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21"/>
  </p:notesMasterIdLst>
  <p:sldIdLst>
    <p:sldId id="257" r:id="rId3"/>
    <p:sldId id="1155" r:id="rId4"/>
    <p:sldId id="266" r:id="rId5"/>
    <p:sldId id="267" r:id="rId6"/>
    <p:sldId id="1145" r:id="rId7"/>
    <p:sldId id="358" r:id="rId8"/>
    <p:sldId id="426" r:id="rId9"/>
    <p:sldId id="1161" r:id="rId10"/>
    <p:sldId id="1151" r:id="rId11"/>
    <p:sldId id="366" r:id="rId12"/>
    <p:sldId id="1149" r:id="rId13"/>
    <p:sldId id="1162" r:id="rId14"/>
    <p:sldId id="1163" r:id="rId15"/>
    <p:sldId id="1164" r:id="rId16"/>
    <p:sldId id="1165" r:id="rId17"/>
    <p:sldId id="1167" r:id="rId18"/>
    <p:sldId id="1158" r:id="rId19"/>
    <p:sldId id="11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7FAB"/>
    <a:srgbClr val="9092B8"/>
    <a:srgbClr val="309DB5"/>
    <a:srgbClr val="E4E6EC"/>
    <a:srgbClr val="242A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9FBC5-F6EE-4B1A-9094-89527A626497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26333-B241-44CE-890C-F78FCD5DEC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23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yentia.com/the-hidden-threats-in-the-skies-cybersecurity-lessons-from-recent-aviation-crise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monde.fr/en/pixels/article/2022/11/12/thales-lockbit-releases-stolen-data-company-denies-any-intrusion-into-its-it-systems_6003921_13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b.com.ph/2023/01/04/caap-rules-out-cyber-attack-on-naia-technical-glitch-reiterates-need-for-upgrade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monde.fr/en/pixels/article/2022/11/12/thales-lockbit-releases-stolen-data-company-denies-any-intrusion-into-its-it-systems_6003921_13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b.com.ph/2023/01/04/caap-rules-out-cyber-attack-on-naia-technical-glitch-reiterates-need-for-upgrade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monde.fr/en/pixels/article/2022/11/12/thales-lockbit-releases-stolen-data-company-denies-any-intrusion-into-its-it-systems_6003921_13.htm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b.com.ph/2023/01/04/caap-rules-out-cyber-attack-on-naia-technical-glitch-reiterates-need-for-upgrade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monde.fr/en/pixels/article/2022/11/12/thales-lockbit-releases-stolen-data-company-denies-any-intrusion-into-its-it-systems_6003921_13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b.com.ph/2023/01/04/caap-rules-out-cyber-attack-on-naia-technical-glitch-reiterates-need-for-upgrade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monde.fr/en/pixels/article/2022/11/12/thales-lockbit-releases-stolen-data-company-denies-any-intrusion-into-its-it-systems_6003921_13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b.com.ph/2023/01/04/caap-rules-out-cyber-attack-on-naia-technical-glitch-reiterates-need-for-upgrade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monde.fr/en/pixels/article/2022/11/12/thales-lockbit-releases-stolen-data-company-denies-any-intrusion-into-its-it-systems_6003921_13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b.com.ph/2023/01/04/caap-rules-out-cyber-attack-on-naia-technical-glitch-reiterates-need-for-upgrade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monde.fr/en/pixels/article/2022/11/12/thales-lockbit-releases-stolen-data-company-denies-any-intrusion-into-its-it-systems_6003921_13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b.com.ph/2023/01/04/caap-rules-out-cyber-attack-on-naia-technical-glitch-reiterates-need-for-upgrade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From</a:t>
            </a:r>
            <a:r>
              <a:rPr lang="fr-FR" dirty="0"/>
              <a:t> </a:t>
            </a:r>
            <a:r>
              <a:rPr lang="fr-FR" dirty="0" err="1"/>
              <a:t>our</a:t>
            </a:r>
            <a:r>
              <a:rPr lang="fr-FR" dirty="0"/>
              <a:t> </a:t>
            </a:r>
            <a:r>
              <a:rPr lang="fr-FR" dirty="0" err="1"/>
              <a:t>experience</a:t>
            </a:r>
            <a:r>
              <a:rPr lang="fr-FR" dirty="0"/>
              <a:t>, ANSP are </a:t>
            </a:r>
            <a:r>
              <a:rPr lang="fr-FR" dirty="0" err="1"/>
              <a:t>facing</a:t>
            </a:r>
            <a:r>
              <a:rPr lang="fr-FR" dirty="0"/>
              <a:t> </a:t>
            </a:r>
            <a:r>
              <a:rPr lang="fr-FR" dirty="0" err="1"/>
              <a:t>those</a:t>
            </a:r>
            <a:r>
              <a:rPr lang="fr-FR" dirty="0"/>
              <a:t> 3 main challenges </a:t>
            </a:r>
            <a:r>
              <a:rPr lang="fr-FR" dirty="0" err="1"/>
              <a:t>when</a:t>
            </a:r>
            <a:r>
              <a:rPr lang="fr-FR" dirty="0"/>
              <a:t> </a:t>
            </a:r>
            <a:r>
              <a:rPr lang="fr-FR" dirty="0" err="1"/>
              <a:t>they</a:t>
            </a:r>
            <a:r>
              <a:rPr lang="fr-FR" dirty="0"/>
              <a:t> have to </a:t>
            </a:r>
            <a:r>
              <a:rPr lang="fr-FR" dirty="0" err="1"/>
              <a:t>adress</a:t>
            </a:r>
            <a:r>
              <a:rPr lang="fr-FR" dirty="0"/>
              <a:t> cyber topics and </a:t>
            </a:r>
            <a:r>
              <a:rPr lang="fr-FR" dirty="0" err="1"/>
              <a:t>day</a:t>
            </a:r>
            <a:r>
              <a:rPr lang="fr-FR" dirty="0"/>
              <a:t> to </a:t>
            </a:r>
            <a:r>
              <a:rPr lang="fr-FR" dirty="0" err="1"/>
              <a:t>day</a:t>
            </a:r>
            <a:r>
              <a:rPr lang="fr-FR" dirty="0"/>
              <a:t> </a:t>
            </a:r>
            <a:r>
              <a:rPr lang="fr-FR" dirty="0" err="1"/>
              <a:t>work</a:t>
            </a:r>
            <a:r>
              <a:rPr lang="fr-FR" dirty="0"/>
              <a:t>. </a:t>
            </a:r>
            <a:endParaRPr lang="en-US" dirty="0"/>
          </a:p>
          <a:p>
            <a:r>
              <a:rPr lang="fr-FR" dirty="0"/>
              <a:t>First, </a:t>
            </a:r>
            <a:r>
              <a:rPr lang="fr-FR" dirty="0" err="1"/>
              <a:t>attacks</a:t>
            </a:r>
            <a:r>
              <a:rPr lang="fr-FR" dirty="0"/>
              <a:t> are </a:t>
            </a:r>
            <a:r>
              <a:rPr lang="fr-FR" dirty="0" err="1"/>
              <a:t>increasing</a:t>
            </a:r>
            <a:r>
              <a:rPr lang="fr-FR" dirty="0"/>
              <a:t> in the global aviation </a:t>
            </a:r>
            <a:r>
              <a:rPr lang="fr-FR" dirty="0" err="1"/>
              <a:t>community</a:t>
            </a:r>
            <a:r>
              <a:rPr lang="fr-FR" dirty="0"/>
              <a:t>. Eurocontrol report notices </a:t>
            </a:r>
            <a:r>
              <a:rPr lang="fr-FR" dirty="0" err="1"/>
              <a:t>it</a:t>
            </a:r>
            <a:r>
              <a:rPr lang="fr-FR" dirty="0"/>
              <a:t>.</a:t>
            </a:r>
            <a:endParaRPr lang="en-US" dirty="0"/>
          </a:p>
          <a:p>
            <a:r>
              <a:rPr lang="fr-FR" dirty="0"/>
              <a:t>Second, cyber </a:t>
            </a:r>
            <a:r>
              <a:rPr lang="fr-FR" dirty="0" err="1"/>
              <a:t>regulation</a:t>
            </a:r>
            <a:r>
              <a:rPr lang="fr-FR" dirty="0"/>
              <a:t> are </a:t>
            </a:r>
            <a:r>
              <a:rPr lang="fr-FR" dirty="0" err="1"/>
              <a:t>strenghtening</a:t>
            </a:r>
            <a:endParaRPr lang="fr-FR" dirty="0">
              <a:ea typeface="Calibri"/>
              <a:cs typeface="Calibri"/>
            </a:endParaRPr>
          </a:p>
          <a:p>
            <a:r>
              <a:rPr lang="fr-FR" dirty="0" err="1"/>
              <a:t>Third</a:t>
            </a:r>
            <a:r>
              <a:rPr lang="fr-FR" dirty="0"/>
              <a:t>, the solution </a:t>
            </a:r>
            <a:r>
              <a:rPr lang="fr-FR" dirty="0" err="1"/>
              <a:t>that</a:t>
            </a:r>
            <a:r>
              <a:rPr lang="fr-FR" dirty="0"/>
              <a:t> </a:t>
            </a:r>
            <a:r>
              <a:rPr lang="fr-FR" dirty="0" err="1"/>
              <a:t>we</a:t>
            </a:r>
            <a:r>
              <a:rPr lang="fr-FR" dirty="0"/>
              <a:t> have on the </a:t>
            </a:r>
            <a:r>
              <a:rPr lang="fr-FR" dirty="0" err="1"/>
              <a:t>field</a:t>
            </a:r>
            <a:r>
              <a:rPr lang="fr-FR" dirty="0"/>
              <a:t> for the Air Navigation Service are </a:t>
            </a:r>
            <a:r>
              <a:rPr lang="fr-FR" dirty="0" err="1"/>
              <a:t>used</a:t>
            </a:r>
            <a:r>
              <a:rPr lang="fr-FR" dirty="0"/>
              <a:t> to have </a:t>
            </a:r>
            <a:r>
              <a:rPr lang="fr-FR" dirty="0" err="1"/>
              <a:t>low</a:t>
            </a:r>
            <a:r>
              <a:rPr lang="fr-FR" dirty="0"/>
              <a:t> cyber </a:t>
            </a:r>
            <a:r>
              <a:rPr lang="fr-FR" dirty="0" err="1"/>
              <a:t>features</a:t>
            </a:r>
            <a:r>
              <a:rPr lang="fr-FR" dirty="0"/>
              <a:t> (concept of cyber by design </a:t>
            </a:r>
            <a:r>
              <a:rPr lang="fr-FR" dirty="0" err="1"/>
              <a:t>is</a:t>
            </a:r>
            <a:r>
              <a:rPr lang="fr-FR" dirty="0"/>
              <a:t> </a:t>
            </a:r>
            <a:r>
              <a:rPr lang="fr-FR" dirty="0" err="1"/>
              <a:t>quite</a:t>
            </a:r>
            <a:r>
              <a:rPr lang="fr-FR" dirty="0"/>
              <a:t> new). </a:t>
            </a:r>
            <a:r>
              <a:rPr lang="fr-FR" dirty="0" err="1"/>
              <a:t>Complicated</a:t>
            </a:r>
            <a:r>
              <a:rPr lang="fr-FR" dirty="0"/>
              <a:t> to </a:t>
            </a:r>
            <a:r>
              <a:rPr lang="fr-FR" dirty="0" err="1"/>
              <a:t>find</a:t>
            </a:r>
            <a:r>
              <a:rPr lang="fr-FR" dirty="0"/>
              <a:t> new people </a:t>
            </a:r>
            <a:r>
              <a:rPr lang="fr-FR" dirty="0" err="1"/>
              <a:t>with</a:t>
            </a:r>
            <a:r>
              <a:rPr lang="fr-FR" dirty="0"/>
              <a:t> the good cyber </a:t>
            </a:r>
            <a:r>
              <a:rPr lang="fr-FR" dirty="0" err="1"/>
              <a:t>skills</a:t>
            </a:r>
            <a:r>
              <a:rPr lang="fr-FR" dirty="0"/>
              <a:t>.</a:t>
            </a:r>
            <a:endParaRPr lang="en-US" dirty="0"/>
          </a:p>
          <a:p>
            <a:endParaRPr lang="fr-FR" dirty="0"/>
          </a:p>
          <a:p>
            <a:r>
              <a:rPr lang="fr-FR" dirty="0"/>
              <a:t>In </a:t>
            </a:r>
            <a:r>
              <a:rPr lang="fr-FR" dirty="0" err="1"/>
              <a:t>chapter</a:t>
            </a:r>
            <a:r>
              <a:rPr lang="fr-FR" dirty="0"/>
              <a:t> 2, </a:t>
            </a:r>
            <a:r>
              <a:rPr lang="fr-FR" dirty="0" err="1"/>
              <a:t>we</a:t>
            </a:r>
            <a:r>
              <a:rPr lang="fr-FR" dirty="0"/>
              <a:t> </a:t>
            </a:r>
            <a:r>
              <a:rPr lang="fr-FR" dirty="0" err="1"/>
              <a:t>will</a:t>
            </a:r>
            <a:r>
              <a:rPr lang="fr-FR" dirty="0"/>
              <a:t> </a:t>
            </a:r>
            <a:r>
              <a:rPr lang="fr-FR" dirty="0" err="1"/>
              <a:t>see</a:t>
            </a:r>
            <a:r>
              <a:rPr lang="fr-FR" dirty="0"/>
              <a:t> </a:t>
            </a:r>
            <a:r>
              <a:rPr lang="fr-FR" dirty="0" err="1"/>
              <a:t>that</a:t>
            </a:r>
            <a:r>
              <a:rPr lang="fr-FR" dirty="0"/>
              <a:t> </a:t>
            </a:r>
            <a:r>
              <a:rPr lang="fr-FR" dirty="0" err="1"/>
              <a:t>we</a:t>
            </a:r>
            <a:r>
              <a:rPr lang="fr-FR" dirty="0"/>
              <a:t> are </a:t>
            </a:r>
            <a:r>
              <a:rPr lang="fr-FR" dirty="0" err="1"/>
              <a:t>adressing</a:t>
            </a:r>
            <a:r>
              <a:rPr lang="fr-FR" dirty="0"/>
              <a:t> </a:t>
            </a:r>
            <a:r>
              <a:rPr lang="fr-FR" dirty="0" err="1"/>
              <a:t>those</a:t>
            </a:r>
            <a:r>
              <a:rPr lang="fr-FR" dirty="0"/>
              <a:t> challenges </a:t>
            </a:r>
            <a:r>
              <a:rPr lang="fr-FR" dirty="0" err="1"/>
              <a:t>within</a:t>
            </a:r>
            <a:r>
              <a:rPr lang="fr-FR" dirty="0"/>
              <a:t> </a:t>
            </a:r>
            <a:r>
              <a:rPr lang="fr-FR" dirty="0" err="1"/>
              <a:t>thales</a:t>
            </a:r>
            <a:endParaRPr lang="en-US" dirty="0"/>
          </a:p>
          <a:p>
            <a:endParaRPr lang="fr-FR" dirty="0">
              <a:ea typeface="Calibri" panose="020F0502020204030204"/>
              <a:cs typeface="Calibri"/>
            </a:endParaRPr>
          </a:p>
          <a:p>
            <a:r>
              <a:rPr lang="fr-FR" dirty="0">
                <a:ea typeface="Calibri" panose="020F0502020204030204"/>
                <a:cs typeface="Calibri"/>
              </a:rPr>
              <a:t>***</a:t>
            </a:r>
          </a:p>
          <a:p>
            <a:r>
              <a:rPr lang="en-US" dirty="0">
                <a:hlinkClick r:id="rId3"/>
              </a:rPr>
              <a:t>The Hidden Threat in the Skies | </a:t>
            </a:r>
            <a:r>
              <a:rPr lang="en-US" dirty="0" err="1">
                <a:hlinkClick r:id="rId3"/>
              </a:rPr>
              <a:t>Cyentia</a:t>
            </a:r>
            <a:r>
              <a:rPr lang="en-US" dirty="0">
                <a:hlinkClick r:id="rId3"/>
              </a:rPr>
              <a:t> Institute</a:t>
            </a:r>
            <a:endParaRPr lang="fr-FR" dirty="0">
              <a:ea typeface="Calibri" panose="020F0502020204030204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A264-5408-4E51-A8A5-4C7EAAF456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444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0CB4B-668B-6D76-86B1-A8E0B7757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F75C72-3C3F-29F6-C06B-8EE2DC5B44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DDDBCE-0E7F-0832-B56F-FF6E79F5A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Quick deep dive into those 3 challenges.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Here are few news reported about attacks in the global aviation ecosystem : very different type of attacks which are targeting this ecosystem: from GPS interference</a:t>
            </a:r>
            <a:r>
              <a:rPr lang="en-US" baseline="0" dirty="0">
                <a:cs typeface="Calibri"/>
              </a:rPr>
              <a:t> causing traffic management disruption, to ransomware attack that corrupt all ANSP information, to data leaks of sensitive data on the Cloud…). Even Thales is targeted by famous </a:t>
            </a:r>
            <a:r>
              <a:rPr lang="en-US" baseline="0" dirty="0" err="1">
                <a:cs typeface="Calibri"/>
              </a:rPr>
              <a:t>LockBit</a:t>
            </a:r>
            <a:r>
              <a:rPr lang="en-US" baseline="0" dirty="0">
                <a:cs typeface="Calibri"/>
              </a:rPr>
              <a:t> ransomware group.</a:t>
            </a:r>
            <a:endParaRPr lang="en-US" dirty="0">
              <a:ea typeface="Calibri" panose="020F0502020204030204"/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What we can see from that also reported into the </a:t>
            </a:r>
            <a:r>
              <a:rPr lang="en-US" dirty="0" err="1">
                <a:cs typeface="Calibri"/>
              </a:rPr>
              <a:t>Eurocontrol</a:t>
            </a:r>
            <a:r>
              <a:rPr lang="en-US" dirty="0">
                <a:cs typeface="Calibri"/>
              </a:rPr>
              <a:t> annual cyber incident report, is that the number of incident are raising in aviation. One of the reason is the motivation of attackers to have financial gains + hacktivist for denial of service and reputation.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+ read the blue box (insider, supply chain attacks, Operational disruption have to be highlighted)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GB" b="1" dirty="0"/>
              <a:t>EUROCONTROL EATM-CERT report 2024: </a:t>
            </a:r>
            <a:endParaRPr lang="en-US" dirty="0"/>
          </a:p>
          <a:p>
            <a:pPr marL="171450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6 320 in 2023 (compared to 2732 in 2022, 2165 in 2021 and 1260 in 2020).</a:t>
            </a:r>
            <a:endParaRPr lang="en-US" sz="1200" b="0" dirty="0">
              <a:solidFill>
                <a:srgbClr val="FFFFFF"/>
              </a:solidFill>
            </a:endParaRPr>
          </a:p>
          <a:p>
            <a:pPr marL="171450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FFFFFF"/>
                </a:solidFill>
              </a:rPr>
              <a:t>Most of attacks in aviation are on Airspace users (60%) using are fraudulent website for financial gains. 7 critical events, none safety.</a:t>
            </a:r>
          </a:p>
          <a:p>
            <a:pPr marL="171450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FFFFFF"/>
                </a:solidFill>
              </a:rPr>
              <a:t>ANSP cyber incidents reported in 2023 reached 1 025 (x20 in a year). CAA to 88 (x3) </a:t>
            </a:r>
            <a:r>
              <a:rPr lang="en-US" sz="1200" b="0" dirty="0">
                <a:solidFill>
                  <a:srgbClr val="FFFFFF"/>
                </a:solidFill>
                <a:sym typeface="Wingdings" panose="05000000000000000000" pitchFamily="2" charset="2"/>
              </a:rPr>
              <a:t> huge increase + </a:t>
            </a:r>
            <a:r>
              <a:rPr lang="en-US" sz="1200" b="0" dirty="0">
                <a:solidFill>
                  <a:srgbClr val="FFFFFF"/>
                </a:solidFill>
              </a:rPr>
              <a:t>Airports and ANSP are facing similar numbers of cyber attacks</a:t>
            </a:r>
          </a:p>
          <a:p>
            <a:pPr marL="171450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FFFFFF"/>
                </a:solidFill>
              </a:rPr>
              <a:t>ANSP has a unique profile of cyber victim: ransomware and hacktivists are less interested than other aviation stakeholders. But 45% of known cyber attacks impacts are leading to Service and Operational disruptions, 6% to Reputational. 48 incidents were classified as High or Critical severity. Systems and networks assets are targeted. 2 Supply Chain compromise were reported by ANSP.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solidFill>
                  <a:srgbClr val="FFFFFF"/>
                </a:solidFill>
              </a:rPr>
              <a:t>CAA threats are balanced among 4 different motivations + low security awareness (password management)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dirty="0">
              <a:solidFill>
                <a:srgbClr val="FFFFFF"/>
              </a:solidFill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dirty="0">
              <a:solidFill>
                <a:srgbClr val="FFFFFF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dirty="0">
                <a:solidFill>
                  <a:srgbClr val="FFFFFF"/>
                </a:solidFill>
              </a:rPr>
              <a:t>Press</a:t>
            </a:r>
            <a:r>
              <a:rPr lang="en-US" sz="1200" b="0" baseline="0" dirty="0">
                <a:solidFill>
                  <a:srgbClr val="FFFFFF"/>
                </a:solidFill>
              </a:rPr>
              <a:t> releases</a:t>
            </a:r>
            <a:r>
              <a:rPr lang="en-US" sz="1200" b="0" dirty="0">
                <a:solidFill>
                  <a:srgbClr val="FFFFFF"/>
                </a:solidFill>
              </a:rPr>
              <a:t>: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solidFill>
                  <a:srgbClr val="FFFFFF"/>
                </a:solidFill>
              </a:rPr>
              <a:t>Malaysia/Thales:</a:t>
            </a:r>
            <a:r>
              <a:rPr lang="en-US" sz="1200" b="0" baseline="0" dirty="0">
                <a:solidFill>
                  <a:srgbClr val="FFFFFF"/>
                </a:solidFill>
              </a:rPr>
              <a:t> </a:t>
            </a:r>
            <a:r>
              <a:rPr lang="en-US" dirty="0">
                <a:hlinkClick r:id="rId3"/>
              </a:rPr>
              <a:t>Thales: </a:t>
            </a:r>
            <a:r>
              <a:rPr lang="en-US" dirty="0" err="1">
                <a:hlinkClick r:id="rId3"/>
              </a:rPr>
              <a:t>Lockbit</a:t>
            </a:r>
            <a:r>
              <a:rPr lang="en-US" dirty="0">
                <a:hlinkClick r:id="rId3"/>
              </a:rPr>
              <a:t> releases stolen data, company denies any intrusion into its IT systems</a:t>
            </a:r>
            <a:endParaRPr lang="en-US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Philippines: </a:t>
            </a:r>
            <a:r>
              <a:rPr lang="en-US" dirty="0">
                <a:hlinkClick r:id="rId4"/>
              </a:rPr>
              <a:t>CAAP rules out cyber attack on NAIA technical glitch, reiterates need for upgrade</a:t>
            </a:r>
            <a:endParaRPr lang="en-US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EAA89-92EF-DCE8-5CB0-BD27654613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A264-5408-4E51-A8A5-4C7EAAF456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091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A1D80-5A53-1046-A8E5-2F478F291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EF76BA-5624-7106-C87E-3AF4548D91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87E0C0-FD68-6A16-0C96-C987D829A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Quick deep dive into those 3 challenges.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Here are few news reported about attacks in the global aviation ecosystem : very different type of attacks which are targeting this ecosystem: from GPS interference</a:t>
            </a:r>
            <a:r>
              <a:rPr lang="en-US" baseline="0" dirty="0">
                <a:cs typeface="Calibri"/>
              </a:rPr>
              <a:t> causing traffic management disruption, to ransomware attack that corrupt all ANSP information, to data leaks of sensitive data on the Cloud…). Even Thales is targeted by famous </a:t>
            </a:r>
            <a:r>
              <a:rPr lang="en-US" baseline="0" dirty="0" err="1">
                <a:cs typeface="Calibri"/>
              </a:rPr>
              <a:t>LockBit</a:t>
            </a:r>
            <a:r>
              <a:rPr lang="en-US" baseline="0" dirty="0">
                <a:cs typeface="Calibri"/>
              </a:rPr>
              <a:t> ransomware group.</a:t>
            </a:r>
            <a:endParaRPr lang="en-US" dirty="0">
              <a:ea typeface="Calibri" panose="020F0502020204030204"/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What we can see from that also reported into the </a:t>
            </a:r>
            <a:r>
              <a:rPr lang="en-US" dirty="0" err="1">
                <a:cs typeface="Calibri"/>
              </a:rPr>
              <a:t>Eurocontrol</a:t>
            </a:r>
            <a:r>
              <a:rPr lang="en-US" dirty="0">
                <a:cs typeface="Calibri"/>
              </a:rPr>
              <a:t> annual cyber incident report, is that the number of incident are raising in aviation. One of the reason is the motivation of attackers to have financial gains + hacktivist for denial of service and reputation.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+ read the blue box (insider, supply chain attacks, Operational disruption have to be highlighted)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GB" b="1" dirty="0"/>
              <a:t>EUROCONTROL EATM-CERT report 2024: </a:t>
            </a:r>
            <a:endParaRPr lang="en-US" dirty="0"/>
          </a:p>
          <a:p>
            <a:pPr marL="171450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6 320 in 2023 (compared to 2732 in 2022, 2165 in 2021 and 1260 in 2020).</a:t>
            </a:r>
            <a:endParaRPr lang="en-US" sz="1200" b="0" dirty="0">
              <a:solidFill>
                <a:srgbClr val="FFFFFF"/>
              </a:solidFill>
            </a:endParaRPr>
          </a:p>
          <a:p>
            <a:pPr marL="171450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FFFFFF"/>
                </a:solidFill>
              </a:rPr>
              <a:t>Most of attacks in aviation are on Airspace users (60%) using are fraudulent website for financial gains. 7 critical events, none safety.</a:t>
            </a:r>
          </a:p>
          <a:p>
            <a:pPr marL="171450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FFFFFF"/>
                </a:solidFill>
              </a:rPr>
              <a:t>ANSP cyber incidents reported in 2023 reached 1 025 (x20 in a year). CAA to 88 (x3) </a:t>
            </a:r>
            <a:r>
              <a:rPr lang="en-US" sz="1200" b="0" dirty="0">
                <a:solidFill>
                  <a:srgbClr val="FFFFFF"/>
                </a:solidFill>
                <a:sym typeface="Wingdings" panose="05000000000000000000" pitchFamily="2" charset="2"/>
              </a:rPr>
              <a:t> huge increase + </a:t>
            </a:r>
            <a:r>
              <a:rPr lang="en-US" sz="1200" b="0" dirty="0">
                <a:solidFill>
                  <a:srgbClr val="FFFFFF"/>
                </a:solidFill>
              </a:rPr>
              <a:t>Airports and ANSP are facing similar numbers of cyber attacks</a:t>
            </a:r>
          </a:p>
          <a:p>
            <a:pPr marL="171450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FFFFFF"/>
                </a:solidFill>
              </a:rPr>
              <a:t>ANSP has a unique profile of cyber victim: ransomware and hacktivists are less interested than other aviation stakeholders. But 45% of known cyber attacks impacts are leading to Service and Operational disruptions, 6% to Reputational. 48 incidents were classified as High or Critical severity. Systems and networks assets are targeted. 2 Supply Chain compromise were reported by ANSP.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solidFill>
                  <a:srgbClr val="FFFFFF"/>
                </a:solidFill>
              </a:rPr>
              <a:t>CAA threats are balanced among 4 different motivations + low security awareness (password management)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dirty="0">
              <a:solidFill>
                <a:srgbClr val="FFFFFF"/>
              </a:solidFill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dirty="0">
              <a:solidFill>
                <a:srgbClr val="FFFFFF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dirty="0">
                <a:solidFill>
                  <a:srgbClr val="FFFFFF"/>
                </a:solidFill>
              </a:rPr>
              <a:t>Press</a:t>
            </a:r>
            <a:r>
              <a:rPr lang="en-US" sz="1200" b="0" baseline="0" dirty="0">
                <a:solidFill>
                  <a:srgbClr val="FFFFFF"/>
                </a:solidFill>
              </a:rPr>
              <a:t> releases</a:t>
            </a:r>
            <a:r>
              <a:rPr lang="en-US" sz="1200" b="0" dirty="0">
                <a:solidFill>
                  <a:srgbClr val="FFFFFF"/>
                </a:solidFill>
              </a:rPr>
              <a:t>: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solidFill>
                  <a:srgbClr val="FFFFFF"/>
                </a:solidFill>
              </a:rPr>
              <a:t>Malaysia/Thales:</a:t>
            </a:r>
            <a:r>
              <a:rPr lang="en-US" sz="1200" b="0" baseline="0" dirty="0">
                <a:solidFill>
                  <a:srgbClr val="FFFFFF"/>
                </a:solidFill>
              </a:rPr>
              <a:t> </a:t>
            </a:r>
            <a:r>
              <a:rPr lang="en-US" dirty="0">
                <a:hlinkClick r:id="rId3"/>
              </a:rPr>
              <a:t>Thales: </a:t>
            </a:r>
            <a:r>
              <a:rPr lang="en-US" dirty="0" err="1">
                <a:hlinkClick r:id="rId3"/>
              </a:rPr>
              <a:t>Lockbit</a:t>
            </a:r>
            <a:r>
              <a:rPr lang="en-US" dirty="0">
                <a:hlinkClick r:id="rId3"/>
              </a:rPr>
              <a:t> releases stolen data, company denies any intrusion into its IT systems</a:t>
            </a:r>
            <a:endParaRPr lang="en-US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Philippines: </a:t>
            </a:r>
            <a:r>
              <a:rPr lang="en-US" dirty="0">
                <a:hlinkClick r:id="rId4"/>
              </a:rPr>
              <a:t>CAAP rules out cyber attack on NAIA technical glitch, reiterates need for upgrade</a:t>
            </a:r>
            <a:endParaRPr lang="en-US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16FB7-C21B-303C-90BE-DB8DA86E28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A264-5408-4E51-A8A5-4C7EAAF456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921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C8A8F-4913-2065-AA8D-D924E6147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9BFF90-0FCE-4FBE-74FF-1DE8E2FC1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F8EF38-8B21-12BB-B764-11E672C45E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Quick deep dive into those 3 challenges.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Here are few news reported about attacks in the global aviation ecosystem : very different type of attacks which are targeting this ecosystem: from GPS interference</a:t>
            </a:r>
            <a:r>
              <a:rPr lang="en-US" baseline="0" dirty="0">
                <a:cs typeface="Calibri"/>
              </a:rPr>
              <a:t> causing traffic management disruption, to ransomware attack that corrupt all ANSP information, to data leaks of sensitive data on the Cloud…). Even Thales is targeted by famous </a:t>
            </a:r>
            <a:r>
              <a:rPr lang="en-US" baseline="0" dirty="0" err="1">
                <a:cs typeface="Calibri"/>
              </a:rPr>
              <a:t>LockBit</a:t>
            </a:r>
            <a:r>
              <a:rPr lang="en-US" baseline="0" dirty="0">
                <a:cs typeface="Calibri"/>
              </a:rPr>
              <a:t> ransomware group.</a:t>
            </a:r>
            <a:endParaRPr lang="en-US" dirty="0">
              <a:ea typeface="Calibri" panose="020F0502020204030204"/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What we can see from that also reported into the </a:t>
            </a:r>
            <a:r>
              <a:rPr lang="en-US" dirty="0" err="1">
                <a:cs typeface="Calibri"/>
              </a:rPr>
              <a:t>Eurocontrol</a:t>
            </a:r>
            <a:r>
              <a:rPr lang="en-US" dirty="0">
                <a:cs typeface="Calibri"/>
              </a:rPr>
              <a:t> annual cyber incident report, is that the number of incident are raising in aviation. One of the reason is the motivation of attackers to have financial gains + hacktivist for denial of service and reputation.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+ read the blue box (insider, supply chain attacks, Operational disruption have to be highlighted)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GB" b="1" dirty="0"/>
              <a:t>EUROCONTROL EATM-CERT report 2024: </a:t>
            </a:r>
            <a:endParaRPr lang="en-US" dirty="0"/>
          </a:p>
          <a:p>
            <a:pPr marL="171450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6 320 in 2023 (compared to 2732 in 2022, 2165 in 2021 and 1260 in 2020).</a:t>
            </a:r>
            <a:endParaRPr lang="en-US" sz="1200" b="0" dirty="0">
              <a:solidFill>
                <a:srgbClr val="FFFFFF"/>
              </a:solidFill>
            </a:endParaRPr>
          </a:p>
          <a:p>
            <a:pPr marL="171450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FFFFFF"/>
                </a:solidFill>
              </a:rPr>
              <a:t>Most of attacks in aviation are on Airspace users (60%) using are fraudulent website for financial gains. 7 critical events, none safety.</a:t>
            </a:r>
          </a:p>
          <a:p>
            <a:pPr marL="171450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FFFFFF"/>
                </a:solidFill>
              </a:rPr>
              <a:t>ANSP cyber incidents reported in 2023 reached 1 025 (x20 in a year). CAA to 88 (x3) </a:t>
            </a:r>
            <a:r>
              <a:rPr lang="en-US" sz="1200" b="0" dirty="0">
                <a:solidFill>
                  <a:srgbClr val="FFFFFF"/>
                </a:solidFill>
                <a:sym typeface="Wingdings" panose="05000000000000000000" pitchFamily="2" charset="2"/>
              </a:rPr>
              <a:t> huge increase + </a:t>
            </a:r>
            <a:r>
              <a:rPr lang="en-US" sz="1200" b="0" dirty="0">
                <a:solidFill>
                  <a:srgbClr val="FFFFFF"/>
                </a:solidFill>
              </a:rPr>
              <a:t>Airports and ANSP are facing similar numbers of cyber attacks</a:t>
            </a:r>
          </a:p>
          <a:p>
            <a:pPr marL="171450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FFFFFF"/>
                </a:solidFill>
              </a:rPr>
              <a:t>ANSP has a unique profile of cyber victim: ransomware and hacktivists are less interested than other aviation stakeholders. But 45% of known cyber attacks impacts are leading to Service and Operational disruptions, 6% to Reputational. 48 incidents were classified as High or Critical severity. Systems and networks assets are targeted. 2 Supply Chain compromise were reported by ANSP.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solidFill>
                  <a:srgbClr val="FFFFFF"/>
                </a:solidFill>
              </a:rPr>
              <a:t>CAA threats are balanced among 4 different motivations + low security awareness (password management)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dirty="0">
              <a:solidFill>
                <a:srgbClr val="FFFFFF"/>
              </a:solidFill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dirty="0">
              <a:solidFill>
                <a:srgbClr val="FFFFFF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dirty="0">
                <a:solidFill>
                  <a:srgbClr val="FFFFFF"/>
                </a:solidFill>
              </a:rPr>
              <a:t>Press</a:t>
            </a:r>
            <a:r>
              <a:rPr lang="en-US" sz="1200" b="0" baseline="0" dirty="0">
                <a:solidFill>
                  <a:srgbClr val="FFFFFF"/>
                </a:solidFill>
              </a:rPr>
              <a:t> releases</a:t>
            </a:r>
            <a:r>
              <a:rPr lang="en-US" sz="1200" b="0" dirty="0">
                <a:solidFill>
                  <a:srgbClr val="FFFFFF"/>
                </a:solidFill>
              </a:rPr>
              <a:t>: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solidFill>
                  <a:srgbClr val="FFFFFF"/>
                </a:solidFill>
              </a:rPr>
              <a:t>Malaysia/Thales:</a:t>
            </a:r>
            <a:r>
              <a:rPr lang="en-US" sz="1200" b="0" baseline="0" dirty="0">
                <a:solidFill>
                  <a:srgbClr val="FFFFFF"/>
                </a:solidFill>
              </a:rPr>
              <a:t> </a:t>
            </a:r>
            <a:r>
              <a:rPr lang="en-US" dirty="0">
                <a:hlinkClick r:id="rId3"/>
              </a:rPr>
              <a:t>Thales: </a:t>
            </a:r>
            <a:r>
              <a:rPr lang="en-US" dirty="0" err="1">
                <a:hlinkClick r:id="rId3"/>
              </a:rPr>
              <a:t>Lockbit</a:t>
            </a:r>
            <a:r>
              <a:rPr lang="en-US" dirty="0">
                <a:hlinkClick r:id="rId3"/>
              </a:rPr>
              <a:t> releases stolen data, company denies any intrusion into its IT systems</a:t>
            </a:r>
            <a:endParaRPr lang="en-US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Philippines: </a:t>
            </a:r>
            <a:r>
              <a:rPr lang="en-US" dirty="0">
                <a:hlinkClick r:id="rId4"/>
              </a:rPr>
              <a:t>CAAP rules out cyber attack on NAIA technical glitch, reiterates need for upgrade</a:t>
            </a:r>
            <a:endParaRPr lang="en-US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D2797-A420-C111-FCCF-35754600AF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A264-5408-4E51-A8A5-4C7EAAF456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94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Quick deep dive into those 3 challenges.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Here are few news reported about attacks in the global aviation ecosystem : very different type of attacks which are targeting this ecosystem: from GPS interference</a:t>
            </a:r>
            <a:r>
              <a:rPr lang="en-US" baseline="0" dirty="0">
                <a:cs typeface="Calibri"/>
              </a:rPr>
              <a:t> causing traffic management disruption, to ransomware attack that corrupt all ANSP information, to data leaks of sensitive data on the Cloud…). Even Thales is targeted by famous </a:t>
            </a:r>
            <a:r>
              <a:rPr lang="en-US" baseline="0" dirty="0" err="1">
                <a:cs typeface="Calibri"/>
              </a:rPr>
              <a:t>LockBit</a:t>
            </a:r>
            <a:r>
              <a:rPr lang="en-US" baseline="0" dirty="0">
                <a:cs typeface="Calibri"/>
              </a:rPr>
              <a:t> ransomware group.</a:t>
            </a:r>
            <a:endParaRPr lang="en-US" dirty="0">
              <a:ea typeface="Calibri" panose="020F0502020204030204"/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What we can see from that also reported into the </a:t>
            </a:r>
            <a:r>
              <a:rPr lang="en-US" dirty="0" err="1">
                <a:cs typeface="Calibri"/>
              </a:rPr>
              <a:t>Eurocontrol</a:t>
            </a:r>
            <a:r>
              <a:rPr lang="en-US" dirty="0">
                <a:cs typeface="Calibri"/>
              </a:rPr>
              <a:t> annual cyber incident report, is that the number of incident are raising in aviation. One of the reason is the motivation of attackers to have financial gains + hacktivist for denial of service and reputation.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+ read the blue box (insider, supply chain attacks, Operational disruption have to be highlighted)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GB" b="1" dirty="0"/>
              <a:t>EUROCONTROL EATM-CERT report 2024: </a:t>
            </a:r>
            <a:endParaRPr lang="en-US" dirty="0"/>
          </a:p>
          <a:p>
            <a:pPr marL="171450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6 320 in 2023 (compared to 2732 in 2022, 2165 in 2021 and 1260 in 2020).</a:t>
            </a:r>
            <a:endParaRPr lang="en-US" sz="1200" b="0" dirty="0">
              <a:solidFill>
                <a:srgbClr val="FFFFFF"/>
              </a:solidFill>
            </a:endParaRPr>
          </a:p>
          <a:p>
            <a:pPr marL="171450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FFFFFF"/>
                </a:solidFill>
              </a:rPr>
              <a:t>Most of attacks in aviation are on Airspace users (60%) using are fraudulent website for financial gains. 7 critical events, none safety.</a:t>
            </a:r>
          </a:p>
          <a:p>
            <a:pPr marL="171450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FFFFFF"/>
                </a:solidFill>
              </a:rPr>
              <a:t>ANSP cyber incidents reported in 2023 reached 1 025 (x20 in a year). CAA to 88 (x3) </a:t>
            </a:r>
            <a:r>
              <a:rPr lang="en-US" sz="1200" b="0" dirty="0">
                <a:solidFill>
                  <a:srgbClr val="FFFFFF"/>
                </a:solidFill>
                <a:sym typeface="Wingdings" panose="05000000000000000000" pitchFamily="2" charset="2"/>
              </a:rPr>
              <a:t> huge increase + </a:t>
            </a:r>
            <a:r>
              <a:rPr lang="en-US" sz="1200" b="0" dirty="0">
                <a:solidFill>
                  <a:srgbClr val="FFFFFF"/>
                </a:solidFill>
              </a:rPr>
              <a:t>Airports and ANSP are facing similar numbers of cyber attacks</a:t>
            </a:r>
          </a:p>
          <a:p>
            <a:pPr marL="171450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FFFFFF"/>
                </a:solidFill>
              </a:rPr>
              <a:t>ANSP has a unique profile of cyber victim: ransomware and hacktivists are less interested than other aviation stakeholders. But 45% of known cyber attacks impacts are leading to Service and Operational disruptions, 6% to Reputational. 48 incidents were classified as High or Critical severity. Systems and networks assets are targeted. 2 Supply Chain compromise were reported by ANSP.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solidFill>
                  <a:srgbClr val="FFFFFF"/>
                </a:solidFill>
              </a:rPr>
              <a:t>CAA threats are balanced among 4 different motivations + low security awareness (password management)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dirty="0">
              <a:solidFill>
                <a:srgbClr val="FFFFFF"/>
              </a:solidFill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dirty="0">
              <a:solidFill>
                <a:srgbClr val="FFFFFF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dirty="0">
                <a:solidFill>
                  <a:srgbClr val="FFFFFF"/>
                </a:solidFill>
              </a:rPr>
              <a:t>Press</a:t>
            </a:r>
            <a:r>
              <a:rPr lang="en-US" sz="1200" b="0" baseline="0" dirty="0">
                <a:solidFill>
                  <a:srgbClr val="FFFFFF"/>
                </a:solidFill>
              </a:rPr>
              <a:t> releases</a:t>
            </a:r>
            <a:r>
              <a:rPr lang="en-US" sz="1200" b="0" dirty="0">
                <a:solidFill>
                  <a:srgbClr val="FFFFFF"/>
                </a:solidFill>
              </a:rPr>
              <a:t>: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solidFill>
                  <a:srgbClr val="FFFFFF"/>
                </a:solidFill>
              </a:rPr>
              <a:t>Malaysia/Thales:</a:t>
            </a:r>
            <a:r>
              <a:rPr lang="en-US" sz="1200" b="0" baseline="0" dirty="0">
                <a:solidFill>
                  <a:srgbClr val="FFFFFF"/>
                </a:solidFill>
              </a:rPr>
              <a:t> </a:t>
            </a:r>
            <a:r>
              <a:rPr lang="en-US" dirty="0">
                <a:hlinkClick r:id="rId3"/>
              </a:rPr>
              <a:t>Thales: </a:t>
            </a:r>
            <a:r>
              <a:rPr lang="en-US" dirty="0" err="1">
                <a:hlinkClick r:id="rId3"/>
              </a:rPr>
              <a:t>Lockbit</a:t>
            </a:r>
            <a:r>
              <a:rPr lang="en-US" dirty="0">
                <a:hlinkClick r:id="rId3"/>
              </a:rPr>
              <a:t> releases stolen data, company denies any intrusion into its IT systems</a:t>
            </a:r>
            <a:endParaRPr lang="en-US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Philippines: </a:t>
            </a:r>
            <a:r>
              <a:rPr lang="en-US" dirty="0">
                <a:hlinkClick r:id="rId4"/>
              </a:rPr>
              <a:t>CAAP rules out cyber attack on NAIA technical glitch, reiterates need for upgrade</a:t>
            </a:r>
            <a:endParaRPr lang="en-US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A264-5408-4E51-A8A5-4C7EAAF456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015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5CC5F-370B-5FC5-75A9-A6EC7B353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54BF9B-A725-9C81-A47A-03129E4098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6CA0E2-E85B-3C5B-BF4E-A13F6E54EE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Quick deep dive into those 3 challenges.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Here are few news reported about attacks in the global aviation ecosystem : very different type of attacks which are targeting this ecosystem: from GPS interference</a:t>
            </a:r>
            <a:r>
              <a:rPr lang="en-US" baseline="0" dirty="0">
                <a:cs typeface="Calibri"/>
              </a:rPr>
              <a:t> causing traffic management disruption, to ransomware attack that corrupt all ANSP information, to data leaks of sensitive data on the Cloud…). Even Thales is targeted by famous </a:t>
            </a:r>
            <a:r>
              <a:rPr lang="en-US" baseline="0" dirty="0" err="1">
                <a:cs typeface="Calibri"/>
              </a:rPr>
              <a:t>LockBit</a:t>
            </a:r>
            <a:r>
              <a:rPr lang="en-US" baseline="0" dirty="0">
                <a:cs typeface="Calibri"/>
              </a:rPr>
              <a:t> ransomware group.</a:t>
            </a:r>
            <a:endParaRPr lang="en-US" dirty="0">
              <a:ea typeface="Calibri" panose="020F0502020204030204"/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What we can see from that also reported into the </a:t>
            </a:r>
            <a:r>
              <a:rPr lang="en-US" dirty="0" err="1">
                <a:cs typeface="Calibri"/>
              </a:rPr>
              <a:t>Eurocontrol</a:t>
            </a:r>
            <a:r>
              <a:rPr lang="en-US" dirty="0">
                <a:cs typeface="Calibri"/>
              </a:rPr>
              <a:t> annual cyber incident report, is that the number of incident are raising in aviation. One of the reason is the motivation of attackers to have financial gains + hacktivist for denial of service and reputation.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+ read the blue box (insider, supply chain attacks, Operational disruption have to be highlighted)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GB" b="1" dirty="0"/>
              <a:t>EUROCONTROL EATM-CERT report 2024: </a:t>
            </a:r>
            <a:endParaRPr lang="en-US" dirty="0"/>
          </a:p>
          <a:p>
            <a:pPr marL="171450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6 320 in 2023 (compared to 2732 in 2022, 2165 in 2021 and 1260 in 2020).</a:t>
            </a:r>
            <a:endParaRPr lang="en-US" sz="1200" b="0" dirty="0">
              <a:solidFill>
                <a:srgbClr val="FFFFFF"/>
              </a:solidFill>
            </a:endParaRPr>
          </a:p>
          <a:p>
            <a:pPr marL="171450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FFFFFF"/>
                </a:solidFill>
              </a:rPr>
              <a:t>Most of attacks in aviation are on Airspace users (60%) using are fraudulent website for financial gains. 7 critical events, none safety.</a:t>
            </a:r>
          </a:p>
          <a:p>
            <a:pPr marL="171450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FFFFFF"/>
                </a:solidFill>
              </a:rPr>
              <a:t>ANSP cyber incidents reported in 2023 reached 1 025 (x20 in a year). CAA to 88 (x3) </a:t>
            </a:r>
            <a:r>
              <a:rPr lang="en-US" sz="1200" b="0" dirty="0">
                <a:solidFill>
                  <a:srgbClr val="FFFFFF"/>
                </a:solidFill>
                <a:sym typeface="Wingdings" panose="05000000000000000000" pitchFamily="2" charset="2"/>
              </a:rPr>
              <a:t> huge increase + </a:t>
            </a:r>
            <a:r>
              <a:rPr lang="en-US" sz="1200" b="0" dirty="0">
                <a:solidFill>
                  <a:srgbClr val="FFFFFF"/>
                </a:solidFill>
              </a:rPr>
              <a:t>Airports and ANSP are facing similar numbers of cyber attacks</a:t>
            </a:r>
          </a:p>
          <a:p>
            <a:pPr marL="171450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FFFFFF"/>
                </a:solidFill>
              </a:rPr>
              <a:t>ANSP has a unique profile of cyber victim: ransomware and hacktivists are less interested than other aviation stakeholders. But 45% of known cyber attacks impacts are leading to Service and Operational disruptions, 6% to Reputational. 48 incidents were classified as High or Critical severity. Systems and networks assets are targeted. 2 Supply Chain compromise were reported by ANSP.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solidFill>
                  <a:srgbClr val="FFFFFF"/>
                </a:solidFill>
              </a:rPr>
              <a:t>CAA threats are balanced among 4 different motivations + low security awareness (password management)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dirty="0">
              <a:solidFill>
                <a:srgbClr val="FFFFFF"/>
              </a:solidFill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dirty="0">
              <a:solidFill>
                <a:srgbClr val="FFFFFF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dirty="0">
                <a:solidFill>
                  <a:srgbClr val="FFFFFF"/>
                </a:solidFill>
              </a:rPr>
              <a:t>Press</a:t>
            </a:r>
            <a:r>
              <a:rPr lang="en-US" sz="1200" b="0" baseline="0" dirty="0">
                <a:solidFill>
                  <a:srgbClr val="FFFFFF"/>
                </a:solidFill>
              </a:rPr>
              <a:t> releases</a:t>
            </a:r>
            <a:r>
              <a:rPr lang="en-US" sz="1200" b="0" dirty="0">
                <a:solidFill>
                  <a:srgbClr val="FFFFFF"/>
                </a:solidFill>
              </a:rPr>
              <a:t>: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solidFill>
                  <a:srgbClr val="FFFFFF"/>
                </a:solidFill>
              </a:rPr>
              <a:t>Malaysia/Thales:</a:t>
            </a:r>
            <a:r>
              <a:rPr lang="en-US" sz="1200" b="0" baseline="0" dirty="0">
                <a:solidFill>
                  <a:srgbClr val="FFFFFF"/>
                </a:solidFill>
              </a:rPr>
              <a:t> </a:t>
            </a:r>
            <a:r>
              <a:rPr lang="en-US" dirty="0">
                <a:hlinkClick r:id="rId3"/>
              </a:rPr>
              <a:t>Thales: </a:t>
            </a:r>
            <a:r>
              <a:rPr lang="en-US" dirty="0" err="1">
                <a:hlinkClick r:id="rId3"/>
              </a:rPr>
              <a:t>Lockbit</a:t>
            </a:r>
            <a:r>
              <a:rPr lang="en-US" dirty="0">
                <a:hlinkClick r:id="rId3"/>
              </a:rPr>
              <a:t> releases stolen data, company denies any intrusion into its IT systems</a:t>
            </a:r>
            <a:endParaRPr lang="en-US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Philippines: </a:t>
            </a:r>
            <a:r>
              <a:rPr lang="en-US" dirty="0">
                <a:hlinkClick r:id="rId4"/>
              </a:rPr>
              <a:t>CAAP rules out cyber attack on NAIA technical glitch, reiterates need for upgrade</a:t>
            </a:r>
            <a:endParaRPr lang="en-US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24C59-AFC2-8562-09D8-2082AB2C1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A264-5408-4E51-A8A5-4C7EAAF456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134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66E1B-A13F-F446-ADE6-EA41CB77867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049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3A186-5FA6-440E-88C7-D3A24D6C8E2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374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fr-F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FAIRE UNE ID CARD SOUVERAINETE / THALES A SOVEREIGN PARTNER IN CYBER - CREDENTIALS (ANSSI &amp; COMCYBER PARTNER, COM CYBER PARTNER, ERCOM PRESIDENT, PRODUITS CERTIFIES, NATO CRYPTO NORVEGE, PROJETS NATO ? CERTIFS EU, GALILEO EUROCONTROL, WORKING GROUPS TYPE ECSO, WALES/OMAN/DUBAI, CRYPTOLAB, KEY MANAGEMENT,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6AD26-9302-4CA3-A050-1E0B025DA9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17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66E1B-A13F-F446-ADE6-EA41CB77867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012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8C812-6646-1E83-EEC9-4FCBC6F3F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3F1893-3ACF-6834-5503-19B8A1530B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0C66C9-7AF8-3725-9C03-B28EBD568A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Quick deep dive into those 3 challenges.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Here are few news reported about attacks in the global aviation ecosystem : very different type of attacks which are targeting this ecosystem: from GPS interference</a:t>
            </a:r>
            <a:r>
              <a:rPr lang="en-US" baseline="0" dirty="0">
                <a:cs typeface="Calibri"/>
              </a:rPr>
              <a:t> causing traffic management disruption, to ransomware attack that corrupt all ANSP information, to data leaks of sensitive data on the Cloud…). Even Thales is targeted by famous </a:t>
            </a:r>
            <a:r>
              <a:rPr lang="en-US" baseline="0" dirty="0" err="1">
                <a:cs typeface="Calibri"/>
              </a:rPr>
              <a:t>LockBit</a:t>
            </a:r>
            <a:r>
              <a:rPr lang="en-US" baseline="0" dirty="0">
                <a:cs typeface="Calibri"/>
              </a:rPr>
              <a:t> ransomware group.</a:t>
            </a:r>
            <a:endParaRPr lang="en-US" dirty="0">
              <a:ea typeface="Calibri" panose="020F0502020204030204"/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What we can see from that also reported into the </a:t>
            </a:r>
            <a:r>
              <a:rPr lang="en-US" dirty="0" err="1">
                <a:cs typeface="Calibri"/>
              </a:rPr>
              <a:t>Eurocontrol</a:t>
            </a:r>
            <a:r>
              <a:rPr lang="en-US" dirty="0">
                <a:cs typeface="Calibri"/>
              </a:rPr>
              <a:t> annual cyber incident report, is that the number of incident are raising in aviation. One of the reason is the motivation of attackers to have financial gains + hacktivist for denial of service and reputation.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+ read the blue box (insider, supply chain attacks, Operational disruption have to be highlighted)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GB" b="1" dirty="0"/>
              <a:t>EUROCONTROL EATM-CERT report 2024: </a:t>
            </a:r>
            <a:endParaRPr lang="en-US" dirty="0"/>
          </a:p>
          <a:p>
            <a:pPr marL="171450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6 320 in 2023 (compared to 2732 in 2022, 2165 in 2021 and 1260 in 2020).</a:t>
            </a:r>
            <a:endParaRPr lang="en-US" sz="1200" b="0" dirty="0">
              <a:solidFill>
                <a:srgbClr val="FFFFFF"/>
              </a:solidFill>
            </a:endParaRPr>
          </a:p>
          <a:p>
            <a:pPr marL="171450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FFFFFF"/>
                </a:solidFill>
              </a:rPr>
              <a:t>Most of attacks in aviation are on Airspace users (60%) using are fraudulent website for financial gains. 7 critical events, none safety.</a:t>
            </a:r>
          </a:p>
          <a:p>
            <a:pPr marL="171450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FFFFFF"/>
                </a:solidFill>
              </a:rPr>
              <a:t>ANSP cyber incidents reported in 2023 reached 1 025 (x20 in a year). CAA to 88 (x3) </a:t>
            </a:r>
            <a:r>
              <a:rPr lang="en-US" sz="1200" b="0" dirty="0">
                <a:solidFill>
                  <a:srgbClr val="FFFFFF"/>
                </a:solidFill>
                <a:sym typeface="Wingdings" panose="05000000000000000000" pitchFamily="2" charset="2"/>
              </a:rPr>
              <a:t> huge increase + </a:t>
            </a:r>
            <a:r>
              <a:rPr lang="en-US" sz="1200" b="0" dirty="0">
                <a:solidFill>
                  <a:srgbClr val="FFFFFF"/>
                </a:solidFill>
              </a:rPr>
              <a:t>Airports and ANSP are facing similar numbers of cyber attacks</a:t>
            </a:r>
          </a:p>
          <a:p>
            <a:pPr marL="171450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FFFFFF"/>
                </a:solidFill>
              </a:rPr>
              <a:t>ANSP has a unique profile of cyber victim: ransomware and hacktivists are less interested than other aviation stakeholders. But 45% of known cyber attacks impacts are leading to Service and Operational disruptions, 6% to Reputational. 48 incidents were classified as High or Critical severity. Systems and networks assets are targeted. 2 Supply Chain compromise were reported by ANSP.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solidFill>
                  <a:srgbClr val="FFFFFF"/>
                </a:solidFill>
              </a:rPr>
              <a:t>CAA threats are balanced among 4 different motivations + low security awareness (password management)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dirty="0">
              <a:solidFill>
                <a:srgbClr val="FFFFFF"/>
              </a:solidFill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dirty="0">
              <a:solidFill>
                <a:srgbClr val="FFFFFF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dirty="0">
                <a:solidFill>
                  <a:srgbClr val="FFFFFF"/>
                </a:solidFill>
              </a:rPr>
              <a:t>Press</a:t>
            </a:r>
            <a:r>
              <a:rPr lang="en-US" sz="1200" b="0" baseline="0" dirty="0">
                <a:solidFill>
                  <a:srgbClr val="FFFFFF"/>
                </a:solidFill>
              </a:rPr>
              <a:t> releases</a:t>
            </a:r>
            <a:r>
              <a:rPr lang="en-US" sz="1200" b="0" dirty="0">
                <a:solidFill>
                  <a:srgbClr val="FFFFFF"/>
                </a:solidFill>
              </a:rPr>
              <a:t>: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solidFill>
                  <a:srgbClr val="FFFFFF"/>
                </a:solidFill>
              </a:rPr>
              <a:t>Malaysia/Thales:</a:t>
            </a:r>
            <a:r>
              <a:rPr lang="en-US" sz="1200" b="0" baseline="0" dirty="0">
                <a:solidFill>
                  <a:srgbClr val="FFFFFF"/>
                </a:solidFill>
              </a:rPr>
              <a:t> </a:t>
            </a:r>
            <a:r>
              <a:rPr lang="en-US" dirty="0">
                <a:hlinkClick r:id="rId3"/>
              </a:rPr>
              <a:t>Thales: </a:t>
            </a:r>
            <a:r>
              <a:rPr lang="en-US" dirty="0" err="1">
                <a:hlinkClick r:id="rId3"/>
              </a:rPr>
              <a:t>Lockbit</a:t>
            </a:r>
            <a:r>
              <a:rPr lang="en-US" dirty="0">
                <a:hlinkClick r:id="rId3"/>
              </a:rPr>
              <a:t> releases stolen data, company denies any intrusion into its IT systems</a:t>
            </a:r>
            <a:endParaRPr lang="en-US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Philippines: </a:t>
            </a:r>
            <a:r>
              <a:rPr lang="en-US" dirty="0">
                <a:hlinkClick r:id="rId4"/>
              </a:rPr>
              <a:t>CAAP rules out cyber attack on NAIA technical glitch, reiterates need for upgrade</a:t>
            </a:r>
            <a:endParaRPr lang="en-US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C13F3-4627-9EC8-8927-713FE65D1D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A264-5408-4E51-A8A5-4C7EAAF456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54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8C812-6646-1E83-EEC9-4FCBC6F3F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3F1893-3ACF-6834-5503-19B8A1530B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0C66C9-7AF8-3725-9C03-B28EBD568A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Quick deep dive into those 3 challenges.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Here are few news reported about attacks in the global aviation ecosystem : very different type of attacks which are targeting this ecosystem: from GPS interference</a:t>
            </a:r>
            <a:r>
              <a:rPr lang="en-US" baseline="0" dirty="0">
                <a:cs typeface="Calibri"/>
              </a:rPr>
              <a:t> causing traffic management disruption, to ransomware attack that corrupt all ANSP information, to data leaks of sensitive data on the Cloud…). Even Thales is targeted by famous </a:t>
            </a:r>
            <a:r>
              <a:rPr lang="en-US" baseline="0" dirty="0" err="1">
                <a:cs typeface="Calibri"/>
              </a:rPr>
              <a:t>LockBit</a:t>
            </a:r>
            <a:r>
              <a:rPr lang="en-US" baseline="0" dirty="0">
                <a:cs typeface="Calibri"/>
              </a:rPr>
              <a:t> ransomware group.</a:t>
            </a:r>
            <a:endParaRPr lang="en-US" dirty="0">
              <a:ea typeface="Calibri" panose="020F0502020204030204"/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What we can see from that also reported into the </a:t>
            </a:r>
            <a:r>
              <a:rPr lang="en-US" dirty="0" err="1">
                <a:cs typeface="Calibri"/>
              </a:rPr>
              <a:t>Eurocontrol</a:t>
            </a:r>
            <a:r>
              <a:rPr lang="en-US" dirty="0">
                <a:cs typeface="Calibri"/>
              </a:rPr>
              <a:t> annual cyber incident report, is that the number of incident are raising in aviation. One of the reason is the motivation of attackers to have financial gains + hacktivist for denial of service and reputation.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+ read the blue box (insider, supply chain attacks, Operational disruption have to be highlighted)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GB" b="1" dirty="0"/>
              <a:t>EUROCONTROL EATM-CERT report 2024: </a:t>
            </a:r>
            <a:endParaRPr lang="en-US" dirty="0"/>
          </a:p>
          <a:p>
            <a:pPr marL="171450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6 320 in 2023 (compared to 2732 in 2022, 2165 in 2021 and 1260 in 2020).</a:t>
            </a:r>
            <a:endParaRPr lang="en-US" sz="1200" b="0" dirty="0">
              <a:solidFill>
                <a:srgbClr val="FFFFFF"/>
              </a:solidFill>
            </a:endParaRPr>
          </a:p>
          <a:p>
            <a:pPr marL="171450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FFFFFF"/>
                </a:solidFill>
              </a:rPr>
              <a:t>Most of attacks in aviation are on Airspace users (60%) using are fraudulent website for financial gains. 7 critical events, none safety.</a:t>
            </a:r>
          </a:p>
          <a:p>
            <a:pPr marL="171450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FFFFFF"/>
                </a:solidFill>
              </a:rPr>
              <a:t>ANSP cyber incidents reported in 2023 reached 1 025 (x20 in a year). CAA to 88 (x3) </a:t>
            </a:r>
            <a:r>
              <a:rPr lang="en-US" sz="1200" b="0" dirty="0">
                <a:solidFill>
                  <a:srgbClr val="FFFFFF"/>
                </a:solidFill>
                <a:sym typeface="Wingdings" panose="05000000000000000000" pitchFamily="2" charset="2"/>
              </a:rPr>
              <a:t> huge increase + </a:t>
            </a:r>
            <a:r>
              <a:rPr lang="en-US" sz="1200" b="0" dirty="0">
                <a:solidFill>
                  <a:srgbClr val="FFFFFF"/>
                </a:solidFill>
              </a:rPr>
              <a:t>Airports and ANSP are facing similar numbers of cyber attacks</a:t>
            </a:r>
          </a:p>
          <a:p>
            <a:pPr marL="171450" indent="-171450" defTabSz="6858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FFFFFF"/>
                </a:solidFill>
              </a:rPr>
              <a:t>ANSP has a unique profile of cyber victim: ransomware and hacktivists are less interested than other aviation stakeholders. But 45% of known cyber attacks impacts are leading to Service and Operational disruptions, 6% to Reputational. 48 incidents were classified as High or Critical severity. Systems and networks assets are targeted. 2 Supply Chain compromise were reported by ANSP.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solidFill>
                  <a:srgbClr val="FFFFFF"/>
                </a:solidFill>
              </a:rPr>
              <a:t>CAA threats are balanced among 4 different motivations + low security awareness (password management)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dirty="0">
              <a:solidFill>
                <a:srgbClr val="FFFFFF"/>
              </a:solidFill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dirty="0">
              <a:solidFill>
                <a:srgbClr val="FFFFFF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dirty="0">
                <a:solidFill>
                  <a:srgbClr val="FFFFFF"/>
                </a:solidFill>
              </a:rPr>
              <a:t>Press</a:t>
            </a:r>
            <a:r>
              <a:rPr lang="en-US" sz="1200" b="0" baseline="0" dirty="0">
                <a:solidFill>
                  <a:srgbClr val="FFFFFF"/>
                </a:solidFill>
              </a:rPr>
              <a:t> releases</a:t>
            </a:r>
            <a:r>
              <a:rPr lang="en-US" sz="1200" b="0" dirty="0">
                <a:solidFill>
                  <a:srgbClr val="FFFFFF"/>
                </a:solidFill>
              </a:rPr>
              <a:t>: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solidFill>
                  <a:srgbClr val="FFFFFF"/>
                </a:solidFill>
              </a:rPr>
              <a:t>Malaysia/Thales:</a:t>
            </a:r>
            <a:r>
              <a:rPr lang="en-US" sz="1200" b="0" baseline="0" dirty="0">
                <a:solidFill>
                  <a:srgbClr val="FFFFFF"/>
                </a:solidFill>
              </a:rPr>
              <a:t> </a:t>
            </a:r>
            <a:r>
              <a:rPr lang="en-US" dirty="0">
                <a:hlinkClick r:id="rId3"/>
              </a:rPr>
              <a:t>Thales: </a:t>
            </a:r>
            <a:r>
              <a:rPr lang="en-US" dirty="0" err="1">
                <a:hlinkClick r:id="rId3"/>
              </a:rPr>
              <a:t>Lockbit</a:t>
            </a:r>
            <a:r>
              <a:rPr lang="en-US" dirty="0">
                <a:hlinkClick r:id="rId3"/>
              </a:rPr>
              <a:t> releases stolen data, company denies any intrusion into its IT systems</a:t>
            </a:r>
            <a:endParaRPr lang="en-US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Philippines: </a:t>
            </a:r>
            <a:r>
              <a:rPr lang="en-US" dirty="0">
                <a:hlinkClick r:id="rId4"/>
              </a:rPr>
              <a:t>CAAP rules out cyber attack on NAIA technical glitch, reiterates need for upgrade</a:t>
            </a:r>
            <a:endParaRPr lang="en-US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C13F3-4627-9EC8-8927-713FE65D1D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A264-5408-4E51-A8A5-4C7EAAF456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5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thalesgroup.com/" TargetMode="External"/><Relationship Id="rId7" Type="http://schemas.openxmlformats.org/officeDocument/2006/relationships/hyperlink" Target="https://www.youtube.com/user/thethalesgroup" TargetMode="External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thalesgroup" TargetMode="External"/><Relationship Id="rId5" Type="http://schemas.openxmlformats.org/officeDocument/2006/relationships/hyperlink" Target="https://www.facebook.com/thalesgroup" TargetMode="External"/><Relationship Id="rId4" Type="http://schemas.openxmlformats.org/officeDocument/2006/relationships/hyperlink" Target="https://www.linkedin.com/company/thales/" TargetMode="Externa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thalesgroup.com/" TargetMode="External"/><Relationship Id="rId7" Type="http://schemas.openxmlformats.org/officeDocument/2006/relationships/hyperlink" Target="https://www.youtube.com/user/thethalesgroup" TargetMode="External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thalesgroup" TargetMode="External"/><Relationship Id="rId5" Type="http://schemas.openxmlformats.org/officeDocument/2006/relationships/hyperlink" Target="https://www.facebook.com/thalesgroup" TargetMode="External"/><Relationship Id="rId4" Type="http://schemas.openxmlformats.org/officeDocument/2006/relationships/hyperlink" Target="https://www.linkedin.com/company/thales/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23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halesgroup.com/" TargetMode="Externa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.sv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.sv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thalesgroup.com/" TargetMode="External"/><Relationship Id="rId4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svg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.svg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.sv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thalesgroup.com/" TargetMode="External"/><Relationship Id="rId4" Type="http://schemas.openxmlformats.org/officeDocument/2006/relationships/image" Target="../media/image19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E1F21089-1BB3-CCB7-2DA1-838D216F1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20" r="3730"/>
          <a:stretch/>
        </p:blipFill>
        <p:spPr>
          <a:xfrm>
            <a:off x="-7427" y="14176"/>
            <a:ext cx="12199427" cy="6858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50207CD-A770-7650-0856-F0FB42E743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543" b="48236"/>
          <a:stretch>
            <a:fillRect/>
          </a:stretch>
        </p:blipFill>
        <p:spPr>
          <a:xfrm>
            <a:off x="-1" y="1747081"/>
            <a:ext cx="5976472" cy="5110919"/>
          </a:xfrm>
          <a:custGeom>
            <a:avLst/>
            <a:gdLst>
              <a:gd name="connsiteX0" fmla="*/ 0 w 5976472"/>
              <a:gd name="connsiteY0" fmla="*/ 0 h 5110919"/>
              <a:gd name="connsiteX1" fmla="*/ 5976472 w 5976472"/>
              <a:gd name="connsiteY1" fmla="*/ 0 h 5110919"/>
              <a:gd name="connsiteX2" fmla="*/ 5976472 w 5976472"/>
              <a:gd name="connsiteY2" fmla="*/ 5110919 h 5110919"/>
              <a:gd name="connsiteX3" fmla="*/ 0 w 5976472"/>
              <a:gd name="connsiteY3" fmla="*/ 5110919 h 511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6472" h="5110919">
                <a:moveTo>
                  <a:pt x="0" y="0"/>
                </a:moveTo>
                <a:lnTo>
                  <a:pt x="5976472" y="0"/>
                </a:lnTo>
                <a:lnTo>
                  <a:pt x="5976472" y="5110919"/>
                </a:lnTo>
                <a:lnTo>
                  <a:pt x="0" y="5110919"/>
                </a:ln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2B3475-6FA1-E38C-363D-23108F8B1BFB}"/>
              </a:ext>
            </a:extLst>
          </p:cNvPr>
          <p:cNvSpPr/>
          <p:nvPr/>
        </p:nvSpPr>
        <p:spPr>
          <a:xfrm>
            <a:off x="10083800" y="219075"/>
            <a:ext cx="2108200" cy="6916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le 146">
            <a:extLst>
              <a:ext uri="{FF2B5EF4-FFF2-40B4-BE49-F238E27FC236}">
                <a16:creationId xmlns:a16="http://schemas.microsoft.com/office/drawing/2014/main" id="{A71C9AF5-7C53-980E-3913-667C7DB10F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662254"/>
            <a:ext cx="3815273" cy="1661993"/>
          </a:xfrm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</a:rPr>
              <a:t>Presentation title on two 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or three lines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86C7C7-E3F1-C112-8757-C612FE801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500" y="4628182"/>
            <a:ext cx="3815273" cy="602986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300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ON ONE OR TWO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7F45B7-71C6-1485-8A5A-3C39FEF1F517}"/>
              </a:ext>
            </a:extLst>
          </p:cNvPr>
          <p:cNvSpPr txBox="1"/>
          <p:nvPr/>
        </p:nvSpPr>
        <p:spPr>
          <a:xfrm>
            <a:off x="1079500" y="5769997"/>
            <a:ext cx="1673012" cy="1719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100" noProof="0" dirty="0">
                <a:solidFill>
                  <a:schemeClr val="bg1"/>
                </a:solidFill>
              </a:rPr>
              <a:t>www.thalesgroup.com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FAD99C-B3D0-6CC4-860A-EB979C5D2128}"/>
              </a:ext>
            </a:extLst>
          </p:cNvPr>
          <p:cNvGrpSpPr/>
          <p:nvPr/>
        </p:nvGrpSpPr>
        <p:grpSpPr>
          <a:xfrm>
            <a:off x="10330251" y="410247"/>
            <a:ext cx="1391849" cy="309268"/>
            <a:chOff x="10330251" y="410247"/>
            <a:chExt cx="1391849" cy="30926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CFF10F7-10F5-C7BE-C835-D27D10041F98}"/>
                </a:ext>
              </a:extLst>
            </p:cNvPr>
            <p:cNvSpPr/>
            <p:nvPr/>
          </p:nvSpPr>
          <p:spPr>
            <a:xfrm>
              <a:off x="11543732" y="410247"/>
              <a:ext cx="178368" cy="165135"/>
            </a:xfrm>
            <a:custGeom>
              <a:avLst/>
              <a:gdLst>
                <a:gd name="connsiteX0" fmla="*/ 590550 w 590550"/>
                <a:gd name="connsiteY0" fmla="*/ 401003 h 546735"/>
                <a:gd name="connsiteX1" fmla="*/ 509588 w 590550"/>
                <a:gd name="connsiteY1" fmla="*/ 515303 h 546735"/>
                <a:gd name="connsiteX2" fmla="*/ 264795 w 590550"/>
                <a:gd name="connsiteY2" fmla="*/ 546735 h 546735"/>
                <a:gd name="connsiteX3" fmla="*/ 0 w 590550"/>
                <a:gd name="connsiteY3" fmla="*/ 521970 h 546735"/>
                <a:gd name="connsiteX4" fmla="*/ 0 w 590550"/>
                <a:gd name="connsiteY4" fmla="*/ 436245 h 546735"/>
                <a:gd name="connsiteX5" fmla="*/ 469583 w 590550"/>
                <a:gd name="connsiteY5" fmla="*/ 436245 h 546735"/>
                <a:gd name="connsiteX6" fmla="*/ 469583 w 590550"/>
                <a:gd name="connsiteY6" fmla="*/ 319088 h 546735"/>
                <a:gd name="connsiteX7" fmla="*/ 137160 w 590550"/>
                <a:gd name="connsiteY7" fmla="*/ 319088 h 546735"/>
                <a:gd name="connsiteX8" fmla="*/ 0 w 590550"/>
                <a:gd name="connsiteY8" fmla="*/ 194310 h 546735"/>
                <a:gd name="connsiteX9" fmla="*/ 0 w 590550"/>
                <a:gd name="connsiteY9" fmla="*/ 142875 h 546735"/>
                <a:gd name="connsiteX10" fmla="*/ 84773 w 590550"/>
                <a:gd name="connsiteY10" fmla="*/ 26670 h 546735"/>
                <a:gd name="connsiteX11" fmla="*/ 318135 w 590550"/>
                <a:gd name="connsiteY11" fmla="*/ 0 h 546735"/>
                <a:gd name="connsiteX12" fmla="*/ 582930 w 590550"/>
                <a:gd name="connsiteY12" fmla="*/ 25718 h 546735"/>
                <a:gd name="connsiteX13" fmla="*/ 582930 w 590550"/>
                <a:gd name="connsiteY13" fmla="*/ 111443 h 546735"/>
                <a:gd name="connsiteX14" fmla="*/ 120968 w 590550"/>
                <a:gd name="connsiteY14" fmla="*/ 111443 h 546735"/>
                <a:gd name="connsiteX15" fmla="*/ 120968 w 590550"/>
                <a:gd name="connsiteY15" fmla="*/ 209550 h 546735"/>
                <a:gd name="connsiteX16" fmla="*/ 453390 w 590550"/>
                <a:gd name="connsiteY16" fmla="*/ 209550 h 546735"/>
                <a:gd name="connsiteX17" fmla="*/ 590550 w 590550"/>
                <a:gd name="connsiteY17" fmla="*/ 334328 h 546735"/>
                <a:gd name="connsiteX18" fmla="*/ 590550 w 590550"/>
                <a:gd name="connsiteY18" fmla="*/ 401003 h 54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0550" h="546735">
                  <a:moveTo>
                    <a:pt x="590550" y="401003"/>
                  </a:moveTo>
                  <a:cubicBezTo>
                    <a:pt x="590550" y="475298"/>
                    <a:pt x="568643" y="497205"/>
                    <a:pt x="509588" y="515303"/>
                  </a:cubicBezTo>
                  <a:cubicBezTo>
                    <a:pt x="445770" y="534353"/>
                    <a:pt x="332423" y="546735"/>
                    <a:pt x="264795" y="546735"/>
                  </a:cubicBezTo>
                  <a:cubicBezTo>
                    <a:pt x="184785" y="546735"/>
                    <a:pt x="84773" y="541973"/>
                    <a:pt x="0" y="521970"/>
                  </a:cubicBezTo>
                  <a:lnTo>
                    <a:pt x="0" y="436245"/>
                  </a:lnTo>
                  <a:lnTo>
                    <a:pt x="469583" y="436245"/>
                  </a:lnTo>
                  <a:lnTo>
                    <a:pt x="469583" y="319088"/>
                  </a:lnTo>
                  <a:lnTo>
                    <a:pt x="137160" y="319088"/>
                  </a:lnTo>
                  <a:cubicBezTo>
                    <a:pt x="37148" y="319088"/>
                    <a:pt x="0" y="291465"/>
                    <a:pt x="0" y="194310"/>
                  </a:cubicBezTo>
                  <a:lnTo>
                    <a:pt x="0" y="142875"/>
                  </a:lnTo>
                  <a:cubicBezTo>
                    <a:pt x="0" y="65723"/>
                    <a:pt x="22860" y="42863"/>
                    <a:pt x="84773" y="26670"/>
                  </a:cubicBezTo>
                  <a:cubicBezTo>
                    <a:pt x="147638" y="10478"/>
                    <a:pt x="250508" y="0"/>
                    <a:pt x="318135" y="0"/>
                  </a:cubicBezTo>
                  <a:cubicBezTo>
                    <a:pt x="400050" y="0"/>
                    <a:pt x="498158" y="6668"/>
                    <a:pt x="582930" y="25718"/>
                  </a:cubicBezTo>
                  <a:lnTo>
                    <a:pt x="582930" y="111443"/>
                  </a:lnTo>
                  <a:lnTo>
                    <a:pt x="120968" y="111443"/>
                  </a:lnTo>
                  <a:lnTo>
                    <a:pt x="120968" y="209550"/>
                  </a:lnTo>
                  <a:lnTo>
                    <a:pt x="453390" y="209550"/>
                  </a:lnTo>
                  <a:cubicBezTo>
                    <a:pt x="553403" y="209550"/>
                    <a:pt x="590550" y="236220"/>
                    <a:pt x="590550" y="334328"/>
                  </a:cubicBezTo>
                  <a:lnTo>
                    <a:pt x="590550" y="4010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2C2173D-56FC-54AF-C5C3-B862515738EB}"/>
                </a:ext>
              </a:extLst>
            </p:cNvPr>
            <p:cNvSpPr/>
            <p:nvPr/>
          </p:nvSpPr>
          <p:spPr>
            <a:xfrm>
              <a:off x="11304085" y="410247"/>
              <a:ext cx="176067" cy="164847"/>
            </a:xfrm>
            <a:custGeom>
              <a:avLst/>
              <a:gdLst>
                <a:gd name="connsiteX0" fmla="*/ 582930 w 582930"/>
                <a:gd name="connsiteY0" fmla="*/ 521018 h 545782"/>
                <a:gd name="connsiteX1" fmla="*/ 292418 w 582930"/>
                <a:gd name="connsiteY1" fmla="*/ 545783 h 545782"/>
                <a:gd name="connsiteX2" fmla="*/ 0 w 582930"/>
                <a:gd name="connsiteY2" fmla="*/ 521018 h 545782"/>
                <a:gd name="connsiteX3" fmla="*/ 0 w 582930"/>
                <a:gd name="connsiteY3" fmla="*/ 25718 h 545782"/>
                <a:gd name="connsiteX4" fmla="*/ 290513 w 582930"/>
                <a:gd name="connsiteY4" fmla="*/ 0 h 545782"/>
                <a:gd name="connsiteX5" fmla="*/ 579120 w 582930"/>
                <a:gd name="connsiteY5" fmla="*/ 25718 h 545782"/>
                <a:gd name="connsiteX6" fmla="*/ 579120 w 582930"/>
                <a:gd name="connsiteY6" fmla="*/ 114300 h 545782"/>
                <a:gd name="connsiteX7" fmla="*/ 139065 w 582930"/>
                <a:gd name="connsiteY7" fmla="*/ 114300 h 545782"/>
                <a:gd name="connsiteX8" fmla="*/ 139065 w 582930"/>
                <a:gd name="connsiteY8" fmla="*/ 213360 h 545782"/>
                <a:gd name="connsiteX9" fmla="*/ 425768 w 582930"/>
                <a:gd name="connsiteY9" fmla="*/ 213360 h 545782"/>
                <a:gd name="connsiteX10" fmla="*/ 425768 w 582930"/>
                <a:gd name="connsiteY10" fmla="*/ 316230 h 545782"/>
                <a:gd name="connsiteX11" fmla="*/ 139065 w 582930"/>
                <a:gd name="connsiteY11" fmla="*/ 316230 h 545782"/>
                <a:gd name="connsiteX12" fmla="*/ 139065 w 582930"/>
                <a:gd name="connsiteY12" fmla="*/ 433388 h 545782"/>
                <a:gd name="connsiteX13" fmla="*/ 581025 w 582930"/>
                <a:gd name="connsiteY13" fmla="*/ 433388 h 545782"/>
                <a:gd name="connsiteX14" fmla="*/ 581025 w 582930"/>
                <a:gd name="connsiteY14" fmla="*/ 521018 h 5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2930" h="545782">
                  <a:moveTo>
                    <a:pt x="582930" y="521018"/>
                  </a:moveTo>
                  <a:cubicBezTo>
                    <a:pt x="485775" y="540068"/>
                    <a:pt x="387668" y="545783"/>
                    <a:pt x="292418" y="545783"/>
                  </a:cubicBezTo>
                  <a:cubicBezTo>
                    <a:pt x="197168" y="545783"/>
                    <a:pt x="98107" y="540068"/>
                    <a:pt x="0" y="521018"/>
                  </a:cubicBezTo>
                  <a:lnTo>
                    <a:pt x="0" y="25718"/>
                  </a:lnTo>
                  <a:cubicBezTo>
                    <a:pt x="97155" y="6668"/>
                    <a:pt x="196215" y="0"/>
                    <a:pt x="290513" y="0"/>
                  </a:cubicBezTo>
                  <a:cubicBezTo>
                    <a:pt x="385763" y="0"/>
                    <a:pt x="481965" y="5715"/>
                    <a:pt x="579120" y="25718"/>
                  </a:cubicBezTo>
                  <a:lnTo>
                    <a:pt x="579120" y="114300"/>
                  </a:lnTo>
                  <a:lnTo>
                    <a:pt x="139065" y="114300"/>
                  </a:lnTo>
                  <a:lnTo>
                    <a:pt x="139065" y="213360"/>
                  </a:lnTo>
                  <a:lnTo>
                    <a:pt x="425768" y="213360"/>
                  </a:lnTo>
                  <a:lnTo>
                    <a:pt x="425768" y="316230"/>
                  </a:lnTo>
                  <a:lnTo>
                    <a:pt x="139065" y="316230"/>
                  </a:lnTo>
                  <a:lnTo>
                    <a:pt x="139065" y="433388"/>
                  </a:lnTo>
                  <a:lnTo>
                    <a:pt x="581025" y="433388"/>
                  </a:lnTo>
                  <a:lnTo>
                    <a:pt x="581025" y="52101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FD627E-F237-0CC9-C8A4-3F6613BF9F76}"/>
                </a:ext>
              </a:extLst>
            </p:cNvPr>
            <p:cNvSpPr/>
            <p:nvPr/>
          </p:nvSpPr>
          <p:spPr>
            <a:xfrm>
              <a:off x="11096085" y="413987"/>
              <a:ext cx="157654" cy="161107"/>
            </a:xfrm>
            <a:custGeom>
              <a:avLst/>
              <a:gdLst>
                <a:gd name="connsiteX0" fmla="*/ 521970 w 521969"/>
                <a:gd name="connsiteY0" fmla="*/ 508635 h 533399"/>
                <a:gd name="connsiteX1" fmla="*/ 261938 w 521969"/>
                <a:gd name="connsiteY1" fmla="*/ 533400 h 533399"/>
                <a:gd name="connsiteX2" fmla="*/ 0 w 521969"/>
                <a:gd name="connsiteY2" fmla="*/ 508635 h 533399"/>
                <a:gd name="connsiteX3" fmla="*/ 0 w 521969"/>
                <a:gd name="connsiteY3" fmla="*/ 0 h 533399"/>
                <a:gd name="connsiteX4" fmla="*/ 140017 w 521969"/>
                <a:gd name="connsiteY4" fmla="*/ 0 h 533399"/>
                <a:gd name="connsiteX5" fmla="*/ 140017 w 521969"/>
                <a:gd name="connsiteY5" fmla="*/ 414338 h 533399"/>
                <a:gd name="connsiteX6" fmla="*/ 521970 w 521969"/>
                <a:gd name="connsiteY6" fmla="*/ 414338 h 533399"/>
                <a:gd name="connsiteX7" fmla="*/ 521970 w 521969"/>
                <a:gd name="connsiteY7" fmla="*/ 508635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969" h="533399">
                  <a:moveTo>
                    <a:pt x="521970" y="508635"/>
                  </a:moveTo>
                  <a:cubicBezTo>
                    <a:pt x="434340" y="527685"/>
                    <a:pt x="346710" y="533400"/>
                    <a:pt x="261938" y="533400"/>
                  </a:cubicBezTo>
                  <a:cubicBezTo>
                    <a:pt x="177165" y="533400"/>
                    <a:pt x="87630" y="528638"/>
                    <a:pt x="0" y="508635"/>
                  </a:cubicBezTo>
                  <a:lnTo>
                    <a:pt x="0" y="0"/>
                  </a:lnTo>
                  <a:lnTo>
                    <a:pt x="140017" y="0"/>
                  </a:lnTo>
                  <a:lnTo>
                    <a:pt x="140017" y="414338"/>
                  </a:lnTo>
                  <a:lnTo>
                    <a:pt x="521970" y="414338"/>
                  </a:lnTo>
                  <a:lnTo>
                    <a:pt x="521970" y="50863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EE9FBDC-E897-2260-A6D3-B94078A06D85}"/>
                </a:ext>
              </a:extLst>
            </p:cNvPr>
            <p:cNvSpPr/>
            <p:nvPr/>
          </p:nvSpPr>
          <p:spPr>
            <a:xfrm>
              <a:off x="10820476" y="414274"/>
              <a:ext cx="224974" cy="160244"/>
            </a:xfrm>
            <a:custGeom>
              <a:avLst/>
              <a:gdLst>
                <a:gd name="connsiteX0" fmla="*/ 744855 w 744855"/>
                <a:gd name="connsiteY0" fmla="*/ 511493 h 530542"/>
                <a:gd name="connsiteX1" fmla="*/ 590550 w 744855"/>
                <a:gd name="connsiteY1" fmla="*/ 530543 h 530542"/>
                <a:gd name="connsiteX2" fmla="*/ 374333 w 744855"/>
                <a:gd name="connsiteY2" fmla="*/ 94298 h 530542"/>
                <a:gd name="connsiteX3" fmla="*/ 361950 w 744855"/>
                <a:gd name="connsiteY3" fmla="*/ 94298 h 530542"/>
                <a:gd name="connsiteX4" fmla="*/ 146685 w 744855"/>
                <a:gd name="connsiteY4" fmla="*/ 530543 h 530542"/>
                <a:gd name="connsiteX5" fmla="*/ 0 w 744855"/>
                <a:gd name="connsiteY5" fmla="*/ 511493 h 530542"/>
                <a:gd name="connsiteX6" fmla="*/ 273368 w 744855"/>
                <a:gd name="connsiteY6" fmla="*/ 0 h 530542"/>
                <a:gd name="connsiteX7" fmla="*/ 468630 w 744855"/>
                <a:gd name="connsiteY7" fmla="*/ 0 h 530542"/>
                <a:gd name="connsiteX8" fmla="*/ 744855 w 744855"/>
                <a:gd name="connsiteY8" fmla="*/ 511493 h 53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855" h="530542">
                  <a:moveTo>
                    <a:pt x="744855" y="511493"/>
                  </a:moveTo>
                  <a:cubicBezTo>
                    <a:pt x="698183" y="524828"/>
                    <a:pt x="636270" y="529590"/>
                    <a:pt x="590550" y="530543"/>
                  </a:cubicBezTo>
                  <a:lnTo>
                    <a:pt x="374333" y="94298"/>
                  </a:lnTo>
                  <a:lnTo>
                    <a:pt x="361950" y="94298"/>
                  </a:lnTo>
                  <a:lnTo>
                    <a:pt x="146685" y="530543"/>
                  </a:lnTo>
                  <a:cubicBezTo>
                    <a:pt x="100965" y="529590"/>
                    <a:pt x="46673" y="524828"/>
                    <a:pt x="0" y="511493"/>
                  </a:cubicBezTo>
                  <a:lnTo>
                    <a:pt x="273368" y="0"/>
                  </a:lnTo>
                  <a:lnTo>
                    <a:pt x="468630" y="0"/>
                  </a:lnTo>
                  <a:lnTo>
                    <a:pt x="744855" y="51149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9554A99-F280-ECBC-5040-1D836A6DD648}"/>
                </a:ext>
              </a:extLst>
            </p:cNvPr>
            <p:cNvSpPr/>
            <p:nvPr/>
          </p:nvSpPr>
          <p:spPr>
            <a:xfrm>
              <a:off x="10904483" y="502020"/>
              <a:ext cx="54949" cy="54661"/>
            </a:xfrm>
            <a:custGeom>
              <a:avLst/>
              <a:gdLst>
                <a:gd name="connsiteX0" fmla="*/ 181927 w 181927"/>
                <a:gd name="connsiteY0" fmla="*/ 90488 h 180975"/>
                <a:gd name="connsiteX1" fmla="*/ 90488 w 181927"/>
                <a:gd name="connsiteY1" fmla="*/ 180975 h 180975"/>
                <a:gd name="connsiteX2" fmla="*/ 0 w 181927"/>
                <a:gd name="connsiteY2" fmla="*/ 90488 h 180975"/>
                <a:gd name="connsiteX3" fmla="*/ 90488 w 181927"/>
                <a:gd name="connsiteY3" fmla="*/ 0 h 180975"/>
                <a:gd name="connsiteX4" fmla="*/ 181927 w 181927"/>
                <a:gd name="connsiteY4" fmla="*/ 9048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" h="180975">
                  <a:moveTo>
                    <a:pt x="181927" y="90488"/>
                  </a:moveTo>
                  <a:cubicBezTo>
                    <a:pt x="181927" y="140970"/>
                    <a:pt x="140970" y="180975"/>
                    <a:pt x="90488" y="180975"/>
                  </a:cubicBezTo>
                  <a:cubicBezTo>
                    <a:pt x="40005" y="180975"/>
                    <a:pt x="0" y="140017"/>
                    <a:pt x="0" y="90488"/>
                  </a:cubicBezTo>
                  <a:cubicBezTo>
                    <a:pt x="0" y="40005"/>
                    <a:pt x="40957" y="0"/>
                    <a:pt x="90488" y="0"/>
                  </a:cubicBezTo>
                  <a:cubicBezTo>
                    <a:pt x="140970" y="0"/>
                    <a:pt x="181927" y="40005"/>
                    <a:pt x="181927" y="90488"/>
                  </a:cubicBezTo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F33B586-655C-01D5-4699-100F1A421A9C}"/>
                </a:ext>
              </a:extLst>
            </p:cNvPr>
            <p:cNvSpPr/>
            <p:nvPr/>
          </p:nvSpPr>
          <p:spPr>
            <a:xfrm>
              <a:off x="10579967" y="411398"/>
              <a:ext cx="189588" cy="162833"/>
            </a:xfrm>
            <a:custGeom>
              <a:avLst/>
              <a:gdLst>
                <a:gd name="connsiteX0" fmla="*/ 627697 w 627697"/>
                <a:gd name="connsiteY0" fmla="*/ 521018 h 539114"/>
                <a:gd name="connsiteX1" fmla="*/ 487680 w 627697"/>
                <a:gd name="connsiteY1" fmla="*/ 539115 h 539114"/>
                <a:gd name="connsiteX2" fmla="*/ 487680 w 627697"/>
                <a:gd name="connsiteY2" fmla="*/ 317183 h 539114"/>
                <a:gd name="connsiteX3" fmla="*/ 140017 w 627697"/>
                <a:gd name="connsiteY3" fmla="*/ 317183 h 539114"/>
                <a:gd name="connsiteX4" fmla="*/ 140017 w 627697"/>
                <a:gd name="connsiteY4" fmla="*/ 539115 h 539114"/>
                <a:gd name="connsiteX5" fmla="*/ 0 w 627697"/>
                <a:gd name="connsiteY5" fmla="*/ 521018 h 539114"/>
                <a:gd name="connsiteX6" fmla="*/ 0 w 627697"/>
                <a:gd name="connsiteY6" fmla="*/ 18098 h 539114"/>
                <a:gd name="connsiteX7" fmla="*/ 140017 w 627697"/>
                <a:gd name="connsiteY7" fmla="*/ 0 h 539114"/>
                <a:gd name="connsiteX8" fmla="*/ 140017 w 627697"/>
                <a:gd name="connsiteY8" fmla="*/ 214313 h 539114"/>
                <a:gd name="connsiteX9" fmla="*/ 487680 w 627697"/>
                <a:gd name="connsiteY9" fmla="*/ 214313 h 539114"/>
                <a:gd name="connsiteX10" fmla="*/ 487680 w 627697"/>
                <a:gd name="connsiteY10" fmla="*/ 0 h 539114"/>
                <a:gd name="connsiteX11" fmla="*/ 627697 w 627697"/>
                <a:gd name="connsiteY11" fmla="*/ 18098 h 539114"/>
                <a:gd name="connsiteX12" fmla="*/ 627697 w 627697"/>
                <a:gd name="connsiteY12" fmla="*/ 521018 h 53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7697" h="539114">
                  <a:moveTo>
                    <a:pt x="627697" y="521018"/>
                  </a:moveTo>
                  <a:cubicBezTo>
                    <a:pt x="582930" y="534353"/>
                    <a:pt x="535305" y="538163"/>
                    <a:pt x="487680" y="539115"/>
                  </a:cubicBezTo>
                  <a:lnTo>
                    <a:pt x="487680" y="317183"/>
                  </a:lnTo>
                  <a:lnTo>
                    <a:pt x="140017" y="317183"/>
                  </a:lnTo>
                  <a:lnTo>
                    <a:pt x="140017" y="539115"/>
                  </a:lnTo>
                  <a:cubicBezTo>
                    <a:pt x="92392" y="538163"/>
                    <a:pt x="44767" y="533400"/>
                    <a:pt x="0" y="521018"/>
                  </a:cubicBezTo>
                  <a:lnTo>
                    <a:pt x="0" y="18098"/>
                  </a:lnTo>
                  <a:cubicBezTo>
                    <a:pt x="44767" y="4762"/>
                    <a:pt x="92392" y="952"/>
                    <a:pt x="140017" y="0"/>
                  </a:cubicBezTo>
                  <a:lnTo>
                    <a:pt x="140017" y="214313"/>
                  </a:lnTo>
                  <a:lnTo>
                    <a:pt x="487680" y="214313"/>
                  </a:lnTo>
                  <a:lnTo>
                    <a:pt x="487680" y="0"/>
                  </a:lnTo>
                  <a:cubicBezTo>
                    <a:pt x="535305" y="952"/>
                    <a:pt x="582930" y="5715"/>
                    <a:pt x="627697" y="18098"/>
                  </a:cubicBezTo>
                  <a:lnTo>
                    <a:pt x="627697" y="52101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23DFB61-E7B1-6AEA-34E0-0A1DB732A342}"/>
                </a:ext>
              </a:extLst>
            </p:cNvPr>
            <p:cNvSpPr/>
            <p:nvPr/>
          </p:nvSpPr>
          <p:spPr>
            <a:xfrm>
              <a:off x="10330251" y="410247"/>
              <a:ext cx="190451" cy="161395"/>
            </a:xfrm>
            <a:custGeom>
              <a:avLst/>
              <a:gdLst>
                <a:gd name="connsiteX0" fmla="*/ 630555 w 630554"/>
                <a:gd name="connsiteY0" fmla="*/ 115253 h 534352"/>
                <a:gd name="connsiteX1" fmla="*/ 384810 w 630554"/>
                <a:gd name="connsiteY1" fmla="*/ 115253 h 534352"/>
                <a:gd name="connsiteX2" fmla="*/ 384810 w 630554"/>
                <a:gd name="connsiteY2" fmla="*/ 534353 h 534352"/>
                <a:gd name="connsiteX3" fmla="*/ 245745 w 630554"/>
                <a:gd name="connsiteY3" fmla="*/ 534353 h 534352"/>
                <a:gd name="connsiteX4" fmla="*/ 245745 w 630554"/>
                <a:gd name="connsiteY4" fmla="*/ 115253 h 534352"/>
                <a:gd name="connsiteX5" fmla="*/ 0 w 630554"/>
                <a:gd name="connsiteY5" fmla="*/ 115253 h 534352"/>
                <a:gd name="connsiteX6" fmla="*/ 0 w 630554"/>
                <a:gd name="connsiteY6" fmla="*/ 25718 h 534352"/>
                <a:gd name="connsiteX7" fmla="*/ 315278 w 630554"/>
                <a:gd name="connsiteY7" fmla="*/ 0 h 534352"/>
                <a:gd name="connsiteX8" fmla="*/ 630555 w 630554"/>
                <a:gd name="connsiteY8" fmla="*/ 25718 h 534352"/>
                <a:gd name="connsiteX9" fmla="*/ 630555 w 630554"/>
                <a:gd name="connsiteY9" fmla="*/ 115253 h 53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0554" h="534352">
                  <a:moveTo>
                    <a:pt x="630555" y="115253"/>
                  </a:moveTo>
                  <a:lnTo>
                    <a:pt x="384810" y="115253"/>
                  </a:lnTo>
                  <a:lnTo>
                    <a:pt x="384810" y="534353"/>
                  </a:lnTo>
                  <a:lnTo>
                    <a:pt x="245745" y="534353"/>
                  </a:lnTo>
                  <a:lnTo>
                    <a:pt x="245745" y="115253"/>
                  </a:lnTo>
                  <a:lnTo>
                    <a:pt x="0" y="115253"/>
                  </a:lnTo>
                  <a:lnTo>
                    <a:pt x="0" y="25718"/>
                  </a:lnTo>
                  <a:cubicBezTo>
                    <a:pt x="105728" y="6668"/>
                    <a:pt x="212408" y="0"/>
                    <a:pt x="315278" y="0"/>
                  </a:cubicBezTo>
                  <a:cubicBezTo>
                    <a:pt x="418148" y="0"/>
                    <a:pt x="524828" y="5715"/>
                    <a:pt x="630555" y="25718"/>
                  </a:cubicBezTo>
                  <a:lnTo>
                    <a:pt x="630555" y="11525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AFF4072-8F4A-E478-F482-9ED5B0F350EC}"/>
                </a:ext>
              </a:extLst>
            </p:cNvPr>
            <p:cNvSpPr/>
            <p:nvPr/>
          </p:nvSpPr>
          <p:spPr>
            <a:xfrm>
              <a:off x="10331977" y="626878"/>
              <a:ext cx="55236" cy="73937"/>
            </a:xfrm>
            <a:custGeom>
              <a:avLst/>
              <a:gdLst>
                <a:gd name="connsiteX0" fmla="*/ 178118 w 182879"/>
                <a:gd name="connsiteY0" fmla="*/ 67627 h 244792"/>
                <a:gd name="connsiteX1" fmla="*/ 142875 w 182879"/>
                <a:gd name="connsiteY1" fmla="*/ 121920 h 244792"/>
                <a:gd name="connsiteX2" fmla="*/ 142875 w 182879"/>
                <a:gd name="connsiteY2" fmla="*/ 122872 h 244792"/>
                <a:gd name="connsiteX3" fmla="*/ 182880 w 182879"/>
                <a:gd name="connsiteY3" fmla="*/ 179070 h 244792"/>
                <a:gd name="connsiteX4" fmla="*/ 99060 w 182879"/>
                <a:gd name="connsiteY4" fmla="*/ 244792 h 244792"/>
                <a:gd name="connsiteX5" fmla="*/ 4763 w 182879"/>
                <a:gd name="connsiteY5" fmla="*/ 241935 h 244792"/>
                <a:gd name="connsiteX6" fmla="*/ 0 w 182879"/>
                <a:gd name="connsiteY6" fmla="*/ 237172 h 244792"/>
                <a:gd name="connsiteX7" fmla="*/ 0 w 182879"/>
                <a:gd name="connsiteY7" fmla="*/ 8572 h 244792"/>
                <a:gd name="connsiteX8" fmla="*/ 4763 w 182879"/>
                <a:gd name="connsiteY8" fmla="*/ 3810 h 244792"/>
                <a:gd name="connsiteX9" fmla="*/ 91440 w 182879"/>
                <a:gd name="connsiteY9" fmla="*/ 0 h 244792"/>
                <a:gd name="connsiteX10" fmla="*/ 178118 w 182879"/>
                <a:gd name="connsiteY10" fmla="*/ 67627 h 244792"/>
                <a:gd name="connsiteX11" fmla="*/ 49530 w 182879"/>
                <a:gd name="connsiteY11" fmla="*/ 42863 h 244792"/>
                <a:gd name="connsiteX12" fmla="*/ 49530 w 182879"/>
                <a:gd name="connsiteY12" fmla="*/ 104775 h 244792"/>
                <a:gd name="connsiteX13" fmla="*/ 80963 w 182879"/>
                <a:gd name="connsiteY13" fmla="*/ 104775 h 244792"/>
                <a:gd name="connsiteX14" fmla="*/ 128588 w 182879"/>
                <a:gd name="connsiteY14" fmla="*/ 74295 h 244792"/>
                <a:gd name="connsiteX15" fmla="*/ 86678 w 182879"/>
                <a:gd name="connsiteY15" fmla="*/ 42863 h 244792"/>
                <a:gd name="connsiteX16" fmla="*/ 49530 w 182879"/>
                <a:gd name="connsiteY16" fmla="*/ 42863 h 244792"/>
                <a:gd name="connsiteX17" fmla="*/ 49530 w 182879"/>
                <a:gd name="connsiteY17" fmla="*/ 140017 h 244792"/>
                <a:gd name="connsiteX18" fmla="*/ 49530 w 182879"/>
                <a:gd name="connsiteY18" fmla="*/ 201930 h 244792"/>
                <a:gd name="connsiteX19" fmla="*/ 96203 w 182879"/>
                <a:gd name="connsiteY19" fmla="*/ 201930 h 244792"/>
                <a:gd name="connsiteX20" fmla="*/ 134303 w 182879"/>
                <a:gd name="connsiteY20" fmla="*/ 172402 h 244792"/>
                <a:gd name="connsiteX21" fmla="*/ 97155 w 182879"/>
                <a:gd name="connsiteY21" fmla="*/ 140017 h 244792"/>
                <a:gd name="connsiteX22" fmla="*/ 49530 w 182879"/>
                <a:gd name="connsiteY22" fmla="*/ 140017 h 24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879" h="244792">
                  <a:moveTo>
                    <a:pt x="178118" y="67627"/>
                  </a:moveTo>
                  <a:cubicBezTo>
                    <a:pt x="178118" y="100965"/>
                    <a:pt x="168593" y="117157"/>
                    <a:pt x="142875" y="121920"/>
                  </a:cubicBezTo>
                  <a:lnTo>
                    <a:pt x="142875" y="122872"/>
                  </a:lnTo>
                  <a:cubicBezTo>
                    <a:pt x="174308" y="126682"/>
                    <a:pt x="182880" y="145732"/>
                    <a:pt x="182880" y="179070"/>
                  </a:cubicBezTo>
                  <a:cubicBezTo>
                    <a:pt x="182880" y="229552"/>
                    <a:pt x="157163" y="244792"/>
                    <a:pt x="99060" y="244792"/>
                  </a:cubicBezTo>
                  <a:cubicBezTo>
                    <a:pt x="73343" y="244792"/>
                    <a:pt x="32385" y="243840"/>
                    <a:pt x="4763" y="241935"/>
                  </a:cubicBezTo>
                  <a:cubicBezTo>
                    <a:pt x="952" y="241935"/>
                    <a:pt x="0" y="240982"/>
                    <a:pt x="0" y="237172"/>
                  </a:cubicBezTo>
                  <a:lnTo>
                    <a:pt x="0" y="8572"/>
                  </a:lnTo>
                  <a:cubicBezTo>
                    <a:pt x="0" y="4763"/>
                    <a:pt x="952" y="4763"/>
                    <a:pt x="4763" y="3810"/>
                  </a:cubicBezTo>
                  <a:cubicBezTo>
                    <a:pt x="32385" y="952"/>
                    <a:pt x="65723" y="0"/>
                    <a:pt x="91440" y="0"/>
                  </a:cubicBezTo>
                  <a:cubicBezTo>
                    <a:pt x="152400" y="952"/>
                    <a:pt x="178118" y="17145"/>
                    <a:pt x="178118" y="67627"/>
                  </a:cubicBezTo>
                  <a:close/>
                  <a:moveTo>
                    <a:pt x="49530" y="42863"/>
                  </a:moveTo>
                  <a:lnTo>
                    <a:pt x="49530" y="104775"/>
                  </a:lnTo>
                  <a:lnTo>
                    <a:pt x="80963" y="104775"/>
                  </a:lnTo>
                  <a:cubicBezTo>
                    <a:pt x="116205" y="104775"/>
                    <a:pt x="128588" y="100965"/>
                    <a:pt x="128588" y="74295"/>
                  </a:cubicBezTo>
                  <a:cubicBezTo>
                    <a:pt x="128588" y="49530"/>
                    <a:pt x="116205" y="42863"/>
                    <a:pt x="86678" y="42863"/>
                  </a:cubicBezTo>
                  <a:lnTo>
                    <a:pt x="49530" y="42863"/>
                  </a:lnTo>
                  <a:close/>
                  <a:moveTo>
                    <a:pt x="49530" y="140017"/>
                  </a:moveTo>
                  <a:lnTo>
                    <a:pt x="49530" y="201930"/>
                  </a:lnTo>
                  <a:lnTo>
                    <a:pt x="96203" y="201930"/>
                  </a:lnTo>
                  <a:cubicBezTo>
                    <a:pt x="122873" y="201930"/>
                    <a:pt x="134303" y="195263"/>
                    <a:pt x="134303" y="172402"/>
                  </a:cubicBezTo>
                  <a:cubicBezTo>
                    <a:pt x="134303" y="146685"/>
                    <a:pt x="121920" y="140017"/>
                    <a:pt x="97155" y="140017"/>
                  </a:cubicBezTo>
                  <a:lnTo>
                    <a:pt x="49530" y="140017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116AB45-8239-150C-0FBE-209259A43BBD}"/>
                </a:ext>
              </a:extLst>
            </p:cNvPr>
            <p:cNvSpPr/>
            <p:nvPr/>
          </p:nvSpPr>
          <p:spPr>
            <a:xfrm>
              <a:off x="10396419" y="647592"/>
              <a:ext cx="46606" cy="53223"/>
            </a:xfrm>
            <a:custGeom>
              <a:avLst/>
              <a:gdLst>
                <a:gd name="connsiteX0" fmla="*/ 149543 w 154305"/>
                <a:gd name="connsiteY0" fmla="*/ 0 h 176212"/>
                <a:gd name="connsiteX1" fmla="*/ 154305 w 154305"/>
                <a:gd name="connsiteY1" fmla="*/ 4763 h 176212"/>
                <a:gd name="connsiteX2" fmla="*/ 154305 w 154305"/>
                <a:gd name="connsiteY2" fmla="*/ 164783 h 176212"/>
                <a:gd name="connsiteX3" fmla="*/ 149543 w 154305"/>
                <a:gd name="connsiteY3" fmla="*/ 170498 h 176212"/>
                <a:gd name="connsiteX4" fmla="*/ 75248 w 154305"/>
                <a:gd name="connsiteY4" fmla="*/ 176213 h 176212"/>
                <a:gd name="connsiteX5" fmla="*/ 0 w 154305"/>
                <a:gd name="connsiteY5" fmla="*/ 100965 h 176212"/>
                <a:gd name="connsiteX6" fmla="*/ 0 w 154305"/>
                <a:gd name="connsiteY6" fmla="*/ 4763 h 176212"/>
                <a:gd name="connsiteX7" fmla="*/ 4763 w 154305"/>
                <a:gd name="connsiteY7" fmla="*/ 0 h 176212"/>
                <a:gd name="connsiteX8" fmla="*/ 41910 w 154305"/>
                <a:gd name="connsiteY8" fmla="*/ 0 h 176212"/>
                <a:gd name="connsiteX9" fmla="*/ 46672 w 154305"/>
                <a:gd name="connsiteY9" fmla="*/ 4763 h 176212"/>
                <a:gd name="connsiteX10" fmla="*/ 46672 w 154305"/>
                <a:gd name="connsiteY10" fmla="*/ 88583 h 176212"/>
                <a:gd name="connsiteX11" fmla="*/ 80010 w 154305"/>
                <a:gd name="connsiteY11" fmla="*/ 135255 h 176212"/>
                <a:gd name="connsiteX12" fmla="*/ 107632 w 154305"/>
                <a:gd name="connsiteY12" fmla="*/ 135255 h 176212"/>
                <a:gd name="connsiteX13" fmla="*/ 107632 w 154305"/>
                <a:gd name="connsiteY13" fmla="*/ 4763 h 176212"/>
                <a:gd name="connsiteX14" fmla="*/ 112395 w 154305"/>
                <a:gd name="connsiteY14" fmla="*/ 0 h 176212"/>
                <a:gd name="connsiteX15" fmla="*/ 149543 w 154305"/>
                <a:gd name="connsiteY15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305" h="176212">
                  <a:moveTo>
                    <a:pt x="149543" y="0"/>
                  </a:moveTo>
                  <a:cubicBezTo>
                    <a:pt x="152400" y="0"/>
                    <a:pt x="154305" y="1905"/>
                    <a:pt x="154305" y="4763"/>
                  </a:cubicBezTo>
                  <a:lnTo>
                    <a:pt x="154305" y="164783"/>
                  </a:lnTo>
                  <a:cubicBezTo>
                    <a:pt x="154305" y="168592"/>
                    <a:pt x="153352" y="169545"/>
                    <a:pt x="149543" y="170498"/>
                  </a:cubicBezTo>
                  <a:cubicBezTo>
                    <a:pt x="128588" y="174308"/>
                    <a:pt x="98107" y="176213"/>
                    <a:pt x="75248" y="176213"/>
                  </a:cubicBezTo>
                  <a:cubicBezTo>
                    <a:pt x="15240" y="176213"/>
                    <a:pt x="0" y="164783"/>
                    <a:pt x="0" y="100965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41910" y="0"/>
                  </a:lnTo>
                  <a:cubicBezTo>
                    <a:pt x="44768" y="0"/>
                    <a:pt x="46672" y="1905"/>
                    <a:pt x="46672" y="4763"/>
                  </a:cubicBezTo>
                  <a:lnTo>
                    <a:pt x="46672" y="88583"/>
                  </a:lnTo>
                  <a:cubicBezTo>
                    <a:pt x="46672" y="133350"/>
                    <a:pt x="51435" y="135255"/>
                    <a:pt x="80010" y="135255"/>
                  </a:cubicBezTo>
                  <a:lnTo>
                    <a:pt x="107632" y="135255"/>
                  </a:lnTo>
                  <a:lnTo>
                    <a:pt x="107632" y="4763"/>
                  </a:lnTo>
                  <a:cubicBezTo>
                    <a:pt x="107632" y="1905"/>
                    <a:pt x="109538" y="0"/>
                    <a:pt x="112395" y="0"/>
                  </a:cubicBezTo>
                  <a:lnTo>
                    <a:pt x="149543" y="0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5EDB62C-D52B-9144-F165-85B46D6F286C}"/>
                </a:ext>
              </a:extLst>
            </p:cNvPr>
            <p:cNvSpPr/>
            <p:nvPr/>
          </p:nvSpPr>
          <p:spPr>
            <a:xfrm>
              <a:off x="10452807" y="625708"/>
              <a:ext cx="16398" cy="74532"/>
            </a:xfrm>
            <a:custGeom>
              <a:avLst/>
              <a:gdLst>
                <a:gd name="connsiteX0" fmla="*/ 54293 w 54292"/>
                <a:gd name="connsiteY0" fmla="*/ 24830 h 246762"/>
                <a:gd name="connsiteX1" fmla="*/ 27623 w 54292"/>
                <a:gd name="connsiteY1" fmla="*/ 49595 h 246762"/>
                <a:gd name="connsiteX2" fmla="*/ 0 w 54292"/>
                <a:gd name="connsiteY2" fmla="*/ 24830 h 246762"/>
                <a:gd name="connsiteX3" fmla="*/ 27623 w 54292"/>
                <a:gd name="connsiteY3" fmla="*/ 65 h 246762"/>
                <a:gd name="connsiteX4" fmla="*/ 54293 w 54292"/>
                <a:gd name="connsiteY4" fmla="*/ 24830 h 246762"/>
                <a:gd name="connsiteX5" fmla="*/ 45720 w 54292"/>
                <a:gd name="connsiteY5" fmla="*/ 72455 h 246762"/>
                <a:gd name="connsiteX6" fmla="*/ 50483 w 54292"/>
                <a:gd name="connsiteY6" fmla="*/ 77218 h 246762"/>
                <a:gd name="connsiteX7" fmla="*/ 50483 w 54292"/>
                <a:gd name="connsiteY7" fmla="*/ 242000 h 246762"/>
                <a:gd name="connsiteX8" fmla="*/ 45720 w 54292"/>
                <a:gd name="connsiteY8" fmla="*/ 246763 h 246762"/>
                <a:gd name="connsiteX9" fmla="*/ 8573 w 54292"/>
                <a:gd name="connsiteY9" fmla="*/ 246763 h 246762"/>
                <a:gd name="connsiteX10" fmla="*/ 3810 w 54292"/>
                <a:gd name="connsiteY10" fmla="*/ 242000 h 246762"/>
                <a:gd name="connsiteX11" fmla="*/ 3810 w 54292"/>
                <a:gd name="connsiteY11" fmla="*/ 77218 h 246762"/>
                <a:gd name="connsiteX12" fmla="*/ 8573 w 54292"/>
                <a:gd name="connsiteY12" fmla="*/ 72455 h 246762"/>
                <a:gd name="connsiteX13" fmla="*/ 45720 w 54292"/>
                <a:gd name="connsiteY13" fmla="*/ 72455 h 24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292" h="246762">
                  <a:moveTo>
                    <a:pt x="54293" y="24830"/>
                  </a:moveTo>
                  <a:cubicBezTo>
                    <a:pt x="54293" y="41023"/>
                    <a:pt x="44768" y="49595"/>
                    <a:pt x="27623" y="49595"/>
                  </a:cubicBezTo>
                  <a:cubicBezTo>
                    <a:pt x="10478" y="49595"/>
                    <a:pt x="0" y="40070"/>
                    <a:pt x="0" y="24830"/>
                  </a:cubicBezTo>
                  <a:cubicBezTo>
                    <a:pt x="0" y="8638"/>
                    <a:pt x="9525" y="65"/>
                    <a:pt x="27623" y="65"/>
                  </a:cubicBezTo>
                  <a:cubicBezTo>
                    <a:pt x="44768" y="-887"/>
                    <a:pt x="54293" y="8638"/>
                    <a:pt x="54293" y="24830"/>
                  </a:cubicBezTo>
                  <a:close/>
                  <a:moveTo>
                    <a:pt x="45720" y="72455"/>
                  </a:moveTo>
                  <a:cubicBezTo>
                    <a:pt x="48578" y="72455"/>
                    <a:pt x="50483" y="74360"/>
                    <a:pt x="50483" y="77218"/>
                  </a:cubicBezTo>
                  <a:lnTo>
                    <a:pt x="50483" y="242000"/>
                  </a:lnTo>
                  <a:cubicBezTo>
                    <a:pt x="50483" y="245810"/>
                    <a:pt x="48578" y="246763"/>
                    <a:pt x="45720" y="246763"/>
                  </a:cubicBezTo>
                  <a:lnTo>
                    <a:pt x="8573" y="246763"/>
                  </a:lnTo>
                  <a:cubicBezTo>
                    <a:pt x="5715" y="246763"/>
                    <a:pt x="3810" y="244858"/>
                    <a:pt x="3810" y="242000"/>
                  </a:cubicBezTo>
                  <a:lnTo>
                    <a:pt x="3810" y="77218"/>
                  </a:lnTo>
                  <a:cubicBezTo>
                    <a:pt x="3810" y="74360"/>
                    <a:pt x="5715" y="72455"/>
                    <a:pt x="8573" y="72455"/>
                  </a:cubicBezTo>
                  <a:lnTo>
                    <a:pt x="45720" y="72455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C6D49BA-18C3-3B72-D926-9B4ECC2B73E9}"/>
                </a:ext>
              </a:extLst>
            </p:cNvPr>
            <p:cNvSpPr/>
            <p:nvPr/>
          </p:nvSpPr>
          <p:spPr>
            <a:xfrm>
              <a:off x="10479275" y="627454"/>
              <a:ext cx="14097" cy="73074"/>
            </a:xfrm>
            <a:custGeom>
              <a:avLst/>
              <a:gdLst>
                <a:gd name="connsiteX0" fmla="*/ 41910 w 46672"/>
                <a:gd name="connsiteY0" fmla="*/ 952 h 241935"/>
                <a:gd name="connsiteX1" fmla="*/ 46673 w 46672"/>
                <a:gd name="connsiteY1" fmla="*/ 5715 h 241935"/>
                <a:gd name="connsiteX2" fmla="*/ 46673 w 46672"/>
                <a:gd name="connsiteY2" fmla="*/ 237173 h 241935"/>
                <a:gd name="connsiteX3" fmla="*/ 41910 w 46672"/>
                <a:gd name="connsiteY3" fmla="*/ 241935 h 241935"/>
                <a:gd name="connsiteX4" fmla="*/ 4763 w 46672"/>
                <a:gd name="connsiteY4" fmla="*/ 241935 h 241935"/>
                <a:gd name="connsiteX5" fmla="*/ 0 w 46672"/>
                <a:gd name="connsiteY5" fmla="*/ 237173 h 241935"/>
                <a:gd name="connsiteX6" fmla="*/ 0 w 46672"/>
                <a:gd name="connsiteY6" fmla="*/ 4763 h 241935"/>
                <a:gd name="connsiteX7" fmla="*/ 4763 w 46672"/>
                <a:gd name="connsiteY7" fmla="*/ 0 h 241935"/>
                <a:gd name="connsiteX8" fmla="*/ 41910 w 46672"/>
                <a:gd name="connsiteY8" fmla="*/ 0 h 24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72" h="241935">
                  <a:moveTo>
                    <a:pt x="41910" y="952"/>
                  </a:moveTo>
                  <a:cubicBezTo>
                    <a:pt x="44768" y="952"/>
                    <a:pt x="46673" y="2858"/>
                    <a:pt x="46673" y="5715"/>
                  </a:cubicBezTo>
                  <a:lnTo>
                    <a:pt x="46673" y="237173"/>
                  </a:lnTo>
                  <a:cubicBezTo>
                    <a:pt x="46673" y="240983"/>
                    <a:pt x="44768" y="241935"/>
                    <a:pt x="41910" y="241935"/>
                  </a:cubicBezTo>
                  <a:lnTo>
                    <a:pt x="4763" y="241935"/>
                  </a:lnTo>
                  <a:cubicBezTo>
                    <a:pt x="1905" y="241935"/>
                    <a:pt x="0" y="240030"/>
                    <a:pt x="0" y="237173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41910" y="0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C52CD0D-0522-1461-1424-1059CE482BB9}"/>
                </a:ext>
              </a:extLst>
            </p:cNvPr>
            <p:cNvSpPr/>
            <p:nvPr/>
          </p:nvSpPr>
          <p:spPr>
            <a:xfrm>
              <a:off x="10502578" y="627741"/>
              <a:ext cx="47181" cy="73074"/>
            </a:xfrm>
            <a:custGeom>
              <a:avLst/>
              <a:gdLst>
                <a:gd name="connsiteX0" fmla="*/ 151448 w 156210"/>
                <a:gd name="connsiteY0" fmla="*/ 0 h 241935"/>
                <a:gd name="connsiteX1" fmla="*/ 156210 w 156210"/>
                <a:gd name="connsiteY1" fmla="*/ 4763 h 241935"/>
                <a:gd name="connsiteX2" fmla="*/ 156210 w 156210"/>
                <a:gd name="connsiteY2" fmla="*/ 228600 h 241935"/>
                <a:gd name="connsiteX3" fmla="*/ 149542 w 156210"/>
                <a:gd name="connsiteY3" fmla="*/ 236220 h 241935"/>
                <a:gd name="connsiteX4" fmla="*/ 80963 w 156210"/>
                <a:gd name="connsiteY4" fmla="*/ 241935 h 241935"/>
                <a:gd name="connsiteX5" fmla="*/ 0 w 156210"/>
                <a:gd name="connsiteY5" fmla="*/ 153352 h 241935"/>
                <a:gd name="connsiteX6" fmla="*/ 71438 w 156210"/>
                <a:gd name="connsiteY6" fmla="*/ 64770 h 241935"/>
                <a:gd name="connsiteX7" fmla="*/ 109538 w 156210"/>
                <a:gd name="connsiteY7" fmla="*/ 66675 h 241935"/>
                <a:gd name="connsiteX8" fmla="*/ 109538 w 156210"/>
                <a:gd name="connsiteY8" fmla="*/ 4763 h 241935"/>
                <a:gd name="connsiteX9" fmla="*/ 114300 w 156210"/>
                <a:gd name="connsiteY9" fmla="*/ 0 h 241935"/>
                <a:gd name="connsiteX10" fmla="*/ 151448 w 156210"/>
                <a:gd name="connsiteY10" fmla="*/ 0 h 241935"/>
                <a:gd name="connsiteX11" fmla="*/ 82867 w 156210"/>
                <a:gd name="connsiteY11" fmla="*/ 104775 h 241935"/>
                <a:gd name="connsiteX12" fmla="*/ 47625 w 156210"/>
                <a:gd name="connsiteY12" fmla="*/ 153352 h 241935"/>
                <a:gd name="connsiteX13" fmla="*/ 80963 w 156210"/>
                <a:gd name="connsiteY13" fmla="*/ 201930 h 241935"/>
                <a:gd name="connsiteX14" fmla="*/ 110490 w 156210"/>
                <a:gd name="connsiteY14" fmla="*/ 200025 h 241935"/>
                <a:gd name="connsiteX15" fmla="*/ 110490 w 156210"/>
                <a:gd name="connsiteY15" fmla="*/ 104775 h 241935"/>
                <a:gd name="connsiteX16" fmla="*/ 82867 w 156210"/>
                <a:gd name="connsiteY16" fmla="*/ 104775 h 24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210" h="241935">
                  <a:moveTo>
                    <a:pt x="151448" y="0"/>
                  </a:moveTo>
                  <a:cubicBezTo>
                    <a:pt x="155257" y="0"/>
                    <a:pt x="156210" y="1905"/>
                    <a:pt x="156210" y="4763"/>
                  </a:cubicBezTo>
                  <a:lnTo>
                    <a:pt x="156210" y="228600"/>
                  </a:lnTo>
                  <a:cubicBezTo>
                    <a:pt x="156210" y="233363"/>
                    <a:pt x="153352" y="236220"/>
                    <a:pt x="149542" y="236220"/>
                  </a:cubicBezTo>
                  <a:cubicBezTo>
                    <a:pt x="123825" y="240030"/>
                    <a:pt x="102870" y="241935"/>
                    <a:pt x="80963" y="241935"/>
                  </a:cubicBezTo>
                  <a:cubicBezTo>
                    <a:pt x="15240" y="241935"/>
                    <a:pt x="0" y="223838"/>
                    <a:pt x="0" y="153352"/>
                  </a:cubicBezTo>
                  <a:cubicBezTo>
                    <a:pt x="0" y="84773"/>
                    <a:pt x="14288" y="64770"/>
                    <a:pt x="71438" y="64770"/>
                  </a:cubicBezTo>
                  <a:cubicBezTo>
                    <a:pt x="85725" y="64770"/>
                    <a:pt x="98107" y="65723"/>
                    <a:pt x="109538" y="66675"/>
                  </a:cubicBezTo>
                  <a:lnTo>
                    <a:pt x="109538" y="4763"/>
                  </a:lnTo>
                  <a:cubicBezTo>
                    <a:pt x="109538" y="952"/>
                    <a:pt x="110490" y="0"/>
                    <a:pt x="114300" y="0"/>
                  </a:cubicBezTo>
                  <a:lnTo>
                    <a:pt x="151448" y="0"/>
                  </a:lnTo>
                  <a:close/>
                  <a:moveTo>
                    <a:pt x="82867" y="104775"/>
                  </a:moveTo>
                  <a:cubicBezTo>
                    <a:pt x="51435" y="104775"/>
                    <a:pt x="47625" y="113348"/>
                    <a:pt x="47625" y="153352"/>
                  </a:cubicBezTo>
                  <a:cubicBezTo>
                    <a:pt x="47625" y="190500"/>
                    <a:pt x="50482" y="201930"/>
                    <a:pt x="80963" y="201930"/>
                  </a:cubicBezTo>
                  <a:cubicBezTo>
                    <a:pt x="88582" y="201930"/>
                    <a:pt x="101917" y="200977"/>
                    <a:pt x="110490" y="200025"/>
                  </a:cubicBezTo>
                  <a:lnTo>
                    <a:pt x="110490" y="104775"/>
                  </a:lnTo>
                  <a:lnTo>
                    <a:pt x="82867" y="104775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39E712-BB45-C743-9A15-01C2F0757789}"/>
                </a:ext>
              </a:extLst>
            </p:cNvPr>
            <p:cNvSpPr/>
            <p:nvPr/>
          </p:nvSpPr>
          <p:spPr>
            <a:xfrm>
              <a:off x="10559828" y="625708"/>
              <a:ext cx="16398" cy="74532"/>
            </a:xfrm>
            <a:custGeom>
              <a:avLst/>
              <a:gdLst>
                <a:gd name="connsiteX0" fmla="*/ 54292 w 54292"/>
                <a:gd name="connsiteY0" fmla="*/ 24830 h 246762"/>
                <a:gd name="connsiteX1" fmla="*/ 27622 w 54292"/>
                <a:gd name="connsiteY1" fmla="*/ 49595 h 246762"/>
                <a:gd name="connsiteX2" fmla="*/ 0 w 54292"/>
                <a:gd name="connsiteY2" fmla="*/ 24830 h 246762"/>
                <a:gd name="connsiteX3" fmla="*/ 27622 w 54292"/>
                <a:gd name="connsiteY3" fmla="*/ 65 h 246762"/>
                <a:gd name="connsiteX4" fmla="*/ 54292 w 54292"/>
                <a:gd name="connsiteY4" fmla="*/ 24830 h 246762"/>
                <a:gd name="connsiteX5" fmla="*/ 44767 w 54292"/>
                <a:gd name="connsiteY5" fmla="*/ 72455 h 246762"/>
                <a:gd name="connsiteX6" fmla="*/ 49530 w 54292"/>
                <a:gd name="connsiteY6" fmla="*/ 77218 h 246762"/>
                <a:gd name="connsiteX7" fmla="*/ 49530 w 54292"/>
                <a:gd name="connsiteY7" fmla="*/ 242000 h 246762"/>
                <a:gd name="connsiteX8" fmla="*/ 44767 w 54292"/>
                <a:gd name="connsiteY8" fmla="*/ 246763 h 246762"/>
                <a:gd name="connsiteX9" fmla="*/ 7620 w 54292"/>
                <a:gd name="connsiteY9" fmla="*/ 246763 h 246762"/>
                <a:gd name="connsiteX10" fmla="*/ 2857 w 54292"/>
                <a:gd name="connsiteY10" fmla="*/ 242000 h 246762"/>
                <a:gd name="connsiteX11" fmla="*/ 2857 w 54292"/>
                <a:gd name="connsiteY11" fmla="*/ 77218 h 246762"/>
                <a:gd name="connsiteX12" fmla="*/ 7620 w 54292"/>
                <a:gd name="connsiteY12" fmla="*/ 72455 h 246762"/>
                <a:gd name="connsiteX13" fmla="*/ 44767 w 54292"/>
                <a:gd name="connsiteY13" fmla="*/ 72455 h 24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292" h="246762">
                  <a:moveTo>
                    <a:pt x="54292" y="24830"/>
                  </a:moveTo>
                  <a:cubicBezTo>
                    <a:pt x="54292" y="41023"/>
                    <a:pt x="44767" y="49595"/>
                    <a:pt x="27622" y="49595"/>
                  </a:cubicBezTo>
                  <a:cubicBezTo>
                    <a:pt x="10477" y="49595"/>
                    <a:pt x="0" y="40070"/>
                    <a:pt x="0" y="24830"/>
                  </a:cubicBezTo>
                  <a:cubicBezTo>
                    <a:pt x="0" y="8638"/>
                    <a:pt x="9525" y="65"/>
                    <a:pt x="27622" y="65"/>
                  </a:cubicBezTo>
                  <a:cubicBezTo>
                    <a:pt x="44767" y="-887"/>
                    <a:pt x="54292" y="8638"/>
                    <a:pt x="54292" y="24830"/>
                  </a:cubicBezTo>
                  <a:close/>
                  <a:moveTo>
                    <a:pt x="44767" y="72455"/>
                  </a:moveTo>
                  <a:cubicBezTo>
                    <a:pt x="47625" y="72455"/>
                    <a:pt x="49530" y="74360"/>
                    <a:pt x="49530" y="77218"/>
                  </a:cubicBezTo>
                  <a:lnTo>
                    <a:pt x="49530" y="242000"/>
                  </a:lnTo>
                  <a:cubicBezTo>
                    <a:pt x="49530" y="245810"/>
                    <a:pt x="47625" y="246763"/>
                    <a:pt x="44767" y="246763"/>
                  </a:cubicBezTo>
                  <a:lnTo>
                    <a:pt x="7620" y="246763"/>
                  </a:lnTo>
                  <a:cubicBezTo>
                    <a:pt x="4763" y="246763"/>
                    <a:pt x="2857" y="244858"/>
                    <a:pt x="2857" y="242000"/>
                  </a:cubicBezTo>
                  <a:lnTo>
                    <a:pt x="2857" y="77218"/>
                  </a:lnTo>
                  <a:cubicBezTo>
                    <a:pt x="2857" y="74360"/>
                    <a:pt x="4763" y="72455"/>
                    <a:pt x="7620" y="72455"/>
                  </a:cubicBezTo>
                  <a:lnTo>
                    <a:pt x="44767" y="72455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9AC4AF-2D1A-182B-ACCF-83792C6DB573}"/>
                </a:ext>
              </a:extLst>
            </p:cNvPr>
            <p:cNvSpPr/>
            <p:nvPr/>
          </p:nvSpPr>
          <p:spPr>
            <a:xfrm>
              <a:off x="10585721" y="647017"/>
              <a:ext cx="46893" cy="53223"/>
            </a:xfrm>
            <a:custGeom>
              <a:avLst/>
              <a:gdLst>
                <a:gd name="connsiteX0" fmla="*/ 155257 w 155257"/>
                <a:gd name="connsiteY0" fmla="*/ 75247 h 176212"/>
                <a:gd name="connsiteX1" fmla="*/ 155257 w 155257"/>
                <a:gd name="connsiteY1" fmla="*/ 171450 h 176212"/>
                <a:gd name="connsiteX2" fmla="*/ 150495 w 155257"/>
                <a:gd name="connsiteY2" fmla="*/ 176213 h 176212"/>
                <a:gd name="connsiteX3" fmla="*/ 113347 w 155257"/>
                <a:gd name="connsiteY3" fmla="*/ 176213 h 176212"/>
                <a:gd name="connsiteX4" fmla="*/ 108585 w 155257"/>
                <a:gd name="connsiteY4" fmla="*/ 171450 h 176212"/>
                <a:gd name="connsiteX5" fmla="*/ 108585 w 155257"/>
                <a:gd name="connsiteY5" fmla="*/ 87630 h 176212"/>
                <a:gd name="connsiteX6" fmla="*/ 75247 w 155257"/>
                <a:gd name="connsiteY6" fmla="*/ 40957 h 176212"/>
                <a:gd name="connsiteX7" fmla="*/ 46672 w 155257"/>
                <a:gd name="connsiteY7" fmla="*/ 40957 h 176212"/>
                <a:gd name="connsiteX8" fmla="*/ 46672 w 155257"/>
                <a:gd name="connsiteY8" fmla="*/ 171450 h 176212"/>
                <a:gd name="connsiteX9" fmla="*/ 41910 w 155257"/>
                <a:gd name="connsiteY9" fmla="*/ 176213 h 176212"/>
                <a:gd name="connsiteX10" fmla="*/ 4763 w 155257"/>
                <a:gd name="connsiteY10" fmla="*/ 176213 h 176212"/>
                <a:gd name="connsiteX11" fmla="*/ 0 w 155257"/>
                <a:gd name="connsiteY11" fmla="*/ 171450 h 176212"/>
                <a:gd name="connsiteX12" fmla="*/ 0 w 155257"/>
                <a:gd name="connsiteY12" fmla="*/ 10477 h 176212"/>
                <a:gd name="connsiteX13" fmla="*/ 4763 w 155257"/>
                <a:gd name="connsiteY13" fmla="*/ 5715 h 176212"/>
                <a:gd name="connsiteX14" fmla="*/ 79057 w 155257"/>
                <a:gd name="connsiteY14" fmla="*/ 0 h 176212"/>
                <a:gd name="connsiteX15" fmla="*/ 155257 w 155257"/>
                <a:gd name="connsiteY15" fmla="*/ 75247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5257" h="176212">
                  <a:moveTo>
                    <a:pt x="155257" y="75247"/>
                  </a:moveTo>
                  <a:lnTo>
                    <a:pt x="155257" y="171450"/>
                  </a:lnTo>
                  <a:cubicBezTo>
                    <a:pt x="155257" y="175260"/>
                    <a:pt x="153352" y="176213"/>
                    <a:pt x="150495" y="176213"/>
                  </a:cubicBezTo>
                  <a:lnTo>
                    <a:pt x="113347" y="176213"/>
                  </a:lnTo>
                  <a:cubicBezTo>
                    <a:pt x="110490" y="176213"/>
                    <a:pt x="108585" y="174307"/>
                    <a:pt x="108585" y="171450"/>
                  </a:cubicBezTo>
                  <a:lnTo>
                    <a:pt x="108585" y="87630"/>
                  </a:lnTo>
                  <a:cubicBezTo>
                    <a:pt x="108585" y="42863"/>
                    <a:pt x="103822" y="40957"/>
                    <a:pt x="75247" y="40957"/>
                  </a:cubicBezTo>
                  <a:lnTo>
                    <a:pt x="46672" y="40957"/>
                  </a:lnTo>
                  <a:lnTo>
                    <a:pt x="46672" y="171450"/>
                  </a:lnTo>
                  <a:cubicBezTo>
                    <a:pt x="46672" y="175260"/>
                    <a:pt x="44767" y="176213"/>
                    <a:pt x="41910" y="176213"/>
                  </a:cubicBezTo>
                  <a:lnTo>
                    <a:pt x="4763" y="176213"/>
                  </a:lnTo>
                  <a:cubicBezTo>
                    <a:pt x="1905" y="176213"/>
                    <a:pt x="0" y="174307"/>
                    <a:pt x="0" y="171450"/>
                  </a:cubicBezTo>
                  <a:lnTo>
                    <a:pt x="0" y="10477"/>
                  </a:lnTo>
                  <a:cubicBezTo>
                    <a:pt x="0" y="6667"/>
                    <a:pt x="1905" y="6667"/>
                    <a:pt x="4763" y="5715"/>
                  </a:cubicBezTo>
                  <a:cubicBezTo>
                    <a:pt x="25717" y="952"/>
                    <a:pt x="56197" y="0"/>
                    <a:pt x="79057" y="0"/>
                  </a:cubicBezTo>
                  <a:cubicBezTo>
                    <a:pt x="140017" y="952"/>
                    <a:pt x="155257" y="12382"/>
                    <a:pt x="155257" y="75247"/>
                  </a:cubicBez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2C3ACD8-4C77-3B34-6551-48F9845D0E12}"/>
                </a:ext>
              </a:extLst>
            </p:cNvPr>
            <p:cNvSpPr/>
            <p:nvPr/>
          </p:nvSpPr>
          <p:spPr>
            <a:xfrm>
              <a:off x="10642108" y="647017"/>
              <a:ext cx="46893" cy="72498"/>
            </a:xfrm>
            <a:custGeom>
              <a:avLst/>
              <a:gdLst>
                <a:gd name="connsiteX0" fmla="*/ 148590 w 155257"/>
                <a:gd name="connsiteY0" fmla="*/ 6667 h 240029"/>
                <a:gd name="connsiteX1" fmla="*/ 155257 w 155257"/>
                <a:gd name="connsiteY1" fmla="*/ 14288 h 240029"/>
                <a:gd name="connsiteX2" fmla="*/ 155257 w 155257"/>
                <a:gd name="connsiteY2" fmla="*/ 172402 h 240029"/>
                <a:gd name="connsiteX3" fmla="*/ 79057 w 155257"/>
                <a:gd name="connsiteY3" fmla="*/ 240030 h 240029"/>
                <a:gd name="connsiteX4" fmla="*/ 21907 w 155257"/>
                <a:gd name="connsiteY4" fmla="*/ 235267 h 240029"/>
                <a:gd name="connsiteX5" fmla="*/ 17145 w 155257"/>
                <a:gd name="connsiteY5" fmla="*/ 230505 h 240029"/>
                <a:gd name="connsiteX6" fmla="*/ 17145 w 155257"/>
                <a:gd name="connsiteY6" fmla="*/ 206692 h 240029"/>
                <a:gd name="connsiteX7" fmla="*/ 21907 w 155257"/>
                <a:gd name="connsiteY7" fmla="*/ 201930 h 240029"/>
                <a:gd name="connsiteX8" fmla="*/ 75248 w 155257"/>
                <a:gd name="connsiteY8" fmla="*/ 201930 h 240029"/>
                <a:gd name="connsiteX9" fmla="*/ 109538 w 155257"/>
                <a:gd name="connsiteY9" fmla="*/ 175260 h 240029"/>
                <a:gd name="connsiteX10" fmla="*/ 109538 w 155257"/>
                <a:gd name="connsiteY10" fmla="*/ 173355 h 240029"/>
                <a:gd name="connsiteX11" fmla="*/ 71438 w 155257"/>
                <a:gd name="connsiteY11" fmla="*/ 177165 h 240029"/>
                <a:gd name="connsiteX12" fmla="*/ 0 w 155257"/>
                <a:gd name="connsiteY12" fmla="*/ 85725 h 240029"/>
                <a:gd name="connsiteX13" fmla="*/ 80963 w 155257"/>
                <a:gd name="connsiteY13" fmla="*/ 0 h 240029"/>
                <a:gd name="connsiteX14" fmla="*/ 148590 w 155257"/>
                <a:gd name="connsiteY14" fmla="*/ 6667 h 240029"/>
                <a:gd name="connsiteX15" fmla="*/ 78105 w 155257"/>
                <a:gd name="connsiteY15" fmla="*/ 40957 h 240029"/>
                <a:gd name="connsiteX16" fmla="*/ 44767 w 155257"/>
                <a:gd name="connsiteY16" fmla="*/ 89535 h 240029"/>
                <a:gd name="connsiteX17" fmla="*/ 80963 w 155257"/>
                <a:gd name="connsiteY17" fmla="*/ 138113 h 240029"/>
                <a:gd name="connsiteX18" fmla="*/ 108585 w 155257"/>
                <a:gd name="connsiteY18" fmla="*/ 136207 h 240029"/>
                <a:gd name="connsiteX19" fmla="*/ 108585 w 155257"/>
                <a:gd name="connsiteY19" fmla="*/ 40957 h 240029"/>
                <a:gd name="connsiteX20" fmla="*/ 78105 w 155257"/>
                <a:gd name="connsiteY20" fmla="*/ 40957 h 24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5257" h="240029">
                  <a:moveTo>
                    <a:pt x="148590" y="6667"/>
                  </a:moveTo>
                  <a:cubicBezTo>
                    <a:pt x="152400" y="7620"/>
                    <a:pt x="155257" y="10477"/>
                    <a:pt x="155257" y="14288"/>
                  </a:cubicBezTo>
                  <a:lnTo>
                    <a:pt x="155257" y="172402"/>
                  </a:lnTo>
                  <a:cubicBezTo>
                    <a:pt x="155257" y="219075"/>
                    <a:pt x="145732" y="240030"/>
                    <a:pt x="79057" y="240030"/>
                  </a:cubicBezTo>
                  <a:cubicBezTo>
                    <a:pt x="60007" y="240030"/>
                    <a:pt x="40005" y="239077"/>
                    <a:pt x="21907" y="235267"/>
                  </a:cubicBezTo>
                  <a:cubicBezTo>
                    <a:pt x="19050" y="235267"/>
                    <a:pt x="17145" y="233363"/>
                    <a:pt x="17145" y="230505"/>
                  </a:cubicBezTo>
                  <a:lnTo>
                    <a:pt x="17145" y="206692"/>
                  </a:lnTo>
                  <a:cubicBezTo>
                    <a:pt x="17145" y="202882"/>
                    <a:pt x="18098" y="201930"/>
                    <a:pt x="21907" y="201930"/>
                  </a:cubicBezTo>
                  <a:lnTo>
                    <a:pt x="75248" y="201930"/>
                  </a:lnTo>
                  <a:cubicBezTo>
                    <a:pt x="102870" y="201930"/>
                    <a:pt x="109538" y="195263"/>
                    <a:pt x="109538" y="175260"/>
                  </a:cubicBezTo>
                  <a:lnTo>
                    <a:pt x="109538" y="173355"/>
                  </a:lnTo>
                  <a:cubicBezTo>
                    <a:pt x="96202" y="176213"/>
                    <a:pt x="84773" y="177165"/>
                    <a:pt x="71438" y="177165"/>
                  </a:cubicBezTo>
                  <a:cubicBezTo>
                    <a:pt x="15240" y="177165"/>
                    <a:pt x="0" y="157163"/>
                    <a:pt x="0" y="85725"/>
                  </a:cubicBezTo>
                  <a:cubicBezTo>
                    <a:pt x="0" y="18097"/>
                    <a:pt x="15240" y="0"/>
                    <a:pt x="80963" y="0"/>
                  </a:cubicBezTo>
                  <a:cubicBezTo>
                    <a:pt x="104775" y="952"/>
                    <a:pt x="130492" y="2857"/>
                    <a:pt x="148590" y="6667"/>
                  </a:cubicBezTo>
                  <a:close/>
                  <a:moveTo>
                    <a:pt x="78105" y="40957"/>
                  </a:moveTo>
                  <a:cubicBezTo>
                    <a:pt x="47625" y="40957"/>
                    <a:pt x="44767" y="52388"/>
                    <a:pt x="44767" y="89535"/>
                  </a:cubicBezTo>
                  <a:cubicBezTo>
                    <a:pt x="44767" y="129540"/>
                    <a:pt x="49530" y="138113"/>
                    <a:pt x="80963" y="138113"/>
                  </a:cubicBezTo>
                  <a:cubicBezTo>
                    <a:pt x="88582" y="138113"/>
                    <a:pt x="100013" y="138113"/>
                    <a:pt x="108585" y="136207"/>
                  </a:cubicBezTo>
                  <a:lnTo>
                    <a:pt x="108585" y="40957"/>
                  </a:lnTo>
                  <a:lnTo>
                    <a:pt x="78105" y="40957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AA0A787-9BED-7877-FCD5-E8A12559716B}"/>
                </a:ext>
              </a:extLst>
            </p:cNvPr>
            <p:cNvSpPr/>
            <p:nvPr/>
          </p:nvSpPr>
          <p:spPr>
            <a:xfrm>
              <a:off x="10716907" y="647017"/>
              <a:ext cx="44880" cy="53798"/>
            </a:xfrm>
            <a:custGeom>
              <a:avLst/>
              <a:gdLst>
                <a:gd name="connsiteX0" fmla="*/ 148590 w 148590"/>
                <a:gd name="connsiteY0" fmla="*/ 54292 h 178117"/>
                <a:gd name="connsiteX1" fmla="*/ 148590 w 148590"/>
                <a:gd name="connsiteY1" fmla="*/ 161925 h 178117"/>
                <a:gd name="connsiteX2" fmla="*/ 141923 w 148590"/>
                <a:gd name="connsiteY2" fmla="*/ 171450 h 178117"/>
                <a:gd name="connsiteX3" fmla="*/ 71438 w 148590"/>
                <a:gd name="connsiteY3" fmla="*/ 178117 h 178117"/>
                <a:gd name="connsiteX4" fmla="*/ 0 w 148590"/>
                <a:gd name="connsiteY4" fmla="*/ 124777 h 178117"/>
                <a:gd name="connsiteX5" fmla="*/ 63818 w 148590"/>
                <a:gd name="connsiteY5" fmla="*/ 73342 h 178117"/>
                <a:gd name="connsiteX6" fmla="*/ 102870 w 148590"/>
                <a:gd name="connsiteY6" fmla="*/ 73342 h 178117"/>
                <a:gd name="connsiteX7" fmla="*/ 102870 w 148590"/>
                <a:gd name="connsiteY7" fmla="*/ 61913 h 178117"/>
                <a:gd name="connsiteX8" fmla="*/ 73343 w 148590"/>
                <a:gd name="connsiteY8" fmla="*/ 40005 h 178117"/>
                <a:gd name="connsiteX9" fmla="*/ 17145 w 148590"/>
                <a:gd name="connsiteY9" fmla="*/ 40005 h 178117"/>
                <a:gd name="connsiteX10" fmla="*/ 12383 w 148590"/>
                <a:gd name="connsiteY10" fmla="*/ 35242 h 178117"/>
                <a:gd name="connsiteX11" fmla="*/ 12383 w 148590"/>
                <a:gd name="connsiteY11" fmla="*/ 9525 h 178117"/>
                <a:gd name="connsiteX12" fmla="*/ 17145 w 148590"/>
                <a:gd name="connsiteY12" fmla="*/ 4763 h 178117"/>
                <a:gd name="connsiteX13" fmla="*/ 73343 w 148590"/>
                <a:gd name="connsiteY13" fmla="*/ 0 h 178117"/>
                <a:gd name="connsiteX14" fmla="*/ 148590 w 148590"/>
                <a:gd name="connsiteY14" fmla="*/ 54292 h 178117"/>
                <a:gd name="connsiteX15" fmla="*/ 66675 w 148590"/>
                <a:gd name="connsiteY15" fmla="*/ 102870 h 178117"/>
                <a:gd name="connsiteX16" fmla="*/ 44768 w 148590"/>
                <a:gd name="connsiteY16" fmla="*/ 121920 h 178117"/>
                <a:gd name="connsiteX17" fmla="*/ 71438 w 148590"/>
                <a:gd name="connsiteY17" fmla="*/ 140970 h 178117"/>
                <a:gd name="connsiteX18" fmla="*/ 102870 w 148590"/>
                <a:gd name="connsiteY18" fmla="*/ 138113 h 178117"/>
                <a:gd name="connsiteX19" fmla="*/ 102870 w 148590"/>
                <a:gd name="connsiteY19" fmla="*/ 103822 h 178117"/>
                <a:gd name="connsiteX20" fmla="*/ 66675 w 148590"/>
                <a:gd name="connsiteY20" fmla="*/ 103822 h 17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8590" h="178117">
                  <a:moveTo>
                    <a:pt x="148590" y="54292"/>
                  </a:moveTo>
                  <a:lnTo>
                    <a:pt x="148590" y="161925"/>
                  </a:lnTo>
                  <a:cubicBezTo>
                    <a:pt x="148590" y="166688"/>
                    <a:pt x="147638" y="169545"/>
                    <a:pt x="141923" y="171450"/>
                  </a:cubicBezTo>
                  <a:cubicBezTo>
                    <a:pt x="120015" y="176213"/>
                    <a:pt x="92393" y="178117"/>
                    <a:pt x="71438" y="178117"/>
                  </a:cubicBezTo>
                  <a:cubicBezTo>
                    <a:pt x="24765" y="178117"/>
                    <a:pt x="0" y="173355"/>
                    <a:pt x="0" y="124777"/>
                  </a:cubicBezTo>
                  <a:cubicBezTo>
                    <a:pt x="953" y="82867"/>
                    <a:pt x="22860" y="73342"/>
                    <a:pt x="63818" y="73342"/>
                  </a:cubicBezTo>
                  <a:lnTo>
                    <a:pt x="102870" y="73342"/>
                  </a:lnTo>
                  <a:lnTo>
                    <a:pt x="102870" y="61913"/>
                  </a:lnTo>
                  <a:cubicBezTo>
                    <a:pt x="102870" y="46672"/>
                    <a:pt x="93345" y="40005"/>
                    <a:pt x="73343" y="40005"/>
                  </a:cubicBezTo>
                  <a:lnTo>
                    <a:pt x="17145" y="40005"/>
                  </a:lnTo>
                  <a:cubicBezTo>
                    <a:pt x="13335" y="40005"/>
                    <a:pt x="12383" y="39052"/>
                    <a:pt x="12383" y="35242"/>
                  </a:cubicBezTo>
                  <a:lnTo>
                    <a:pt x="12383" y="9525"/>
                  </a:lnTo>
                  <a:cubicBezTo>
                    <a:pt x="12383" y="5715"/>
                    <a:pt x="13335" y="4763"/>
                    <a:pt x="17145" y="4763"/>
                  </a:cubicBezTo>
                  <a:cubicBezTo>
                    <a:pt x="36195" y="952"/>
                    <a:pt x="54293" y="0"/>
                    <a:pt x="73343" y="0"/>
                  </a:cubicBezTo>
                  <a:cubicBezTo>
                    <a:pt x="135255" y="952"/>
                    <a:pt x="148590" y="20955"/>
                    <a:pt x="148590" y="54292"/>
                  </a:cubicBezTo>
                  <a:close/>
                  <a:moveTo>
                    <a:pt x="66675" y="102870"/>
                  </a:moveTo>
                  <a:cubicBezTo>
                    <a:pt x="50483" y="102870"/>
                    <a:pt x="44768" y="108585"/>
                    <a:pt x="44768" y="121920"/>
                  </a:cubicBezTo>
                  <a:cubicBezTo>
                    <a:pt x="44768" y="137160"/>
                    <a:pt x="51435" y="140970"/>
                    <a:pt x="71438" y="140970"/>
                  </a:cubicBezTo>
                  <a:cubicBezTo>
                    <a:pt x="78105" y="140970"/>
                    <a:pt x="93345" y="140017"/>
                    <a:pt x="102870" y="138113"/>
                  </a:cubicBezTo>
                  <a:lnTo>
                    <a:pt x="102870" y="103822"/>
                  </a:lnTo>
                  <a:lnTo>
                    <a:pt x="66675" y="103822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9D53C8E-111F-4520-8A3B-4D44F1740A04}"/>
                </a:ext>
              </a:extLst>
            </p:cNvPr>
            <p:cNvSpPr/>
            <p:nvPr/>
          </p:nvSpPr>
          <p:spPr>
            <a:xfrm>
              <a:off x="10787679" y="627166"/>
              <a:ext cx="36249" cy="73074"/>
            </a:xfrm>
            <a:custGeom>
              <a:avLst/>
              <a:gdLst>
                <a:gd name="connsiteX0" fmla="*/ 115253 w 120015"/>
                <a:gd name="connsiteY0" fmla="*/ 2857 h 241935"/>
                <a:gd name="connsiteX1" fmla="*/ 120015 w 120015"/>
                <a:gd name="connsiteY1" fmla="*/ 8573 h 241935"/>
                <a:gd name="connsiteX2" fmla="*/ 120015 w 120015"/>
                <a:gd name="connsiteY2" fmla="*/ 34290 h 241935"/>
                <a:gd name="connsiteX3" fmla="*/ 114300 w 120015"/>
                <a:gd name="connsiteY3" fmla="*/ 39052 h 241935"/>
                <a:gd name="connsiteX4" fmla="*/ 89535 w 120015"/>
                <a:gd name="connsiteY4" fmla="*/ 39052 h 241935"/>
                <a:gd name="connsiteX5" fmla="*/ 72390 w 120015"/>
                <a:gd name="connsiteY5" fmla="*/ 51435 h 241935"/>
                <a:gd name="connsiteX6" fmla="*/ 72390 w 120015"/>
                <a:gd name="connsiteY6" fmla="*/ 67627 h 241935"/>
                <a:gd name="connsiteX7" fmla="*/ 110490 w 120015"/>
                <a:gd name="connsiteY7" fmla="*/ 67627 h 241935"/>
                <a:gd name="connsiteX8" fmla="*/ 114300 w 120015"/>
                <a:gd name="connsiteY8" fmla="*/ 73342 h 241935"/>
                <a:gd name="connsiteX9" fmla="*/ 109538 w 120015"/>
                <a:gd name="connsiteY9" fmla="*/ 99060 h 241935"/>
                <a:gd name="connsiteX10" fmla="*/ 103822 w 120015"/>
                <a:gd name="connsiteY10" fmla="*/ 103823 h 241935"/>
                <a:gd name="connsiteX11" fmla="*/ 72390 w 120015"/>
                <a:gd name="connsiteY11" fmla="*/ 103823 h 241935"/>
                <a:gd name="connsiteX12" fmla="*/ 72390 w 120015"/>
                <a:gd name="connsiteY12" fmla="*/ 237173 h 241935"/>
                <a:gd name="connsiteX13" fmla="*/ 67628 w 120015"/>
                <a:gd name="connsiteY13" fmla="*/ 241935 h 241935"/>
                <a:gd name="connsiteX14" fmla="*/ 30480 w 120015"/>
                <a:gd name="connsiteY14" fmla="*/ 241935 h 241935"/>
                <a:gd name="connsiteX15" fmla="*/ 25717 w 120015"/>
                <a:gd name="connsiteY15" fmla="*/ 237173 h 241935"/>
                <a:gd name="connsiteX16" fmla="*/ 25717 w 120015"/>
                <a:gd name="connsiteY16" fmla="*/ 103823 h 241935"/>
                <a:gd name="connsiteX17" fmla="*/ 5715 w 120015"/>
                <a:gd name="connsiteY17" fmla="*/ 103823 h 241935"/>
                <a:gd name="connsiteX18" fmla="*/ 0 w 120015"/>
                <a:gd name="connsiteY18" fmla="*/ 99060 h 241935"/>
                <a:gd name="connsiteX19" fmla="*/ 0 w 120015"/>
                <a:gd name="connsiteY19" fmla="*/ 72390 h 241935"/>
                <a:gd name="connsiteX20" fmla="*/ 5715 w 120015"/>
                <a:gd name="connsiteY20" fmla="*/ 67627 h 241935"/>
                <a:gd name="connsiteX21" fmla="*/ 25717 w 120015"/>
                <a:gd name="connsiteY21" fmla="*/ 67627 h 241935"/>
                <a:gd name="connsiteX22" fmla="*/ 25717 w 120015"/>
                <a:gd name="connsiteY22" fmla="*/ 43815 h 241935"/>
                <a:gd name="connsiteX23" fmla="*/ 80010 w 120015"/>
                <a:gd name="connsiteY23" fmla="*/ 0 h 241935"/>
                <a:gd name="connsiteX24" fmla="*/ 115253 w 120015"/>
                <a:gd name="connsiteY24" fmla="*/ 2857 h 24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0015" h="241935">
                  <a:moveTo>
                    <a:pt x="115253" y="2857"/>
                  </a:moveTo>
                  <a:cubicBezTo>
                    <a:pt x="119063" y="3810"/>
                    <a:pt x="120015" y="4763"/>
                    <a:pt x="120015" y="8573"/>
                  </a:cubicBezTo>
                  <a:lnTo>
                    <a:pt x="120015" y="34290"/>
                  </a:lnTo>
                  <a:cubicBezTo>
                    <a:pt x="120015" y="38100"/>
                    <a:pt x="118110" y="39052"/>
                    <a:pt x="114300" y="39052"/>
                  </a:cubicBezTo>
                  <a:lnTo>
                    <a:pt x="89535" y="39052"/>
                  </a:lnTo>
                  <a:cubicBezTo>
                    <a:pt x="77153" y="39052"/>
                    <a:pt x="72390" y="40957"/>
                    <a:pt x="72390" y="51435"/>
                  </a:cubicBezTo>
                  <a:lnTo>
                    <a:pt x="72390" y="67627"/>
                  </a:lnTo>
                  <a:lnTo>
                    <a:pt x="110490" y="67627"/>
                  </a:lnTo>
                  <a:cubicBezTo>
                    <a:pt x="114300" y="67627"/>
                    <a:pt x="115253" y="69532"/>
                    <a:pt x="114300" y="73342"/>
                  </a:cubicBezTo>
                  <a:lnTo>
                    <a:pt x="109538" y="99060"/>
                  </a:lnTo>
                  <a:cubicBezTo>
                    <a:pt x="108585" y="101917"/>
                    <a:pt x="106680" y="103823"/>
                    <a:pt x="103822" y="103823"/>
                  </a:cubicBezTo>
                  <a:lnTo>
                    <a:pt x="72390" y="103823"/>
                  </a:lnTo>
                  <a:lnTo>
                    <a:pt x="72390" y="237173"/>
                  </a:lnTo>
                  <a:cubicBezTo>
                    <a:pt x="72390" y="240982"/>
                    <a:pt x="70485" y="241935"/>
                    <a:pt x="67628" y="241935"/>
                  </a:cubicBezTo>
                  <a:lnTo>
                    <a:pt x="30480" y="241935"/>
                  </a:lnTo>
                  <a:cubicBezTo>
                    <a:pt x="27622" y="241935"/>
                    <a:pt x="25717" y="240030"/>
                    <a:pt x="25717" y="237173"/>
                  </a:cubicBezTo>
                  <a:lnTo>
                    <a:pt x="25717" y="103823"/>
                  </a:lnTo>
                  <a:lnTo>
                    <a:pt x="5715" y="103823"/>
                  </a:lnTo>
                  <a:cubicBezTo>
                    <a:pt x="1905" y="103823"/>
                    <a:pt x="0" y="101917"/>
                    <a:pt x="0" y="99060"/>
                  </a:cubicBezTo>
                  <a:lnTo>
                    <a:pt x="0" y="72390"/>
                  </a:lnTo>
                  <a:cubicBezTo>
                    <a:pt x="0" y="69532"/>
                    <a:pt x="1905" y="67627"/>
                    <a:pt x="5715" y="67627"/>
                  </a:cubicBezTo>
                  <a:lnTo>
                    <a:pt x="25717" y="67627"/>
                  </a:lnTo>
                  <a:lnTo>
                    <a:pt x="25717" y="43815"/>
                  </a:lnTo>
                  <a:cubicBezTo>
                    <a:pt x="25717" y="4763"/>
                    <a:pt x="52388" y="0"/>
                    <a:pt x="80010" y="0"/>
                  </a:cubicBezTo>
                  <a:cubicBezTo>
                    <a:pt x="91440" y="0"/>
                    <a:pt x="103822" y="952"/>
                    <a:pt x="115253" y="2857"/>
                  </a:cubicBez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F3C8EDD-88A8-82C0-481C-9FD9DCD3A19F}"/>
                </a:ext>
              </a:extLst>
            </p:cNvPr>
            <p:cNvSpPr/>
            <p:nvPr/>
          </p:nvSpPr>
          <p:spPr>
            <a:xfrm>
              <a:off x="10828531" y="647592"/>
              <a:ext cx="46606" cy="53223"/>
            </a:xfrm>
            <a:custGeom>
              <a:avLst/>
              <a:gdLst>
                <a:gd name="connsiteX0" fmla="*/ 149542 w 154304"/>
                <a:gd name="connsiteY0" fmla="*/ 0 h 176212"/>
                <a:gd name="connsiteX1" fmla="*/ 154305 w 154304"/>
                <a:gd name="connsiteY1" fmla="*/ 4763 h 176212"/>
                <a:gd name="connsiteX2" fmla="*/ 154305 w 154304"/>
                <a:gd name="connsiteY2" fmla="*/ 164783 h 176212"/>
                <a:gd name="connsiteX3" fmla="*/ 149542 w 154304"/>
                <a:gd name="connsiteY3" fmla="*/ 170498 h 176212"/>
                <a:gd name="connsiteX4" fmla="*/ 75248 w 154304"/>
                <a:gd name="connsiteY4" fmla="*/ 176213 h 176212"/>
                <a:gd name="connsiteX5" fmla="*/ 0 w 154304"/>
                <a:gd name="connsiteY5" fmla="*/ 100965 h 176212"/>
                <a:gd name="connsiteX6" fmla="*/ 0 w 154304"/>
                <a:gd name="connsiteY6" fmla="*/ 4763 h 176212"/>
                <a:gd name="connsiteX7" fmla="*/ 4763 w 154304"/>
                <a:gd name="connsiteY7" fmla="*/ 0 h 176212"/>
                <a:gd name="connsiteX8" fmla="*/ 41910 w 154304"/>
                <a:gd name="connsiteY8" fmla="*/ 0 h 176212"/>
                <a:gd name="connsiteX9" fmla="*/ 46673 w 154304"/>
                <a:gd name="connsiteY9" fmla="*/ 4763 h 176212"/>
                <a:gd name="connsiteX10" fmla="*/ 46673 w 154304"/>
                <a:gd name="connsiteY10" fmla="*/ 88583 h 176212"/>
                <a:gd name="connsiteX11" fmla="*/ 80010 w 154304"/>
                <a:gd name="connsiteY11" fmla="*/ 135255 h 176212"/>
                <a:gd name="connsiteX12" fmla="*/ 107633 w 154304"/>
                <a:gd name="connsiteY12" fmla="*/ 135255 h 176212"/>
                <a:gd name="connsiteX13" fmla="*/ 107633 w 154304"/>
                <a:gd name="connsiteY13" fmla="*/ 4763 h 176212"/>
                <a:gd name="connsiteX14" fmla="*/ 112395 w 154304"/>
                <a:gd name="connsiteY14" fmla="*/ 0 h 176212"/>
                <a:gd name="connsiteX15" fmla="*/ 149542 w 154304"/>
                <a:gd name="connsiteY15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304" h="176212">
                  <a:moveTo>
                    <a:pt x="149542" y="0"/>
                  </a:moveTo>
                  <a:cubicBezTo>
                    <a:pt x="152400" y="0"/>
                    <a:pt x="154305" y="1905"/>
                    <a:pt x="154305" y="4763"/>
                  </a:cubicBezTo>
                  <a:lnTo>
                    <a:pt x="154305" y="164783"/>
                  </a:lnTo>
                  <a:cubicBezTo>
                    <a:pt x="154305" y="168592"/>
                    <a:pt x="153353" y="169545"/>
                    <a:pt x="149542" y="170498"/>
                  </a:cubicBezTo>
                  <a:cubicBezTo>
                    <a:pt x="128588" y="174308"/>
                    <a:pt x="98108" y="176213"/>
                    <a:pt x="75248" y="176213"/>
                  </a:cubicBezTo>
                  <a:cubicBezTo>
                    <a:pt x="15240" y="176213"/>
                    <a:pt x="0" y="164783"/>
                    <a:pt x="0" y="100965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41910" y="0"/>
                  </a:lnTo>
                  <a:cubicBezTo>
                    <a:pt x="44767" y="0"/>
                    <a:pt x="46673" y="1905"/>
                    <a:pt x="46673" y="4763"/>
                  </a:cubicBezTo>
                  <a:lnTo>
                    <a:pt x="46673" y="88583"/>
                  </a:lnTo>
                  <a:cubicBezTo>
                    <a:pt x="46673" y="133350"/>
                    <a:pt x="51435" y="135255"/>
                    <a:pt x="80010" y="135255"/>
                  </a:cubicBezTo>
                  <a:lnTo>
                    <a:pt x="107633" y="135255"/>
                  </a:lnTo>
                  <a:lnTo>
                    <a:pt x="107633" y="4763"/>
                  </a:lnTo>
                  <a:cubicBezTo>
                    <a:pt x="107633" y="1905"/>
                    <a:pt x="109538" y="0"/>
                    <a:pt x="112395" y="0"/>
                  </a:cubicBezTo>
                  <a:lnTo>
                    <a:pt x="149542" y="0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92EE939-DA49-2A8B-6640-4F3B50318B90}"/>
                </a:ext>
              </a:extLst>
            </p:cNvPr>
            <p:cNvSpPr/>
            <p:nvPr/>
          </p:nvSpPr>
          <p:spPr>
            <a:xfrm>
              <a:off x="10882330" y="633134"/>
              <a:ext cx="31934" cy="67968"/>
            </a:xfrm>
            <a:custGeom>
              <a:avLst/>
              <a:gdLst>
                <a:gd name="connsiteX0" fmla="*/ 64770 w 105727"/>
                <a:gd name="connsiteY0" fmla="*/ 243 h 225032"/>
                <a:gd name="connsiteX1" fmla="*/ 69533 w 105727"/>
                <a:gd name="connsiteY1" fmla="*/ 5005 h 225032"/>
                <a:gd name="connsiteX2" fmla="*/ 69533 w 105727"/>
                <a:gd name="connsiteY2" fmla="*/ 49773 h 225032"/>
                <a:gd name="connsiteX3" fmla="*/ 98108 w 105727"/>
                <a:gd name="connsiteY3" fmla="*/ 49773 h 225032"/>
                <a:gd name="connsiteX4" fmla="*/ 103823 w 105727"/>
                <a:gd name="connsiteY4" fmla="*/ 54535 h 225032"/>
                <a:gd name="connsiteX5" fmla="*/ 103823 w 105727"/>
                <a:gd name="connsiteY5" fmla="*/ 79300 h 225032"/>
                <a:gd name="connsiteX6" fmla="*/ 98108 w 105727"/>
                <a:gd name="connsiteY6" fmla="*/ 84063 h 225032"/>
                <a:gd name="connsiteX7" fmla="*/ 69533 w 105727"/>
                <a:gd name="connsiteY7" fmla="*/ 84063 h 225032"/>
                <a:gd name="connsiteX8" fmla="*/ 69533 w 105727"/>
                <a:gd name="connsiteY8" fmla="*/ 168835 h 225032"/>
                <a:gd name="connsiteX9" fmla="*/ 87630 w 105727"/>
                <a:gd name="connsiteY9" fmla="*/ 185028 h 225032"/>
                <a:gd name="connsiteX10" fmla="*/ 100013 w 105727"/>
                <a:gd name="connsiteY10" fmla="*/ 185028 h 225032"/>
                <a:gd name="connsiteX11" fmla="*/ 105728 w 105727"/>
                <a:gd name="connsiteY11" fmla="*/ 189790 h 225032"/>
                <a:gd name="connsiteX12" fmla="*/ 105728 w 105727"/>
                <a:gd name="connsiteY12" fmla="*/ 216460 h 225032"/>
                <a:gd name="connsiteX13" fmla="*/ 100965 w 105727"/>
                <a:gd name="connsiteY13" fmla="*/ 222175 h 225032"/>
                <a:gd name="connsiteX14" fmla="*/ 74295 w 105727"/>
                <a:gd name="connsiteY14" fmla="*/ 225033 h 225032"/>
                <a:gd name="connsiteX15" fmla="*/ 22860 w 105727"/>
                <a:gd name="connsiteY15" fmla="*/ 185028 h 225032"/>
                <a:gd name="connsiteX16" fmla="*/ 22860 w 105727"/>
                <a:gd name="connsiteY16" fmla="*/ 83110 h 225032"/>
                <a:gd name="connsiteX17" fmla="*/ 4763 w 105727"/>
                <a:gd name="connsiteY17" fmla="*/ 83110 h 225032"/>
                <a:gd name="connsiteX18" fmla="*/ 0 w 105727"/>
                <a:gd name="connsiteY18" fmla="*/ 78348 h 225032"/>
                <a:gd name="connsiteX19" fmla="*/ 0 w 105727"/>
                <a:gd name="connsiteY19" fmla="*/ 53583 h 225032"/>
                <a:gd name="connsiteX20" fmla="*/ 4763 w 105727"/>
                <a:gd name="connsiteY20" fmla="*/ 48820 h 225032"/>
                <a:gd name="connsiteX21" fmla="*/ 22860 w 105727"/>
                <a:gd name="connsiteY21" fmla="*/ 48820 h 225032"/>
                <a:gd name="connsiteX22" fmla="*/ 22860 w 105727"/>
                <a:gd name="connsiteY22" fmla="*/ 14530 h 225032"/>
                <a:gd name="connsiteX23" fmla="*/ 27623 w 105727"/>
                <a:gd name="connsiteY23" fmla="*/ 9768 h 225032"/>
                <a:gd name="connsiteX24" fmla="*/ 64770 w 105727"/>
                <a:gd name="connsiteY24" fmla="*/ 243 h 22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727" h="225032">
                  <a:moveTo>
                    <a:pt x="64770" y="243"/>
                  </a:moveTo>
                  <a:cubicBezTo>
                    <a:pt x="67628" y="-710"/>
                    <a:pt x="69533" y="1195"/>
                    <a:pt x="69533" y="5005"/>
                  </a:cubicBezTo>
                  <a:lnTo>
                    <a:pt x="69533" y="49773"/>
                  </a:lnTo>
                  <a:lnTo>
                    <a:pt x="98108" y="49773"/>
                  </a:lnTo>
                  <a:cubicBezTo>
                    <a:pt x="101918" y="49773"/>
                    <a:pt x="103823" y="51678"/>
                    <a:pt x="103823" y="54535"/>
                  </a:cubicBezTo>
                  <a:lnTo>
                    <a:pt x="103823" y="79300"/>
                  </a:lnTo>
                  <a:cubicBezTo>
                    <a:pt x="103823" y="82158"/>
                    <a:pt x="101918" y="84063"/>
                    <a:pt x="98108" y="84063"/>
                  </a:cubicBezTo>
                  <a:lnTo>
                    <a:pt x="69533" y="84063"/>
                  </a:lnTo>
                  <a:lnTo>
                    <a:pt x="69533" y="168835"/>
                  </a:lnTo>
                  <a:cubicBezTo>
                    <a:pt x="69533" y="182170"/>
                    <a:pt x="74295" y="185028"/>
                    <a:pt x="87630" y="185028"/>
                  </a:cubicBezTo>
                  <a:lnTo>
                    <a:pt x="100013" y="185028"/>
                  </a:lnTo>
                  <a:cubicBezTo>
                    <a:pt x="103823" y="185028"/>
                    <a:pt x="105728" y="185980"/>
                    <a:pt x="105728" y="189790"/>
                  </a:cubicBezTo>
                  <a:lnTo>
                    <a:pt x="105728" y="216460"/>
                  </a:lnTo>
                  <a:cubicBezTo>
                    <a:pt x="105728" y="220270"/>
                    <a:pt x="103823" y="222175"/>
                    <a:pt x="100965" y="222175"/>
                  </a:cubicBezTo>
                  <a:cubicBezTo>
                    <a:pt x="90488" y="224080"/>
                    <a:pt x="80963" y="225033"/>
                    <a:pt x="74295" y="225033"/>
                  </a:cubicBezTo>
                  <a:cubicBezTo>
                    <a:pt x="47625" y="225033"/>
                    <a:pt x="22860" y="224080"/>
                    <a:pt x="22860" y="185028"/>
                  </a:cubicBezTo>
                  <a:lnTo>
                    <a:pt x="22860" y="83110"/>
                  </a:lnTo>
                  <a:lnTo>
                    <a:pt x="4763" y="83110"/>
                  </a:lnTo>
                  <a:cubicBezTo>
                    <a:pt x="953" y="83110"/>
                    <a:pt x="0" y="81205"/>
                    <a:pt x="0" y="78348"/>
                  </a:cubicBezTo>
                  <a:lnTo>
                    <a:pt x="0" y="53583"/>
                  </a:lnTo>
                  <a:cubicBezTo>
                    <a:pt x="0" y="50725"/>
                    <a:pt x="1905" y="48820"/>
                    <a:pt x="4763" y="48820"/>
                  </a:cubicBezTo>
                  <a:lnTo>
                    <a:pt x="22860" y="48820"/>
                  </a:lnTo>
                  <a:lnTo>
                    <a:pt x="22860" y="14530"/>
                  </a:lnTo>
                  <a:cubicBezTo>
                    <a:pt x="22860" y="11673"/>
                    <a:pt x="23813" y="9768"/>
                    <a:pt x="27623" y="9768"/>
                  </a:cubicBezTo>
                  <a:lnTo>
                    <a:pt x="64770" y="243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D4B16DD-F5E6-7B83-5BD1-C868DDC7235A}"/>
                </a:ext>
              </a:extLst>
            </p:cNvPr>
            <p:cNvSpPr/>
            <p:nvPr/>
          </p:nvSpPr>
          <p:spPr>
            <a:xfrm>
              <a:off x="10921456" y="647592"/>
              <a:ext cx="46606" cy="53223"/>
            </a:xfrm>
            <a:custGeom>
              <a:avLst/>
              <a:gdLst>
                <a:gd name="connsiteX0" fmla="*/ 149542 w 154304"/>
                <a:gd name="connsiteY0" fmla="*/ 0 h 176212"/>
                <a:gd name="connsiteX1" fmla="*/ 154305 w 154304"/>
                <a:gd name="connsiteY1" fmla="*/ 4763 h 176212"/>
                <a:gd name="connsiteX2" fmla="*/ 154305 w 154304"/>
                <a:gd name="connsiteY2" fmla="*/ 164783 h 176212"/>
                <a:gd name="connsiteX3" fmla="*/ 149542 w 154304"/>
                <a:gd name="connsiteY3" fmla="*/ 170498 h 176212"/>
                <a:gd name="connsiteX4" fmla="*/ 75247 w 154304"/>
                <a:gd name="connsiteY4" fmla="*/ 176213 h 176212"/>
                <a:gd name="connsiteX5" fmla="*/ 0 w 154304"/>
                <a:gd name="connsiteY5" fmla="*/ 100965 h 176212"/>
                <a:gd name="connsiteX6" fmla="*/ 0 w 154304"/>
                <a:gd name="connsiteY6" fmla="*/ 4763 h 176212"/>
                <a:gd name="connsiteX7" fmla="*/ 4763 w 154304"/>
                <a:gd name="connsiteY7" fmla="*/ 0 h 176212"/>
                <a:gd name="connsiteX8" fmla="*/ 41910 w 154304"/>
                <a:gd name="connsiteY8" fmla="*/ 0 h 176212"/>
                <a:gd name="connsiteX9" fmla="*/ 46672 w 154304"/>
                <a:gd name="connsiteY9" fmla="*/ 4763 h 176212"/>
                <a:gd name="connsiteX10" fmla="*/ 46672 w 154304"/>
                <a:gd name="connsiteY10" fmla="*/ 88583 h 176212"/>
                <a:gd name="connsiteX11" fmla="*/ 80010 w 154304"/>
                <a:gd name="connsiteY11" fmla="*/ 135255 h 176212"/>
                <a:gd name="connsiteX12" fmla="*/ 107633 w 154304"/>
                <a:gd name="connsiteY12" fmla="*/ 135255 h 176212"/>
                <a:gd name="connsiteX13" fmla="*/ 107633 w 154304"/>
                <a:gd name="connsiteY13" fmla="*/ 4763 h 176212"/>
                <a:gd name="connsiteX14" fmla="*/ 112395 w 154304"/>
                <a:gd name="connsiteY14" fmla="*/ 0 h 176212"/>
                <a:gd name="connsiteX15" fmla="*/ 149542 w 154304"/>
                <a:gd name="connsiteY15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304" h="176212">
                  <a:moveTo>
                    <a:pt x="149542" y="0"/>
                  </a:moveTo>
                  <a:cubicBezTo>
                    <a:pt x="152400" y="0"/>
                    <a:pt x="154305" y="1905"/>
                    <a:pt x="154305" y="4763"/>
                  </a:cubicBezTo>
                  <a:lnTo>
                    <a:pt x="154305" y="164783"/>
                  </a:lnTo>
                  <a:cubicBezTo>
                    <a:pt x="154305" y="168592"/>
                    <a:pt x="153353" y="169545"/>
                    <a:pt x="149542" y="170498"/>
                  </a:cubicBezTo>
                  <a:cubicBezTo>
                    <a:pt x="128588" y="174308"/>
                    <a:pt x="98108" y="176213"/>
                    <a:pt x="75247" y="176213"/>
                  </a:cubicBezTo>
                  <a:cubicBezTo>
                    <a:pt x="15240" y="176213"/>
                    <a:pt x="0" y="164783"/>
                    <a:pt x="0" y="100965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41910" y="0"/>
                  </a:lnTo>
                  <a:cubicBezTo>
                    <a:pt x="44767" y="0"/>
                    <a:pt x="46672" y="1905"/>
                    <a:pt x="46672" y="4763"/>
                  </a:cubicBezTo>
                  <a:lnTo>
                    <a:pt x="46672" y="88583"/>
                  </a:lnTo>
                  <a:cubicBezTo>
                    <a:pt x="46672" y="133350"/>
                    <a:pt x="51435" y="135255"/>
                    <a:pt x="80010" y="135255"/>
                  </a:cubicBezTo>
                  <a:lnTo>
                    <a:pt x="107633" y="135255"/>
                  </a:lnTo>
                  <a:lnTo>
                    <a:pt x="107633" y="4763"/>
                  </a:lnTo>
                  <a:cubicBezTo>
                    <a:pt x="107633" y="1905"/>
                    <a:pt x="109538" y="0"/>
                    <a:pt x="112395" y="0"/>
                  </a:cubicBezTo>
                  <a:lnTo>
                    <a:pt x="149542" y="0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6CFDC2E-87CA-71B7-C428-4351F2D82929}"/>
                </a:ext>
              </a:extLst>
            </p:cNvPr>
            <p:cNvSpPr/>
            <p:nvPr/>
          </p:nvSpPr>
          <p:spPr>
            <a:xfrm>
              <a:off x="10978994" y="647305"/>
              <a:ext cx="31071" cy="53223"/>
            </a:xfrm>
            <a:custGeom>
              <a:avLst/>
              <a:gdLst>
                <a:gd name="connsiteX0" fmla="*/ 98108 w 102870"/>
                <a:gd name="connsiteY0" fmla="*/ 2857 h 176212"/>
                <a:gd name="connsiteX1" fmla="*/ 102870 w 102870"/>
                <a:gd name="connsiteY1" fmla="*/ 9525 h 176212"/>
                <a:gd name="connsiteX2" fmla="*/ 102870 w 102870"/>
                <a:gd name="connsiteY2" fmla="*/ 35242 h 176212"/>
                <a:gd name="connsiteX3" fmla="*/ 97155 w 102870"/>
                <a:gd name="connsiteY3" fmla="*/ 40005 h 176212"/>
                <a:gd name="connsiteX4" fmla="*/ 67628 w 102870"/>
                <a:gd name="connsiteY4" fmla="*/ 40005 h 176212"/>
                <a:gd name="connsiteX5" fmla="*/ 45720 w 102870"/>
                <a:gd name="connsiteY5" fmla="*/ 56198 h 176212"/>
                <a:gd name="connsiteX6" fmla="*/ 45720 w 102870"/>
                <a:gd name="connsiteY6" fmla="*/ 171450 h 176212"/>
                <a:gd name="connsiteX7" fmla="*/ 40958 w 102870"/>
                <a:gd name="connsiteY7" fmla="*/ 176213 h 176212"/>
                <a:gd name="connsiteX8" fmla="*/ 4763 w 102870"/>
                <a:gd name="connsiteY8" fmla="*/ 176213 h 176212"/>
                <a:gd name="connsiteX9" fmla="*/ 0 w 102870"/>
                <a:gd name="connsiteY9" fmla="*/ 171450 h 176212"/>
                <a:gd name="connsiteX10" fmla="*/ 0 w 102870"/>
                <a:gd name="connsiteY10" fmla="*/ 43815 h 176212"/>
                <a:gd name="connsiteX11" fmla="*/ 56197 w 102870"/>
                <a:gd name="connsiteY11" fmla="*/ 0 h 176212"/>
                <a:gd name="connsiteX12" fmla="*/ 98108 w 102870"/>
                <a:gd name="connsiteY12" fmla="*/ 2857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870" h="176212">
                  <a:moveTo>
                    <a:pt x="98108" y="2857"/>
                  </a:moveTo>
                  <a:cubicBezTo>
                    <a:pt x="101917" y="3810"/>
                    <a:pt x="102870" y="4763"/>
                    <a:pt x="102870" y="9525"/>
                  </a:cubicBezTo>
                  <a:lnTo>
                    <a:pt x="102870" y="35242"/>
                  </a:lnTo>
                  <a:cubicBezTo>
                    <a:pt x="102870" y="38100"/>
                    <a:pt x="100965" y="40005"/>
                    <a:pt x="97155" y="40005"/>
                  </a:cubicBezTo>
                  <a:lnTo>
                    <a:pt x="67628" y="40005"/>
                  </a:lnTo>
                  <a:cubicBezTo>
                    <a:pt x="51435" y="40005"/>
                    <a:pt x="45720" y="42863"/>
                    <a:pt x="45720" y="56198"/>
                  </a:cubicBezTo>
                  <a:lnTo>
                    <a:pt x="45720" y="171450"/>
                  </a:lnTo>
                  <a:cubicBezTo>
                    <a:pt x="45720" y="175260"/>
                    <a:pt x="43815" y="176213"/>
                    <a:pt x="40958" y="176213"/>
                  </a:cubicBezTo>
                  <a:lnTo>
                    <a:pt x="4763" y="176213"/>
                  </a:lnTo>
                  <a:cubicBezTo>
                    <a:pt x="1905" y="176213"/>
                    <a:pt x="0" y="174307"/>
                    <a:pt x="0" y="171450"/>
                  </a:cubicBezTo>
                  <a:lnTo>
                    <a:pt x="0" y="43815"/>
                  </a:lnTo>
                  <a:cubicBezTo>
                    <a:pt x="0" y="4763"/>
                    <a:pt x="27622" y="0"/>
                    <a:pt x="56197" y="0"/>
                  </a:cubicBezTo>
                  <a:cubicBezTo>
                    <a:pt x="65722" y="0"/>
                    <a:pt x="86678" y="952"/>
                    <a:pt x="98108" y="2857"/>
                  </a:cubicBez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57956CD-ED45-D90C-01E2-43B2B7A1E527}"/>
                </a:ext>
              </a:extLst>
            </p:cNvPr>
            <p:cNvSpPr/>
            <p:nvPr/>
          </p:nvSpPr>
          <p:spPr>
            <a:xfrm>
              <a:off x="11015531" y="647581"/>
              <a:ext cx="46318" cy="53521"/>
            </a:xfrm>
            <a:custGeom>
              <a:avLst/>
              <a:gdLst>
                <a:gd name="connsiteX0" fmla="*/ 153353 w 153352"/>
                <a:gd name="connsiteY0" fmla="*/ 85762 h 177201"/>
                <a:gd name="connsiteX1" fmla="*/ 153353 w 153352"/>
                <a:gd name="connsiteY1" fmla="*/ 95287 h 177201"/>
                <a:gd name="connsiteX2" fmla="*/ 143828 w 153352"/>
                <a:gd name="connsiteY2" fmla="*/ 103860 h 177201"/>
                <a:gd name="connsiteX3" fmla="*/ 46673 w 153352"/>
                <a:gd name="connsiteY3" fmla="*/ 103860 h 177201"/>
                <a:gd name="connsiteX4" fmla="*/ 81915 w 153352"/>
                <a:gd name="connsiteY4" fmla="*/ 137197 h 177201"/>
                <a:gd name="connsiteX5" fmla="*/ 137160 w 153352"/>
                <a:gd name="connsiteY5" fmla="*/ 137197 h 177201"/>
                <a:gd name="connsiteX6" fmla="*/ 141923 w 153352"/>
                <a:gd name="connsiteY6" fmla="*/ 141960 h 177201"/>
                <a:gd name="connsiteX7" fmla="*/ 141923 w 153352"/>
                <a:gd name="connsiteY7" fmla="*/ 167677 h 177201"/>
                <a:gd name="connsiteX8" fmla="*/ 137160 w 153352"/>
                <a:gd name="connsiteY8" fmla="*/ 172439 h 177201"/>
                <a:gd name="connsiteX9" fmla="*/ 78105 w 153352"/>
                <a:gd name="connsiteY9" fmla="*/ 177202 h 177201"/>
                <a:gd name="connsiteX10" fmla="*/ 0 w 153352"/>
                <a:gd name="connsiteY10" fmla="*/ 88620 h 177201"/>
                <a:gd name="connsiteX11" fmla="*/ 78105 w 153352"/>
                <a:gd name="connsiteY11" fmla="*/ 37 h 177201"/>
                <a:gd name="connsiteX12" fmla="*/ 153353 w 153352"/>
                <a:gd name="connsiteY12" fmla="*/ 85762 h 177201"/>
                <a:gd name="connsiteX13" fmla="*/ 45720 w 153352"/>
                <a:gd name="connsiteY13" fmla="*/ 73379 h 177201"/>
                <a:gd name="connsiteX14" fmla="*/ 107633 w 153352"/>
                <a:gd name="connsiteY14" fmla="*/ 73379 h 177201"/>
                <a:gd name="connsiteX15" fmla="*/ 77153 w 153352"/>
                <a:gd name="connsiteY15" fmla="*/ 39089 h 177201"/>
                <a:gd name="connsiteX16" fmla="*/ 45720 w 153352"/>
                <a:gd name="connsiteY16" fmla="*/ 73379 h 17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352" h="177201">
                  <a:moveTo>
                    <a:pt x="153353" y="85762"/>
                  </a:moveTo>
                  <a:lnTo>
                    <a:pt x="153353" y="95287"/>
                  </a:lnTo>
                  <a:cubicBezTo>
                    <a:pt x="153353" y="101954"/>
                    <a:pt x="151448" y="103860"/>
                    <a:pt x="143828" y="103860"/>
                  </a:cubicBezTo>
                  <a:lnTo>
                    <a:pt x="46673" y="103860"/>
                  </a:lnTo>
                  <a:cubicBezTo>
                    <a:pt x="47625" y="131482"/>
                    <a:pt x="54292" y="137197"/>
                    <a:pt x="81915" y="137197"/>
                  </a:cubicBezTo>
                  <a:lnTo>
                    <a:pt x="137160" y="137197"/>
                  </a:lnTo>
                  <a:cubicBezTo>
                    <a:pt x="140017" y="137197"/>
                    <a:pt x="141923" y="139102"/>
                    <a:pt x="141923" y="141960"/>
                  </a:cubicBezTo>
                  <a:lnTo>
                    <a:pt x="141923" y="167677"/>
                  </a:lnTo>
                  <a:cubicBezTo>
                    <a:pt x="141923" y="171487"/>
                    <a:pt x="140017" y="172439"/>
                    <a:pt x="137160" y="172439"/>
                  </a:cubicBezTo>
                  <a:cubicBezTo>
                    <a:pt x="120967" y="176250"/>
                    <a:pt x="98108" y="177202"/>
                    <a:pt x="78105" y="177202"/>
                  </a:cubicBezTo>
                  <a:cubicBezTo>
                    <a:pt x="15240" y="177202"/>
                    <a:pt x="0" y="159104"/>
                    <a:pt x="0" y="88620"/>
                  </a:cubicBezTo>
                  <a:cubicBezTo>
                    <a:pt x="0" y="17182"/>
                    <a:pt x="15240" y="37"/>
                    <a:pt x="78105" y="37"/>
                  </a:cubicBezTo>
                  <a:cubicBezTo>
                    <a:pt x="138113" y="-915"/>
                    <a:pt x="153353" y="16229"/>
                    <a:pt x="153353" y="85762"/>
                  </a:cubicBezTo>
                  <a:close/>
                  <a:moveTo>
                    <a:pt x="45720" y="73379"/>
                  </a:moveTo>
                  <a:lnTo>
                    <a:pt x="107633" y="73379"/>
                  </a:lnTo>
                  <a:cubicBezTo>
                    <a:pt x="107633" y="45757"/>
                    <a:pt x="100013" y="39089"/>
                    <a:pt x="77153" y="39089"/>
                  </a:cubicBezTo>
                  <a:cubicBezTo>
                    <a:pt x="54292" y="39089"/>
                    <a:pt x="46673" y="45757"/>
                    <a:pt x="45720" y="73379"/>
                  </a:cubicBez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4E428F3-F2F4-A04A-2F1F-D8DD8E6E70A1}"/>
                </a:ext>
              </a:extLst>
            </p:cNvPr>
            <p:cNvSpPr/>
            <p:nvPr/>
          </p:nvSpPr>
          <p:spPr>
            <a:xfrm>
              <a:off x="11087350" y="649031"/>
              <a:ext cx="72705" cy="51784"/>
            </a:xfrm>
            <a:custGeom>
              <a:avLst/>
              <a:gdLst>
                <a:gd name="connsiteX0" fmla="*/ 236563 w 240716"/>
                <a:gd name="connsiteY0" fmla="*/ 0 h 171450"/>
                <a:gd name="connsiteX1" fmla="*/ 240373 w 240716"/>
                <a:gd name="connsiteY1" fmla="*/ 4763 h 171450"/>
                <a:gd name="connsiteX2" fmla="*/ 212751 w 240716"/>
                <a:gd name="connsiteY2" fmla="*/ 136208 h 171450"/>
                <a:gd name="connsiteX3" fmla="*/ 176556 w 240716"/>
                <a:gd name="connsiteY3" fmla="*/ 171450 h 171450"/>
                <a:gd name="connsiteX4" fmla="*/ 140361 w 240716"/>
                <a:gd name="connsiteY4" fmla="*/ 136208 h 171450"/>
                <a:gd name="connsiteX5" fmla="*/ 120358 w 240716"/>
                <a:gd name="connsiteY5" fmla="*/ 49530 h 171450"/>
                <a:gd name="connsiteX6" fmla="*/ 100356 w 240716"/>
                <a:gd name="connsiteY6" fmla="*/ 136208 h 171450"/>
                <a:gd name="connsiteX7" fmla="*/ 64161 w 240716"/>
                <a:gd name="connsiteY7" fmla="*/ 171450 h 171450"/>
                <a:gd name="connsiteX8" fmla="*/ 27966 w 240716"/>
                <a:gd name="connsiteY8" fmla="*/ 136208 h 171450"/>
                <a:gd name="connsiteX9" fmla="*/ 344 w 240716"/>
                <a:gd name="connsiteY9" fmla="*/ 4763 h 171450"/>
                <a:gd name="connsiteX10" fmla="*/ 4154 w 240716"/>
                <a:gd name="connsiteY10" fmla="*/ 0 h 171450"/>
                <a:gd name="connsiteX11" fmla="*/ 27013 w 240716"/>
                <a:gd name="connsiteY11" fmla="*/ 0 h 171450"/>
                <a:gd name="connsiteX12" fmla="*/ 30823 w 240716"/>
                <a:gd name="connsiteY12" fmla="*/ 4763 h 171450"/>
                <a:gd name="connsiteX13" fmla="*/ 56541 w 240716"/>
                <a:gd name="connsiteY13" fmla="*/ 132398 h 171450"/>
                <a:gd name="connsiteX14" fmla="*/ 65113 w 240716"/>
                <a:gd name="connsiteY14" fmla="*/ 143827 h 171450"/>
                <a:gd name="connsiteX15" fmla="*/ 73686 w 240716"/>
                <a:gd name="connsiteY15" fmla="*/ 132398 h 171450"/>
                <a:gd name="connsiteX16" fmla="*/ 103213 w 240716"/>
                <a:gd name="connsiteY16" fmla="*/ 9525 h 171450"/>
                <a:gd name="connsiteX17" fmla="*/ 107976 w 240716"/>
                <a:gd name="connsiteY17" fmla="*/ 4763 h 171450"/>
                <a:gd name="connsiteX18" fmla="*/ 133694 w 240716"/>
                <a:gd name="connsiteY18" fmla="*/ 4763 h 171450"/>
                <a:gd name="connsiteX19" fmla="*/ 138456 w 240716"/>
                <a:gd name="connsiteY19" fmla="*/ 9525 h 171450"/>
                <a:gd name="connsiteX20" fmla="*/ 168936 w 240716"/>
                <a:gd name="connsiteY20" fmla="*/ 132398 h 171450"/>
                <a:gd name="connsiteX21" fmla="*/ 177508 w 240716"/>
                <a:gd name="connsiteY21" fmla="*/ 143827 h 171450"/>
                <a:gd name="connsiteX22" fmla="*/ 186081 w 240716"/>
                <a:gd name="connsiteY22" fmla="*/ 132398 h 171450"/>
                <a:gd name="connsiteX23" fmla="*/ 211798 w 240716"/>
                <a:gd name="connsiteY23" fmla="*/ 4763 h 171450"/>
                <a:gd name="connsiteX24" fmla="*/ 215608 w 240716"/>
                <a:gd name="connsiteY24" fmla="*/ 0 h 171450"/>
                <a:gd name="connsiteX25" fmla="*/ 236563 w 240716"/>
                <a:gd name="connsiteY25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0716" h="171450">
                  <a:moveTo>
                    <a:pt x="236563" y="0"/>
                  </a:moveTo>
                  <a:cubicBezTo>
                    <a:pt x="240373" y="0"/>
                    <a:pt x="241326" y="952"/>
                    <a:pt x="240373" y="4763"/>
                  </a:cubicBezTo>
                  <a:lnTo>
                    <a:pt x="212751" y="136208"/>
                  </a:lnTo>
                  <a:cubicBezTo>
                    <a:pt x="206083" y="166688"/>
                    <a:pt x="201321" y="171450"/>
                    <a:pt x="176556" y="171450"/>
                  </a:cubicBezTo>
                  <a:cubicBezTo>
                    <a:pt x="148933" y="171450"/>
                    <a:pt x="147981" y="167640"/>
                    <a:pt x="140361" y="136208"/>
                  </a:cubicBezTo>
                  <a:lnTo>
                    <a:pt x="120358" y="49530"/>
                  </a:lnTo>
                  <a:lnTo>
                    <a:pt x="100356" y="136208"/>
                  </a:lnTo>
                  <a:cubicBezTo>
                    <a:pt x="92736" y="167640"/>
                    <a:pt x="91783" y="171450"/>
                    <a:pt x="64161" y="171450"/>
                  </a:cubicBezTo>
                  <a:cubicBezTo>
                    <a:pt x="39396" y="171450"/>
                    <a:pt x="34633" y="166688"/>
                    <a:pt x="27966" y="136208"/>
                  </a:cubicBezTo>
                  <a:lnTo>
                    <a:pt x="344" y="4763"/>
                  </a:lnTo>
                  <a:cubicBezTo>
                    <a:pt x="-609" y="952"/>
                    <a:pt x="344" y="0"/>
                    <a:pt x="4154" y="0"/>
                  </a:cubicBezTo>
                  <a:lnTo>
                    <a:pt x="27013" y="0"/>
                  </a:lnTo>
                  <a:cubicBezTo>
                    <a:pt x="28919" y="0"/>
                    <a:pt x="29871" y="952"/>
                    <a:pt x="30823" y="4763"/>
                  </a:cubicBezTo>
                  <a:lnTo>
                    <a:pt x="56541" y="132398"/>
                  </a:lnTo>
                  <a:cubicBezTo>
                    <a:pt x="59398" y="142875"/>
                    <a:pt x="61304" y="143827"/>
                    <a:pt x="65113" y="143827"/>
                  </a:cubicBezTo>
                  <a:cubicBezTo>
                    <a:pt x="70829" y="143827"/>
                    <a:pt x="70829" y="142875"/>
                    <a:pt x="73686" y="132398"/>
                  </a:cubicBezTo>
                  <a:lnTo>
                    <a:pt x="103213" y="9525"/>
                  </a:lnTo>
                  <a:cubicBezTo>
                    <a:pt x="104166" y="5715"/>
                    <a:pt x="105119" y="4763"/>
                    <a:pt x="107976" y="4763"/>
                  </a:cubicBezTo>
                  <a:lnTo>
                    <a:pt x="133694" y="4763"/>
                  </a:lnTo>
                  <a:cubicBezTo>
                    <a:pt x="136551" y="4763"/>
                    <a:pt x="137504" y="5715"/>
                    <a:pt x="138456" y="9525"/>
                  </a:cubicBezTo>
                  <a:lnTo>
                    <a:pt x="168936" y="132398"/>
                  </a:lnTo>
                  <a:cubicBezTo>
                    <a:pt x="171794" y="142875"/>
                    <a:pt x="171794" y="143827"/>
                    <a:pt x="177508" y="143827"/>
                  </a:cubicBezTo>
                  <a:cubicBezTo>
                    <a:pt x="181319" y="143827"/>
                    <a:pt x="183223" y="142875"/>
                    <a:pt x="186081" y="132398"/>
                  </a:cubicBezTo>
                  <a:lnTo>
                    <a:pt x="211798" y="4763"/>
                  </a:lnTo>
                  <a:cubicBezTo>
                    <a:pt x="212751" y="952"/>
                    <a:pt x="213704" y="0"/>
                    <a:pt x="215608" y="0"/>
                  </a:cubicBezTo>
                  <a:lnTo>
                    <a:pt x="236563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AFB6309-09C6-2E46-FB94-22F3023A8133}"/>
                </a:ext>
              </a:extLst>
            </p:cNvPr>
            <p:cNvSpPr/>
            <p:nvPr/>
          </p:nvSpPr>
          <p:spPr>
            <a:xfrm>
              <a:off x="11167719" y="648168"/>
              <a:ext cx="42578" cy="52360"/>
            </a:xfrm>
            <a:custGeom>
              <a:avLst/>
              <a:gdLst>
                <a:gd name="connsiteX0" fmla="*/ 140970 w 140969"/>
                <a:gd name="connsiteY0" fmla="*/ 82868 h 173355"/>
                <a:gd name="connsiteX1" fmla="*/ 140970 w 140969"/>
                <a:gd name="connsiteY1" fmla="*/ 91440 h 173355"/>
                <a:gd name="connsiteX2" fmla="*/ 129540 w 140969"/>
                <a:gd name="connsiteY2" fmla="*/ 100013 h 173355"/>
                <a:gd name="connsiteX3" fmla="*/ 30480 w 140969"/>
                <a:gd name="connsiteY3" fmla="*/ 100013 h 173355"/>
                <a:gd name="connsiteX4" fmla="*/ 71438 w 140969"/>
                <a:gd name="connsiteY4" fmla="*/ 147638 h 173355"/>
                <a:gd name="connsiteX5" fmla="*/ 122872 w 140969"/>
                <a:gd name="connsiteY5" fmla="*/ 147638 h 173355"/>
                <a:gd name="connsiteX6" fmla="*/ 127635 w 140969"/>
                <a:gd name="connsiteY6" fmla="*/ 152400 h 173355"/>
                <a:gd name="connsiteX7" fmla="*/ 127635 w 140969"/>
                <a:gd name="connsiteY7" fmla="*/ 165735 h 173355"/>
                <a:gd name="connsiteX8" fmla="*/ 122872 w 140969"/>
                <a:gd name="connsiteY8" fmla="*/ 170498 h 173355"/>
                <a:gd name="connsiteX9" fmla="*/ 70485 w 140969"/>
                <a:gd name="connsiteY9" fmla="*/ 173355 h 173355"/>
                <a:gd name="connsiteX10" fmla="*/ 0 w 140969"/>
                <a:gd name="connsiteY10" fmla="*/ 86678 h 173355"/>
                <a:gd name="connsiteX11" fmla="*/ 70485 w 140969"/>
                <a:gd name="connsiteY11" fmla="*/ 0 h 173355"/>
                <a:gd name="connsiteX12" fmla="*/ 140970 w 140969"/>
                <a:gd name="connsiteY12" fmla="*/ 82868 h 173355"/>
                <a:gd name="connsiteX13" fmla="*/ 30480 w 140969"/>
                <a:gd name="connsiteY13" fmla="*/ 76200 h 173355"/>
                <a:gd name="connsiteX14" fmla="*/ 111442 w 140969"/>
                <a:gd name="connsiteY14" fmla="*/ 76200 h 173355"/>
                <a:gd name="connsiteX15" fmla="*/ 72390 w 140969"/>
                <a:gd name="connsiteY15" fmla="*/ 26670 h 173355"/>
                <a:gd name="connsiteX16" fmla="*/ 30480 w 140969"/>
                <a:gd name="connsiteY16" fmla="*/ 76200 h 1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969" h="173355">
                  <a:moveTo>
                    <a:pt x="140970" y="82868"/>
                  </a:moveTo>
                  <a:lnTo>
                    <a:pt x="140970" y="91440"/>
                  </a:lnTo>
                  <a:cubicBezTo>
                    <a:pt x="140970" y="98108"/>
                    <a:pt x="139065" y="100013"/>
                    <a:pt x="129540" y="100013"/>
                  </a:cubicBezTo>
                  <a:lnTo>
                    <a:pt x="30480" y="100013"/>
                  </a:lnTo>
                  <a:cubicBezTo>
                    <a:pt x="31432" y="138113"/>
                    <a:pt x="38100" y="147638"/>
                    <a:pt x="71438" y="147638"/>
                  </a:cubicBezTo>
                  <a:lnTo>
                    <a:pt x="122872" y="147638"/>
                  </a:lnTo>
                  <a:cubicBezTo>
                    <a:pt x="125730" y="147638"/>
                    <a:pt x="127635" y="149543"/>
                    <a:pt x="127635" y="152400"/>
                  </a:cubicBezTo>
                  <a:lnTo>
                    <a:pt x="127635" y="165735"/>
                  </a:lnTo>
                  <a:cubicBezTo>
                    <a:pt x="127635" y="168593"/>
                    <a:pt x="125730" y="170498"/>
                    <a:pt x="122872" y="170498"/>
                  </a:cubicBezTo>
                  <a:cubicBezTo>
                    <a:pt x="106680" y="172403"/>
                    <a:pt x="89535" y="173355"/>
                    <a:pt x="70485" y="173355"/>
                  </a:cubicBezTo>
                  <a:cubicBezTo>
                    <a:pt x="12382" y="173355"/>
                    <a:pt x="0" y="156210"/>
                    <a:pt x="0" y="86678"/>
                  </a:cubicBezTo>
                  <a:cubicBezTo>
                    <a:pt x="0" y="17145"/>
                    <a:pt x="12382" y="0"/>
                    <a:pt x="70485" y="0"/>
                  </a:cubicBezTo>
                  <a:cubicBezTo>
                    <a:pt x="126682" y="953"/>
                    <a:pt x="140017" y="17145"/>
                    <a:pt x="140970" y="82868"/>
                  </a:cubicBezTo>
                  <a:close/>
                  <a:moveTo>
                    <a:pt x="30480" y="76200"/>
                  </a:moveTo>
                  <a:lnTo>
                    <a:pt x="111442" y="76200"/>
                  </a:lnTo>
                  <a:cubicBezTo>
                    <a:pt x="110490" y="37148"/>
                    <a:pt x="103822" y="26670"/>
                    <a:pt x="72390" y="26670"/>
                  </a:cubicBezTo>
                  <a:cubicBezTo>
                    <a:pt x="38100" y="26670"/>
                    <a:pt x="31432" y="37148"/>
                    <a:pt x="30480" y="7620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8E94E59-5191-C6C8-2447-61CB1D39D250}"/>
                </a:ext>
              </a:extLst>
            </p:cNvPr>
            <p:cNvSpPr/>
            <p:nvPr/>
          </p:nvSpPr>
          <p:spPr>
            <a:xfrm>
              <a:off x="11240217" y="648630"/>
              <a:ext cx="37687" cy="52472"/>
            </a:xfrm>
            <a:custGeom>
              <a:avLst/>
              <a:gdLst>
                <a:gd name="connsiteX0" fmla="*/ 120015 w 124777"/>
                <a:gd name="connsiteY0" fmla="*/ 2279 h 173728"/>
                <a:gd name="connsiteX1" fmla="*/ 124778 w 124777"/>
                <a:gd name="connsiteY1" fmla="*/ 7994 h 173728"/>
                <a:gd name="connsiteX2" fmla="*/ 124778 w 124777"/>
                <a:gd name="connsiteY2" fmla="*/ 21329 h 173728"/>
                <a:gd name="connsiteX3" fmla="*/ 120015 w 124777"/>
                <a:gd name="connsiteY3" fmla="*/ 26091 h 173728"/>
                <a:gd name="connsiteX4" fmla="*/ 73343 w 124777"/>
                <a:gd name="connsiteY4" fmla="*/ 26091 h 173728"/>
                <a:gd name="connsiteX5" fmla="*/ 31433 w 124777"/>
                <a:gd name="connsiteY5" fmla="*/ 87051 h 173728"/>
                <a:gd name="connsiteX6" fmla="*/ 73343 w 124777"/>
                <a:gd name="connsiteY6" fmla="*/ 147059 h 173728"/>
                <a:gd name="connsiteX7" fmla="*/ 120015 w 124777"/>
                <a:gd name="connsiteY7" fmla="*/ 147059 h 173728"/>
                <a:gd name="connsiteX8" fmla="*/ 124778 w 124777"/>
                <a:gd name="connsiteY8" fmla="*/ 151821 h 173728"/>
                <a:gd name="connsiteX9" fmla="*/ 124778 w 124777"/>
                <a:gd name="connsiteY9" fmla="*/ 165156 h 173728"/>
                <a:gd name="connsiteX10" fmla="*/ 120015 w 124777"/>
                <a:gd name="connsiteY10" fmla="*/ 170871 h 173728"/>
                <a:gd name="connsiteX11" fmla="*/ 72390 w 124777"/>
                <a:gd name="connsiteY11" fmla="*/ 173729 h 173728"/>
                <a:gd name="connsiteX12" fmla="*/ 0 w 124777"/>
                <a:gd name="connsiteY12" fmla="*/ 87051 h 173728"/>
                <a:gd name="connsiteX13" fmla="*/ 72390 w 124777"/>
                <a:gd name="connsiteY13" fmla="*/ 374 h 173728"/>
                <a:gd name="connsiteX14" fmla="*/ 120015 w 124777"/>
                <a:gd name="connsiteY14" fmla="*/ 2279 h 17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4777" h="173728">
                  <a:moveTo>
                    <a:pt x="120015" y="2279"/>
                  </a:moveTo>
                  <a:cubicBezTo>
                    <a:pt x="122873" y="2279"/>
                    <a:pt x="124778" y="4184"/>
                    <a:pt x="124778" y="7994"/>
                  </a:cubicBezTo>
                  <a:lnTo>
                    <a:pt x="124778" y="21329"/>
                  </a:lnTo>
                  <a:cubicBezTo>
                    <a:pt x="124778" y="24186"/>
                    <a:pt x="122873" y="26091"/>
                    <a:pt x="120015" y="26091"/>
                  </a:cubicBezTo>
                  <a:lnTo>
                    <a:pt x="73343" y="26091"/>
                  </a:lnTo>
                  <a:cubicBezTo>
                    <a:pt x="36195" y="26091"/>
                    <a:pt x="31433" y="38474"/>
                    <a:pt x="31433" y="87051"/>
                  </a:cubicBezTo>
                  <a:cubicBezTo>
                    <a:pt x="31433" y="135629"/>
                    <a:pt x="36195" y="147059"/>
                    <a:pt x="73343" y="147059"/>
                  </a:cubicBezTo>
                  <a:lnTo>
                    <a:pt x="120015" y="147059"/>
                  </a:lnTo>
                  <a:cubicBezTo>
                    <a:pt x="122873" y="147059"/>
                    <a:pt x="124778" y="148964"/>
                    <a:pt x="124778" y="151821"/>
                  </a:cubicBezTo>
                  <a:lnTo>
                    <a:pt x="124778" y="165156"/>
                  </a:lnTo>
                  <a:cubicBezTo>
                    <a:pt x="124778" y="168014"/>
                    <a:pt x="122873" y="169919"/>
                    <a:pt x="120015" y="170871"/>
                  </a:cubicBezTo>
                  <a:cubicBezTo>
                    <a:pt x="103823" y="172776"/>
                    <a:pt x="85725" y="173729"/>
                    <a:pt x="72390" y="173729"/>
                  </a:cubicBezTo>
                  <a:cubicBezTo>
                    <a:pt x="12383" y="173729"/>
                    <a:pt x="0" y="156584"/>
                    <a:pt x="0" y="87051"/>
                  </a:cubicBezTo>
                  <a:cubicBezTo>
                    <a:pt x="0" y="17519"/>
                    <a:pt x="11430" y="374"/>
                    <a:pt x="72390" y="374"/>
                  </a:cubicBezTo>
                  <a:cubicBezTo>
                    <a:pt x="85725" y="-579"/>
                    <a:pt x="103823" y="374"/>
                    <a:pt x="120015" y="227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445E18-845B-A8C6-4A60-2F5DE3A10396}"/>
                </a:ext>
              </a:extLst>
            </p:cNvPr>
            <p:cNvSpPr/>
            <p:nvPr/>
          </p:nvSpPr>
          <p:spPr>
            <a:xfrm>
              <a:off x="11284522" y="648455"/>
              <a:ext cx="40564" cy="52072"/>
            </a:xfrm>
            <a:custGeom>
              <a:avLst/>
              <a:gdLst>
                <a:gd name="connsiteX0" fmla="*/ 134302 w 134302"/>
                <a:gd name="connsiteY0" fmla="*/ 48577 h 172402"/>
                <a:gd name="connsiteX1" fmla="*/ 134302 w 134302"/>
                <a:gd name="connsiteY1" fmla="*/ 157163 h 172402"/>
                <a:gd name="connsiteX2" fmla="*/ 128588 w 134302"/>
                <a:gd name="connsiteY2" fmla="*/ 165735 h 172402"/>
                <a:gd name="connsiteX3" fmla="*/ 60007 w 134302"/>
                <a:gd name="connsiteY3" fmla="*/ 172402 h 172402"/>
                <a:gd name="connsiteX4" fmla="*/ 0 w 134302"/>
                <a:gd name="connsiteY4" fmla="*/ 121920 h 172402"/>
                <a:gd name="connsiteX5" fmla="*/ 55245 w 134302"/>
                <a:gd name="connsiteY5" fmla="*/ 74295 h 172402"/>
                <a:gd name="connsiteX6" fmla="*/ 105727 w 134302"/>
                <a:gd name="connsiteY6" fmla="*/ 74295 h 172402"/>
                <a:gd name="connsiteX7" fmla="*/ 105727 w 134302"/>
                <a:gd name="connsiteY7" fmla="*/ 53340 h 172402"/>
                <a:gd name="connsiteX8" fmla="*/ 65722 w 134302"/>
                <a:gd name="connsiteY8" fmla="*/ 25717 h 172402"/>
                <a:gd name="connsiteX9" fmla="*/ 19050 w 134302"/>
                <a:gd name="connsiteY9" fmla="*/ 25717 h 172402"/>
                <a:gd name="connsiteX10" fmla="*/ 14288 w 134302"/>
                <a:gd name="connsiteY10" fmla="*/ 20955 h 172402"/>
                <a:gd name="connsiteX11" fmla="*/ 14288 w 134302"/>
                <a:gd name="connsiteY11" fmla="*/ 8572 h 172402"/>
                <a:gd name="connsiteX12" fmla="*/ 19050 w 134302"/>
                <a:gd name="connsiteY12" fmla="*/ 3810 h 172402"/>
                <a:gd name="connsiteX13" fmla="*/ 65722 w 134302"/>
                <a:gd name="connsiteY13" fmla="*/ 0 h 172402"/>
                <a:gd name="connsiteX14" fmla="*/ 134302 w 134302"/>
                <a:gd name="connsiteY14" fmla="*/ 48577 h 172402"/>
                <a:gd name="connsiteX15" fmla="*/ 54292 w 134302"/>
                <a:gd name="connsiteY15" fmla="*/ 99060 h 172402"/>
                <a:gd name="connsiteX16" fmla="*/ 28575 w 134302"/>
                <a:gd name="connsiteY16" fmla="*/ 121920 h 172402"/>
                <a:gd name="connsiteX17" fmla="*/ 64770 w 134302"/>
                <a:gd name="connsiteY17" fmla="*/ 146685 h 172402"/>
                <a:gd name="connsiteX18" fmla="*/ 104775 w 134302"/>
                <a:gd name="connsiteY18" fmla="*/ 142875 h 172402"/>
                <a:gd name="connsiteX19" fmla="*/ 104775 w 134302"/>
                <a:gd name="connsiteY19" fmla="*/ 98107 h 172402"/>
                <a:gd name="connsiteX20" fmla="*/ 54292 w 134302"/>
                <a:gd name="connsiteY20" fmla="*/ 98107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302" h="172402">
                  <a:moveTo>
                    <a:pt x="134302" y="48577"/>
                  </a:moveTo>
                  <a:lnTo>
                    <a:pt x="134302" y="157163"/>
                  </a:lnTo>
                  <a:cubicBezTo>
                    <a:pt x="134302" y="160020"/>
                    <a:pt x="134302" y="163830"/>
                    <a:pt x="128588" y="165735"/>
                  </a:cubicBezTo>
                  <a:cubicBezTo>
                    <a:pt x="118110" y="169545"/>
                    <a:pt x="90488" y="172402"/>
                    <a:pt x="60007" y="172402"/>
                  </a:cubicBezTo>
                  <a:cubicBezTo>
                    <a:pt x="19050" y="172402"/>
                    <a:pt x="0" y="163830"/>
                    <a:pt x="0" y="121920"/>
                  </a:cubicBezTo>
                  <a:cubicBezTo>
                    <a:pt x="0" y="84772"/>
                    <a:pt x="20002" y="74295"/>
                    <a:pt x="55245" y="74295"/>
                  </a:cubicBezTo>
                  <a:lnTo>
                    <a:pt x="105727" y="74295"/>
                  </a:lnTo>
                  <a:lnTo>
                    <a:pt x="105727" y="53340"/>
                  </a:lnTo>
                  <a:cubicBezTo>
                    <a:pt x="105727" y="34290"/>
                    <a:pt x="94297" y="25717"/>
                    <a:pt x="65722" y="25717"/>
                  </a:cubicBezTo>
                  <a:lnTo>
                    <a:pt x="19050" y="25717"/>
                  </a:lnTo>
                  <a:cubicBezTo>
                    <a:pt x="15240" y="25717"/>
                    <a:pt x="14288" y="24765"/>
                    <a:pt x="14288" y="20955"/>
                  </a:cubicBezTo>
                  <a:lnTo>
                    <a:pt x="14288" y="8572"/>
                  </a:lnTo>
                  <a:cubicBezTo>
                    <a:pt x="14288" y="4763"/>
                    <a:pt x="15240" y="3810"/>
                    <a:pt x="19050" y="3810"/>
                  </a:cubicBezTo>
                  <a:cubicBezTo>
                    <a:pt x="37147" y="952"/>
                    <a:pt x="53340" y="0"/>
                    <a:pt x="65722" y="0"/>
                  </a:cubicBezTo>
                  <a:cubicBezTo>
                    <a:pt x="112395" y="0"/>
                    <a:pt x="134302" y="15240"/>
                    <a:pt x="134302" y="48577"/>
                  </a:cubicBezTo>
                  <a:close/>
                  <a:moveTo>
                    <a:pt x="54292" y="99060"/>
                  </a:moveTo>
                  <a:cubicBezTo>
                    <a:pt x="37147" y="99060"/>
                    <a:pt x="28575" y="104775"/>
                    <a:pt x="28575" y="121920"/>
                  </a:cubicBezTo>
                  <a:cubicBezTo>
                    <a:pt x="28575" y="142875"/>
                    <a:pt x="39052" y="146685"/>
                    <a:pt x="64770" y="146685"/>
                  </a:cubicBezTo>
                  <a:cubicBezTo>
                    <a:pt x="74295" y="146685"/>
                    <a:pt x="92392" y="145732"/>
                    <a:pt x="104775" y="142875"/>
                  </a:cubicBezTo>
                  <a:lnTo>
                    <a:pt x="104775" y="98107"/>
                  </a:lnTo>
                  <a:lnTo>
                    <a:pt x="54292" y="981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0BF78F3-914C-585C-F344-8EFD5A902128}"/>
                </a:ext>
              </a:extLst>
            </p:cNvPr>
            <p:cNvSpPr/>
            <p:nvPr/>
          </p:nvSpPr>
          <p:spPr>
            <a:xfrm>
              <a:off x="11337169" y="648719"/>
              <a:ext cx="43154" cy="51521"/>
            </a:xfrm>
            <a:custGeom>
              <a:avLst/>
              <a:gdLst>
                <a:gd name="connsiteX0" fmla="*/ 142875 w 142875"/>
                <a:gd name="connsiteY0" fmla="*/ 71517 h 170577"/>
                <a:gd name="connsiteX1" fmla="*/ 142875 w 142875"/>
                <a:gd name="connsiteY1" fmla="*/ 165815 h 170577"/>
                <a:gd name="connsiteX2" fmla="*/ 137160 w 142875"/>
                <a:gd name="connsiteY2" fmla="*/ 170577 h 170577"/>
                <a:gd name="connsiteX3" fmla="*/ 117157 w 142875"/>
                <a:gd name="connsiteY3" fmla="*/ 170577 h 170577"/>
                <a:gd name="connsiteX4" fmla="*/ 112395 w 142875"/>
                <a:gd name="connsiteY4" fmla="*/ 165815 h 170577"/>
                <a:gd name="connsiteX5" fmla="*/ 112395 w 142875"/>
                <a:gd name="connsiteY5" fmla="*/ 74375 h 170577"/>
                <a:gd name="connsiteX6" fmla="*/ 73343 w 142875"/>
                <a:gd name="connsiteY6" fmla="*/ 24845 h 170577"/>
                <a:gd name="connsiteX7" fmla="*/ 30480 w 142875"/>
                <a:gd name="connsiteY7" fmla="*/ 24845 h 170577"/>
                <a:gd name="connsiteX8" fmla="*/ 30480 w 142875"/>
                <a:gd name="connsiteY8" fmla="*/ 165815 h 170577"/>
                <a:gd name="connsiteX9" fmla="*/ 25718 w 142875"/>
                <a:gd name="connsiteY9" fmla="*/ 170577 h 170577"/>
                <a:gd name="connsiteX10" fmla="*/ 4763 w 142875"/>
                <a:gd name="connsiteY10" fmla="*/ 170577 h 170577"/>
                <a:gd name="connsiteX11" fmla="*/ 0 w 142875"/>
                <a:gd name="connsiteY11" fmla="*/ 165815 h 170577"/>
                <a:gd name="connsiteX12" fmla="*/ 0 w 142875"/>
                <a:gd name="connsiteY12" fmla="*/ 9605 h 170577"/>
                <a:gd name="connsiteX13" fmla="*/ 4763 w 142875"/>
                <a:gd name="connsiteY13" fmla="*/ 4842 h 170577"/>
                <a:gd name="connsiteX14" fmla="*/ 69532 w 142875"/>
                <a:gd name="connsiteY14" fmla="*/ 80 h 170577"/>
                <a:gd name="connsiteX15" fmla="*/ 142875 w 142875"/>
                <a:gd name="connsiteY15" fmla="*/ 71517 h 17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875" h="170577">
                  <a:moveTo>
                    <a:pt x="142875" y="71517"/>
                  </a:moveTo>
                  <a:lnTo>
                    <a:pt x="142875" y="165815"/>
                  </a:lnTo>
                  <a:cubicBezTo>
                    <a:pt x="142875" y="168672"/>
                    <a:pt x="140970" y="170577"/>
                    <a:pt x="137160" y="170577"/>
                  </a:cubicBezTo>
                  <a:lnTo>
                    <a:pt x="117157" y="170577"/>
                  </a:lnTo>
                  <a:cubicBezTo>
                    <a:pt x="114300" y="170577"/>
                    <a:pt x="112395" y="168672"/>
                    <a:pt x="112395" y="165815"/>
                  </a:cubicBezTo>
                  <a:lnTo>
                    <a:pt x="112395" y="74375"/>
                  </a:lnTo>
                  <a:cubicBezTo>
                    <a:pt x="112395" y="26750"/>
                    <a:pt x="102870" y="24845"/>
                    <a:pt x="73343" y="24845"/>
                  </a:cubicBezTo>
                  <a:lnTo>
                    <a:pt x="30480" y="24845"/>
                  </a:lnTo>
                  <a:lnTo>
                    <a:pt x="30480" y="165815"/>
                  </a:lnTo>
                  <a:cubicBezTo>
                    <a:pt x="30480" y="168672"/>
                    <a:pt x="28575" y="170577"/>
                    <a:pt x="25718" y="170577"/>
                  </a:cubicBezTo>
                  <a:lnTo>
                    <a:pt x="4763" y="170577"/>
                  </a:lnTo>
                  <a:cubicBezTo>
                    <a:pt x="1905" y="170577"/>
                    <a:pt x="0" y="168672"/>
                    <a:pt x="0" y="165815"/>
                  </a:cubicBezTo>
                  <a:lnTo>
                    <a:pt x="0" y="9605"/>
                  </a:lnTo>
                  <a:cubicBezTo>
                    <a:pt x="0" y="5795"/>
                    <a:pt x="1905" y="4842"/>
                    <a:pt x="4763" y="4842"/>
                  </a:cubicBezTo>
                  <a:cubicBezTo>
                    <a:pt x="28575" y="80"/>
                    <a:pt x="54293" y="80"/>
                    <a:pt x="69532" y="80"/>
                  </a:cubicBezTo>
                  <a:cubicBezTo>
                    <a:pt x="125730" y="-873"/>
                    <a:pt x="142875" y="5795"/>
                    <a:pt x="142875" y="7151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E0C273E-9E81-0B75-CE74-D208DE217BAA}"/>
                </a:ext>
              </a:extLst>
            </p:cNvPr>
            <p:cNvSpPr/>
            <p:nvPr/>
          </p:nvSpPr>
          <p:spPr>
            <a:xfrm>
              <a:off x="11411106" y="648455"/>
              <a:ext cx="40564" cy="52072"/>
            </a:xfrm>
            <a:custGeom>
              <a:avLst/>
              <a:gdLst>
                <a:gd name="connsiteX0" fmla="*/ 134302 w 134302"/>
                <a:gd name="connsiteY0" fmla="*/ 48577 h 172402"/>
                <a:gd name="connsiteX1" fmla="*/ 134302 w 134302"/>
                <a:gd name="connsiteY1" fmla="*/ 157163 h 172402"/>
                <a:gd name="connsiteX2" fmla="*/ 128588 w 134302"/>
                <a:gd name="connsiteY2" fmla="*/ 165735 h 172402"/>
                <a:gd name="connsiteX3" fmla="*/ 60007 w 134302"/>
                <a:gd name="connsiteY3" fmla="*/ 172402 h 172402"/>
                <a:gd name="connsiteX4" fmla="*/ 0 w 134302"/>
                <a:gd name="connsiteY4" fmla="*/ 121920 h 172402"/>
                <a:gd name="connsiteX5" fmla="*/ 55245 w 134302"/>
                <a:gd name="connsiteY5" fmla="*/ 74295 h 172402"/>
                <a:gd name="connsiteX6" fmla="*/ 105727 w 134302"/>
                <a:gd name="connsiteY6" fmla="*/ 74295 h 172402"/>
                <a:gd name="connsiteX7" fmla="*/ 105727 w 134302"/>
                <a:gd name="connsiteY7" fmla="*/ 53340 h 172402"/>
                <a:gd name="connsiteX8" fmla="*/ 65722 w 134302"/>
                <a:gd name="connsiteY8" fmla="*/ 25717 h 172402"/>
                <a:gd name="connsiteX9" fmla="*/ 19050 w 134302"/>
                <a:gd name="connsiteY9" fmla="*/ 25717 h 172402"/>
                <a:gd name="connsiteX10" fmla="*/ 14288 w 134302"/>
                <a:gd name="connsiteY10" fmla="*/ 20955 h 172402"/>
                <a:gd name="connsiteX11" fmla="*/ 14288 w 134302"/>
                <a:gd name="connsiteY11" fmla="*/ 8572 h 172402"/>
                <a:gd name="connsiteX12" fmla="*/ 19050 w 134302"/>
                <a:gd name="connsiteY12" fmla="*/ 3810 h 172402"/>
                <a:gd name="connsiteX13" fmla="*/ 65722 w 134302"/>
                <a:gd name="connsiteY13" fmla="*/ 0 h 172402"/>
                <a:gd name="connsiteX14" fmla="*/ 134302 w 134302"/>
                <a:gd name="connsiteY14" fmla="*/ 48577 h 172402"/>
                <a:gd name="connsiteX15" fmla="*/ 54292 w 134302"/>
                <a:gd name="connsiteY15" fmla="*/ 99060 h 172402"/>
                <a:gd name="connsiteX16" fmla="*/ 28575 w 134302"/>
                <a:gd name="connsiteY16" fmla="*/ 121920 h 172402"/>
                <a:gd name="connsiteX17" fmla="*/ 64770 w 134302"/>
                <a:gd name="connsiteY17" fmla="*/ 146685 h 172402"/>
                <a:gd name="connsiteX18" fmla="*/ 104775 w 134302"/>
                <a:gd name="connsiteY18" fmla="*/ 142875 h 172402"/>
                <a:gd name="connsiteX19" fmla="*/ 104775 w 134302"/>
                <a:gd name="connsiteY19" fmla="*/ 98107 h 172402"/>
                <a:gd name="connsiteX20" fmla="*/ 54292 w 134302"/>
                <a:gd name="connsiteY20" fmla="*/ 98107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302" h="172402">
                  <a:moveTo>
                    <a:pt x="134302" y="48577"/>
                  </a:moveTo>
                  <a:lnTo>
                    <a:pt x="134302" y="157163"/>
                  </a:lnTo>
                  <a:cubicBezTo>
                    <a:pt x="134302" y="160020"/>
                    <a:pt x="134302" y="163830"/>
                    <a:pt x="128588" y="165735"/>
                  </a:cubicBezTo>
                  <a:cubicBezTo>
                    <a:pt x="118110" y="169545"/>
                    <a:pt x="90488" y="172402"/>
                    <a:pt x="60007" y="172402"/>
                  </a:cubicBezTo>
                  <a:cubicBezTo>
                    <a:pt x="19050" y="172402"/>
                    <a:pt x="0" y="163830"/>
                    <a:pt x="0" y="121920"/>
                  </a:cubicBezTo>
                  <a:cubicBezTo>
                    <a:pt x="0" y="84772"/>
                    <a:pt x="20002" y="74295"/>
                    <a:pt x="55245" y="74295"/>
                  </a:cubicBezTo>
                  <a:lnTo>
                    <a:pt x="105727" y="74295"/>
                  </a:lnTo>
                  <a:lnTo>
                    <a:pt x="105727" y="53340"/>
                  </a:lnTo>
                  <a:cubicBezTo>
                    <a:pt x="105727" y="34290"/>
                    <a:pt x="94297" y="25717"/>
                    <a:pt x="65722" y="25717"/>
                  </a:cubicBezTo>
                  <a:lnTo>
                    <a:pt x="19050" y="25717"/>
                  </a:lnTo>
                  <a:cubicBezTo>
                    <a:pt x="15240" y="25717"/>
                    <a:pt x="14288" y="24765"/>
                    <a:pt x="14288" y="20955"/>
                  </a:cubicBezTo>
                  <a:lnTo>
                    <a:pt x="14288" y="8572"/>
                  </a:lnTo>
                  <a:cubicBezTo>
                    <a:pt x="14288" y="4763"/>
                    <a:pt x="15240" y="3810"/>
                    <a:pt x="19050" y="3810"/>
                  </a:cubicBezTo>
                  <a:cubicBezTo>
                    <a:pt x="37147" y="952"/>
                    <a:pt x="53340" y="0"/>
                    <a:pt x="65722" y="0"/>
                  </a:cubicBezTo>
                  <a:cubicBezTo>
                    <a:pt x="112395" y="0"/>
                    <a:pt x="134302" y="15240"/>
                    <a:pt x="134302" y="48577"/>
                  </a:cubicBezTo>
                  <a:close/>
                  <a:moveTo>
                    <a:pt x="54292" y="99060"/>
                  </a:moveTo>
                  <a:cubicBezTo>
                    <a:pt x="37147" y="99060"/>
                    <a:pt x="28575" y="104775"/>
                    <a:pt x="28575" y="121920"/>
                  </a:cubicBezTo>
                  <a:cubicBezTo>
                    <a:pt x="28575" y="142875"/>
                    <a:pt x="39052" y="146685"/>
                    <a:pt x="64770" y="146685"/>
                  </a:cubicBezTo>
                  <a:cubicBezTo>
                    <a:pt x="74295" y="146685"/>
                    <a:pt x="92392" y="145732"/>
                    <a:pt x="104775" y="142875"/>
                  </a:cubicBezTo>
                  <a:lnTo>
                    <a:pt x="104775" y="98107"/>
                  </a:lnTo>
                  <a:lnTo>
                    <a:pt x="54292" y="981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BE02A2A-AE07-C1AC-CBC6-B65D0715134C}"/>
                </a:ext>
              </a:extLst>
            </p:cNvPr>
            <p:cNvSpPr/>
            <p:nvPr/>
          </p:nvSpPr>
          <p:spPr>
            <a:xfrm>
              <a:off x="11464041" y="629180"/>
              <a:ext cx="9206" cy="71060"/>
            </a:xfrm>
            <a:custGeom>
              <a:avLst/>
              <a:gdLst>
                <a:gd name="connsiteX0" fmla="*/ 25717 w 30479"/>
                <a:gd name="connsiteY0" fmla="*/ 0 h 235267"/>
                <a:gd name="connsiteX1" fmla="*/ 30480 w 30479"/>
                <a:gd name="connsiteY1" fmla="*/ 4763 h 235267"/>
                <a:gd name="connsiteX2" fmla="*/ 30480 w 30479"/>
                <a:gd name="connsiteY2" fmla="*/ 230505 h 235267"/>
                <a:gd name="connsiteX3" fmla="*/ 25717 w 30479"/>
                <a:gd name="connsiteY3" fmla="*/ 235268 h 235267"/>
                <a:gd name="connsiteX4" fmla="*/ 4763 w 30479"/>
                <a:gd name="connsiteY4" fmla="*/ 235268 h 235267"/>
                <a:gd name="connsiteX5" fmla="*/ 0 w 30479"/>
                <a:gd name="connsiteY5" fmla="*/ 230505 h 235267"/>
                <a:gd name="connsiteX6" fmla="*/ 0 w 30479"/>
                <a:gd name="connsiteY6" fmla="*/ 4763 h 235267"/>
                <a:gd name="connsiteX7" fmla="*/ 4763 w 30479"/>
                <a:gd name="connsiteY7" fmla="*/ 0 h 235267"/>
                <a:gd name="connsiteX8" fmla="*/ 25717 w 30479"/>
                <a:gd name="connsiteY8" fmla="*/ 0 h 23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9" h="235267">
                  <a:moveTo>
                    <a:pt x="25717" y="0"/>
                  </a:moveTo>
                  <a:cubicBezTo>
                    <a:pt x="28575" y="0"/>
                    <a:pt x="30480" y="1905"/>
                    <a:pt x="30480" y="4763"/>
                  </a:cubicBezTo>
                  <a:lnTo>
                    <a:pt x="30480" y="230505"/>
                  </a:lnTo>
                  <a:cubicBezTo>
                    <a:pt x="30480" y="233363"/>
                    <a:pt x="28575" y="235268"/>
                    <a:pt x="25717" y="235268"/>
                  </a:cubicBezTo>
                  <a:lnTo>
                    <a:pt x="4763" y="235268"/>
                  </a:lnTo>
                  <a:cubicBezTo>
                    <a:pt x="1905" y="235268"/>
                    <a:pt x="0" y="233363"/>
                    <a:pt x="0" y="230505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25717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6566DC1-46F3-0C21-B82C-B1408F39316A}"/>
                </a:ext>
              </a:extLst>
            </p:cNvPr>
            <p:cNvSpPr/>
            <p:nvPr/>
          </p:nvSpPr>
          <p:spPr>
            <a:xfrm>
              <a:off x="11485906" y="629180"/>
              <a:ext cx="9206" cy="71060"/>
            </a:xfrm>
            <a:custGeom>
              <a:avLst/>
              <a:gdLst>
                <a:gd name="connsiteX0" fmla="*/ 25717 w 30479"/>
                <a:gd name="connsiteY0" fmla="*/ 0 h 235267"/>
                <a:gd name="connsiteX1" fmla="*/ 30480 w 30479"/>
                <a:gd name="connsiteY1" fmla="*/ 4763 h 235267"/>
                <a:gd name="connsiteX2" fmla="*/ 30480 w 30479"/>
                <a:gd name="connsiteY2" fmla="*/ 230505 h 235267"/>
                <a:gd name="connsiteX3" fmla="*/ 25717 w 30479"/>
                <a:gd name="connsiteY3" fmla="*/ 235268 h 235267"/>
                <a:gd name="connsiteX4" fmla="*/ 4763 w 30479"/>
                <a:gd name="connsiteY4" fmla="*/ 235268 h 235267"/>
                <a:gd name="connsiteX5" fmla="*/ 0 w 30479"/>
                <a:gd name="connsiteY5" fmla="*/ 230505 h 235267"/>
                <a:gd name="connsiteX6" fmla="*/ 0 w 30479"/>
                <a:gd name="connsiteY6" fmla="*/ 4763 h 235267"/>
                <a:gd name="connsiteX7" fmla="*/ 4763 w 30479"/>
                <a:gd name="connsiteY7" fmla="*/ 0 h 235267"/>
                <a:gd name="connsiteX8" fmla="*/ 25717 w 30479"/>
                <a:gd name="connsiteY8" fmla="*/ 0 h 23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9" h="235267">
                  <a:moveTo>
                    <a:pt x="25717" y="0"/>
                  </a:moveTo>
                  <a:cubicBezTo>
                    <a:pt x="28575" y="0"/>
                    <a:pt x="30480" y="1905"/>
                    <a:pt x="30480" y="4763"/>
                  </a:cubicBezTo>
                  <a:lnTo>
                    <a:pt x="30480" y="230505"/>
                  </a:lnTo>
                  <a:cubicBezTo>
                    <a:pt x="30480" y="233363"/>
                    <a:pt x="28575" y="235268"/>
                    <a:pt x="25717" y="235268"/>
                  </a:cubicBezTo>
                  <a:lnTo>
                    <a:pt x="4763" y="235268"/>
                  </a:lnTo>
                  <a:cubicBezTo>
                    <a:pt x="1905" y="235268"/>
                    <a:pt x="0" y="233363"/>
                    <a:pt x="0" y="230505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25717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3A956B8-47E3-007C-1F06-B5BC4C0E5AE7}"/>
                </a:ext>
              </a:extLst>
            </p:cNvPr>
            <p:cNvSpPr/>
            <p:nvPr/>
          </p:nvSpPr>
          <p:spPr>
            <a:xfrm>
              <a:off x="11525607" y="634571"/>
              <a:ext cx="27618" cy="66531"/>
            </a:xfrm>
            <a:custGeom>
              <a:avLst/>
              <a:gdLst>
                <a:gd name="connsiteX0" fmla="*/ 45720 w 91440"/>
                <a:gd name="connsiteY0" fmla="*/ 248 h 220275"/>
                <a:gd name="connsiteX1" fmla="*/ 51435 w 91440"/>
                <a:gd name="connsiteY1" fmla="*/ 4058 h 220275"/>
                <a:gd name="connsiteX2" fmla="*/ 51435 w 91440"/>
                <a:gd name="connsiteY2" fmla="*/ 47873 h 220275"/>
                <a:gd name="connsiteX3" fmla="*/ 83820 w 91440"/>
                <a:gd name="connsiteY3" fmla="*/ 47873 h 220275"/>
                <a:gd name="connsiteX4" fmla="*/ 88582 w 91440"/>
                <a:gd name="connsiteY4" fmla="*/ 52635 h 220275"/>
                <a:gd name="connsiteX5" fmla="*/ 88582 w 91440"/>
                <a:gd name="connsiteY5" fmla="*/ 66923 h 220275"/>
                <a:gd name="connsiteX6" fmla="*/ 83820 w 91440"/>
                <a:gd name="connsiteY6" fmla="*/ 71685 h 220275"/>
                <a:gd name="connsiteX7" fmla="*/ 51435 w 91440"/>
                <a:gd name="connsiteY7" fmla="*/ 71685 h 220275"/>
                <a:gd name="connsiteX8" fmla="*/ 51435 w 91440"/>
                <a:gd name="connsiteY8" fmla="*/ 176460 h 220275"/>
                <a:gd name="connsiteX9" fmla="*/ 71438 w 91440"/>
                <a:gd name="connsiteY9" fmla="*/ 193605 h 220275"/>
                <a:gd name="connsiteX10" fmla="*/ 86678 w 91440"/>
                <a:gd name="connsiteY10" fmla="*/ 193605 h 220275"/>
                <a:gd name="connsiteX11" fmla="*/ 91440 w 91440"/>
                <a:gd name="connsiteY11" fmla="*/ 198368 h 220275"/>
                <a:gd name="connsiteX12" fmla="*/ 91440 w 91440"/>
                <a:gd name="connsiteY12" fmla="*/ 213608 h 220275"/>
                <a:gd name="connsiteX13" fmla="*/ 86678 w 91440"/>
                <a:gd name="connsiteY13" fmla="*/ 218370 h 220275"/>
                <a:gd name="connsiteX14" fmla="*/ 69532 w 91440"/>
                <a:gd name="connsiteY14" fmla="*/ 220275 h 220275"/>
                <a:gd name="connsiteX15" fmla="*/ 21907 w 91440"/>
                <a:gd name="connsiteY15" fmla="*/ 185033 h 220275"/>
                <a:gd name="connsiteX16" fmla="*/ 21907 w 91440"/>
                <a:gd name="connsiteY16" fmla="*/ 71685 h 220275"/>
                <a:gd name="connsiteX17" fmla="*/ 4763 w 91440"/>
                <a:gd name="connsiteY17" fmla="*/ 71685 h 220275"/>
                <a:gd name="connsiteX18" fmla="*/ 0 w 91440"/>
                <a:gd name="connsiteY18" fmla="*/ 66923 h 220275"/>
                <a:gd name="connsiteX19" fmla="*/ 0 w 91440"/>
                <a:gd name="connsiteY19" fmla="*/ 52635 h 220275"/>
                <a:gd name="connsiteX20" fmla="*/ 4763 w 91440"/>
                <a:gd name="connsiteY20" fmla="*/ 47873 h 220275"/>
                <a:gd name="connsiteX21" fmla="*/ 21907 w 91440"/>
                <a:gd name="connsiteY21" fmla="*/ 47873 h 220275"/>
                <a:gd name="connsiteX22" fmla="*/ 21907 w 91440"/>
                <a:gd name="connsiteY22" fmla="*/ 10725 h 220275"/>
                <a:gd name="connsiteX23" fmla="*/ 25718 w 91440"/>
                <a:gd name="connsiteY23" fmla="*/ 5963 h 220275"/>
                <a:gd name="connsiteX24" fmla="*/ 45720 w 91440"/>
                <a:gd name="connsiteY24" fmla="*/ 248 h 2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40" h="220275">
                  <a:moveTo>
                    <a:pt x="45720" y="248"/>
                  </a:moveTo>
                  <a:cubicBezTo>
                    <a:pt x="49530" y="-705"/>
                    <a:pt x="51435" y="1200"/>
                    <a:pt x="51435" y="4058"/>
                  </a:cubicBezTo>
                  <a:lnTo>
                    <a:pt x="51435" y="47873"/>
                  </a:lnTo>
                  <a:lnTo>
                    <a:pt x="83820" y="47873"/>
                  </a:lnTo>
                  <a:cubicBezTo>
                    <a:pt x="87630" y="47873"/>
                    <a:pt x="88582" y="49778"/>
                    <a:pt x="88582" y="52635"/>
                  </a:cubicBezTo>
                  <a:lnTo>
                    <a:pt x="88582" y="66923"/>
                  </a:lnTo>
                  <a:cubicBezTo>
                    <a:pt x="88582" y="69780"/>
                    <a:pt x="86678" y="71685"/>
                    <a:pt x="83820" y="71685"/>
                  </a:cubicBezTo>
                  <a:lnTo>
                    <a:pt x="51435" y="71685"/>
                  </a:lnTo>
                  <a:lnTo>
                    <a:pt x="51435" y="176460"/>
                  </a:lnTo>
                  <a:cubicBezTo>
                    <a:pt x="51435" y="189795"/>
                    <a:pt x="55245" y="193605"/>
                    <a:pt x="71438" y="193605"/>
                  </a:cubicBezTo>
                  <a:lnTo>
                    <a:pt x="86678" y="193605"/>
                  </a:lnTo>
                  <a:cubicBezTo>
                    <a:pt x="90488" y="193605"/>
                    <a:pt x="91440" y="194558"/>
                    <a:pt x="91440" y="198368"/>
                  </a:cubicBezTo>
                  <a:lnTo>
                    <a:pt x="91440" y="213608"/>
                  </a:lnTo>
                  <a:cubicBezTo>
                    <a:pt x="91440" y="216465"/>
                    <a:pt x="89535" y="218370"/>
                    <a:pt x="86678" y="218370"/>
                  </a:cubicBezTo>
                  <a:cubicBezTo>
                    <a:pt x="80010" y="220275"/>
                    <a:pt x="72390" y="220275"/>
                    <a:pt x="69532" y="220275"/>
                  </a:cubicBezTo>
                  <a:cubicBezTo>
                    <a:pt x="47625" y="220275"/>
                    <a:pt x="21907" y="220275"/>
                    <a:pt x="21907" y="185033"/>
                  </a:cubicBezTo>
                  <a:lnTo>
                    <a:pt x="21907" y="71685"/>
                  </a:lnTo>
                  <a:lnTo>
                    <a:pt x="4763" y="71685"/>
                  </a:lnTo>
                  <a:cubicBezTo>
                    <a:pt x="1905" y="71685"/>
                    <a:pt x="0" y="69780"/>
                    <a:pt x="0" y="66923"/>
                  </a:cubicBezTo>
                  <a:lnTo>
                    <a:pt x="0" y="52635"/>
                  </a:lnTo>
                  <a:cubicBezTo>
                    <a:pt x="0" y="49778"/>
                    <a:pt x="1905" y="47873"/>
                    <a:pt x="4763" y="47873"/>
                  </a:cubicBezTo>
                  <a:lnTo>
                    <a:pt x="21907" y="47873"/>
                  </a:lnTo>
                  <a:lnTo>
                    <a:pt x="21907" y="10725"/>
                  </a:lnTo>
                  <a:cubicBezTo>
                    <a:pt x="21907" y="7868"/>
                    <a:pt x="22860" y="5963"/>
                    <a:pt x="25718" y="5963"/>
                  </a:cubicBezTo>
                  <a:lnTo>
                    <a:pt x="45720" y="2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8C56CEE-69A8-1A02-EF2D-F8C3BD2BAB6B}"/>
                </a:ext>
              </a:extLst>
            </p:cNvPr>
            <p:cNvSpPr/>
            <p:nvPr/>
          </p:nvSpPr>
          <p:spPr>
            <a:xfrm>
              <a:off x="11561568" y="648455"/>
              <a:ext cx="26468" cy="52360"/>
            </a:xfrm>
            <a:custGeom>
              <a:avLst/>
              <a:gdLst>
                <a:gd name="connsiteX0" fmla="*/ 82868 w 87630"/>
                <a:gd name="connsiteY0" fmla="*/ 3810 h 173354"/>
                <a:gd name="connsiteX1" fmla="*/ 87630 w 87630"/>
                <a:gd name="connsiteY1" fmla="*/ 9525 h 173354"/>
                <a:gd name="connsiteX2" fmla="*/ 87630 w 87630"/>
                <a:gd name="connsiteY2" fmla="*/ 22860 h 173354"/>
                <a:gd name="connsiteX3" fmla="*/ 82868 w 87630"/>
                <a:gd name="connsiteY3" fmla="*/ 27622 h 173354"/>
                <a:gd name="connsiteX4" fmla="*/ 56197 w 87630"/>
                <a:gd name="connsiteY4" fmla="*/ 27622 h 173354"/>
                <a:gd name="connsiteX5" fmla="*/ 29528 w 87630"/>
                <a:gd name="connsiteY5" fmla="*/ 44767 h 173354"/>
                <a:gd name="connsiteX6" fmla="*/ 29528 w 87630"/>
                <a:gd name="connsiteY6" fmla="*/ 168592 h 173354"/>
                <a:gd name="connsiteX7" fmla="*/ 24765 w 87630"/>
                <a:gd name="connsiteY7" fmla="*/ 173355 h 173354"/>
                <a:gd name="connsiteX8" fmla="*/ 4763 w 87630"/>
                <a:gd name="connsiteY8" fmla="*/ 173355 h 173354"/>
                <a:gd name="connsiteX9" fmla="*/ 0 w 87630"/>
                <a:gd name="connsiteY9" fmla="*/ 168592 h 173354"/>
                <a:gd name="connsiteX10" fmla="*/ 0 w 87630"/>
                <a:gd name="connsiteY10" fmla="*/ 36195 h 173354"/>
                <a:gd name="connsiteX11" fmla="*/ 49530 w 87630"/>
                <a:gd name="connsiteY11" fmla="*/ 0 h 173354"/>
                <a:gd name="connsiteX12" fmla="*/ 82868 w 87630"/>
                <a:gd name="connsiteY12" fmla="*/ 3810 h 17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630" h="173354">
                  <a:moveTo>
                    <a:pt x="82868" y="3810"/>
                  </a:moveTo>
                  <a:cubicBezTo>
                    <a:pt x="85725" y="4763"/>
                    <a:pt x="87630" y="5715"/>
                    <a:pt x="87630" y="9525"/>
                  </a:cubicBezTo>
                  <a:lnTo>
                    <a:pt x="87630" y="22860"/>
                  </a:lnTo>
                  <a:cubicBezTo>
                    <a:pt x="87630" y="25717"/>
                    <a:pt x="85725" y="27622"/>
                    <a:pt x="82868" y="27622"/>
                  </a:cubicBezTo>
                  <a:lnTo>
                    <a:pt x="56197" y="27622"/>
                  </a:lnTo>
                  <a:cubicBezTo>
                    <a:pt x="34290" y="27622"/>
                    <a:pt x="29528" y="31432"/>
                    <a:pt x="29528" y="44767"/>
                  </a:cubicBezTo>
                  <a:lnTo>
                    <a:pt x="29528" y="168592"/>
                  </a:lnTo>
                  <a:cubicBezTo>
                    <a:pt x="29528" y="171450"/>
                    <a:pt x="27622" y="173355"/>
                    <a:pt x="24765" y="173355"/>
                  </a:cubicBezTo>
                  <a:lnTo>
                    <a:pt x="4763" y="173355"/>
                  </a:lnTo>
                  <a:cubicBezTo>
                    <a:pt x="1905" y="173355"/>
                    <a:pt x="0" y="171450"/>
                    <a:pt x="0" y="168592"/>
                  </a:cubicBezTo>
                  <a:lnTo>
                    <a:pt x="0" y="36195"/>
                  </a:lnTo>
                  <a:cubicBezTo>
                    <a:pt x="0" y="952"/>
                    <a:pt x="31432" y="0"/>
                    <a:pt x="49530" y="0"/>
                  </a:cubicBezTo>
                  <a:cubicBezTo>
                    <a:pt x="55245" y="0"/>
                    <a:pt x="77153" y="952"/>
                    <a:pt x="82868" y="38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4E5F79-01C4-1CB3-F475-5B61A8B48410}"/>
                </a:ext>
              </a:extLst>
            </p:cNvPr>
            <p:cNvSpPr/>
            <p:nvPr/>
          </p:nvSpPr>
          <p:spPr>
            <a:xfrm>
              <a:off x="11595228" y="648743"/>
              <a:ext cx="42866" cy="52072"/>
            </a:xfrm>
            <a:custGeom>
              <a:avLst/>
              <a:gdLst>
                <a:gd name="connsiteX0" fmla="*/ 137160 w 141922"/>
                <a:gd name="connsiteY0" fmla="*/ 952 h 172402"/>
                <a:gd name="connsiteX1" fmla="*/ 141922 w 141922"/>
                <a:gd name="connsiteY1" fmla="*/ 5715 h 172402"/>
                <a:gd name="connsiteX2" fmla="*/ 141922 w 141922"/>
                <a:gd name="connsiteY2" fmla="*/ 162877 h 172402"/>
                <a:gd name="connsiteX3" fmla="*/ 137160 w 141922"/>
                <a:gd name="connsiteY3" fmla="*/ 167640 h 172402"/>
                <a:gd name="connsiteX4" fmla="*/ 72390 w 141922"/>
                <a:gd name="connsiteY4" fmla="*/ 172402 h 172402"/>
                <a:gd name="connsiteX5" fmla="*/ 0 w 141922"/>
                <a:gd name="connsiteY5" fmla="*/ 99060 h 172402"/>
                <a:gd name="connsiteX6" fmla="*/ 0 w 141922"/>
                <a:gd name="connsiteY6" fmla="*/ 4763 h 172402"/>
                <a:gd name="connsiteX7" fmla="*/ 5715 w 141922"/>
                <a:gd name="connsiteY7" fmla="*/ 0 h 172402"/>
                <a:gd name="connsiteX8" fmla="*/ 25717 w 141922"/>
                <a:gd name="connsiteY8" fmla="*/ 0 h 172402"/>
                <a:gd name="connsiteX9" fmla="*/ 30480 w 141922"/>
                <a:gd name="connsiteY9" fmla="*/ 4763 h 172402"/>
                <a:gd name="connsiteX10" fmla="*/ 30480 w 141922"/>
                <a:gd name="connsiteY10" fmla="*/ 96202 h 172402"/>
                <a:gd name="connsiteX11" fmla="*/ 69532 w 141922"/>
                <a:gd name="connsiteY11" fmla="*/ 145732 h 172402"/>
                <a:gd name="connsiteX12" fmla="*/ 112395 w 141922"/>
                <a:gd name="connsiteY12" fmla="*/ 145732 h 172402"/>
                <a:gd name="connsiteX13" fmla="*/ 112395 w 141922"/>
                <a:gd name="connsiteY13" fmla="*/ 5715 h 172402"/>
                <a:gd name="connsiteX14" fmla="*/ 117157 w 141922"/>
                <a:gd name="connsiteY14" fmla="*/ 952 h 172402"/>
                <a:gd name="connsiteX15" fmla="*/ 137160 w 141922"/>
                <a:gd name="connsiteY15" fmla="*/ 952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922" h="172402">
                  <a:moveTo>
                    <a:pt x="137160" y="952"/>
                  </a:moveTo>
                  <a:cubicBezTo>
                    <a:pt x="140017" y="952"/>
                    <a:pt x="141922" y="2857"/>
                    <a:pt x="141922" y="5715"/>
                  </a:cubicBezTo>
                  <a:lnTo>
                    <a:pt x="141922" y="162877"/>
                  </a:lnTo>
                  <a:cubicBezTo>
                    <a:pt x="141922" y="166688"/>
                    <a:pt x="140017" y="166688"/>
                    <a:pt x="137160" y="167640"/>
                  </a:cubicBezTo>
                  <a:cubicBezTo>
                    <a:pt x="112395" y="172402"/>
                    <a:pt x="86677" y="172402"/>
                    <a:pt x="72390" y="172402"/>
                  </a:cubicBezTo>
                  <a:cubicBezTo>
                    <a:pt x="17145" y="172402"/>
                    <a:pt x="0" y="164782"/>
                    <a:pt x="0" y="99060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5715" y="0"/>
                  </a:cubicBezTo>
                  <a:lnTo>
                    <a:pt x="25717" y="0"/>
                  </a:lnTo>
                  <a:cubicBezTo>
                    <a:pt x="28575" y="0"/>
                    <a:pt x="30480" y="1905"/>
                    <a:pt x="30480" y="4763"/>
                  </a:cubicBezTo>
                  <a:lnTo>
                    <a:pt x="30480" y="96202"/>
                  </a:lnTo>
                  <a:cubicBezTo>
                    <a:pt x="30480" y="143827"/>
                    <a:pt x="40005" y="145732"/>
                    <a:pt x="69532" y="145732"/>
                  </a:cubicBezTo>
                  <a:lnTo>
                    <a:pt x="112395" y="145732"/>
                  </a:lnTo>
                  <a:lnTo>
                    <a:pt x="112395" y="5715"/>
                  </a:lnTo>
                  <a:cubicBezTo>
                    <a:pt x="112395" y="2857"/>
                    <a:pt x="114300" y="952"/>
                    <a:pt x="117157" y="952"/>
                  </a:cubicBezTo>
                  <a:lnTo>
                    <a:pt x="137160" y="95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ADCFAA3-31BF-5287-6072-60FEE7DDAD30}"/>
                </a:ext>
              </a:extLst>
            </p:cNvPr>
            <p:cNvSpPr/>
            <p:nvPr/>
          </p:nvSpPr>
          <p:spPr>
            <a:xfrm>
              <a:off x="11648451" y="648168"/>
              <a:ext cx="37687" cy="52647"/>
            </a:xfrm>
            <a:custGeom>
              <a:avLst/>
              <a:gdLst>
                <a:gd name="connsiteX0" fmla="*/ 114300 w 124777"/>
                <a:gd name="connsiteY0" fmla="*/ 3810 h 174307"/>
                <a:gd name="connsiteX1" fmla="*/ 119063 w 124777"/>
                <a:gd name="connsiteY1" fmla="*/ 8573 h 174307"/>
                <a:gd name="connsiteX2" fmla="*/ 119063 w 124777"/>
                <a:gd name="connsiteY2" fmla="*/ 21908 h 174307"/>
                <a:gd name="connsiteX3" fmla="*/ 114300 w 124777"/>
                <a:gd name="connsiteY3" fmla="*/ 26670 h 174307"/>
                <a:gd name="connsiteX4" fmla="*/ 56197 w 124777"/>
                <a:gd name="connsiteY4" fmla="*/ 26670 h 174307"/>
                <a:gd name="connsiteX5" fmla="*/ 33338 w 124777"/>
                <a:gd name="connsiteY5" fmla="*/ 42863 h 174307"/>
                <a:gd name="connsiteX6" fmla="*/ 33338 w 124777"/>
                <a:gd name="connsiteY6" fmla="*/ 46673 h 174307"/>
                <a:gd name="connsiteX7" fmla="*/ 52388 w 124777"/>
                <a:gd name="connsiteY7" fmla="*/ 68580 h 174307"/>
                <a:gd name="connsiteX8" fmla="*/ 93345 w 124777"/>
                <a:gd name="connsiteY8" fmla="*/ 84773 h 174307"/>
                <a:gd name="connsiteX9" fmla="*/ 124777 w 124777"/>
                <a:gd name="connsiteY9" fmla="*/ 128588 h 174307"/>
                <a:gd name="connsiteX10" fmla="*/ 124777 w 124777"/>
                <a:gd name="connsiteY10" fmla="*/ 132398 h 174307"/>
                <a:gd name="connsiteX11" fmla="*/ 61913 w 124777"/>
                <a:gd name="connsiteY11" fmla="*/ 174308 h 174307"/>
                <a:gd name="connsiteX12" fmla="*/ 4763 w 124777"/>
                <a:gd name="connsiteY12" fmla="*/ 171450 h 174307"/>
                <a:gd name="connsiteX13" fmla="*/ 0 w 124777"/>
                <a:gd name="connsiteY13" fmla="*/ 166688 h 174307"/>
                <a:gd name="connsiteX14" fmla="*/ 0 w 124777"/>
                <a:gd name="connsiteY14" fmla="*/ 153353 h 174307"/>
                <a:gd name="connsiteX15" fmla="*/ 4763 w 124777"/>
                <a:gd name="connsiteY15" fmla="*/ 148590 h 174307"/>
                <a:gd name="connsiteX16" fmla="*/ 61913 w 124777"/>
                <a:gd name="connsiteY16" fmla="*/ 148590 h 174307"/>
                <a:gd name="connsiteX17" fmla="*/ 94297 w 124777"/>
                <a:gd name="connsiteY17" fmla="*/ 132398 h 174307"/>
                <a:gd name="connsiteX18" fmla="*/ 94297 w 124777"/>
                <a:gd name="connsiteY18" fmla="*/ 128588 h 174307"/>
                <a:gd name="connsiteX19" fmla="*/ 76200 w 124777"/>
                <a:gd name="connsiteY19" fmla="*/ 107633 h 174307"/>
                <a:gd name="connsiteX20" fmla="*/ 32385 w 124777"/>
                <a:gd name="connsiteY20" fmla="*/ 90488 h 174307"/>
                <a:gd name="connsiteX21" fmla="*/ 2857 w 124777"/>
                <a:gd name="connsiteY21" fmla="*/ 45720 h 174307"/>
                <a:gd name="connsiteX22" fmla="*/ 2857 w 124777"/>
                <a:gd name="connsiteY22" fmla="*/ 39053 h 174307"/>
                <a:gd name="connsiteX23" fmla="*/ 65722 w 124777"/>
                <a:gd name="connsiteY23" fmla="*/ 0 h 174307"/>
                <a:gd name="connsiteX24" fmla="*/ 114300 w 124777"/>
                <a:gd name="connsiteY24" fmla="*/ 3810 h 17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777" h="174307">
                  <a:moveTo>
                    <a:pt x="114300" y="3810"/>
                  </a:moveTo>
                  <a:cubicBezTo>
                    <a:pt x="117157" y="3810"/>
                    <a:pt x="119063" y="5715"/>
                    <a:pt x="119063" y="8573"/>
                  </a:cubicBezTo>
                  <a:lnTo>
                    <a:pt x="119063" y="21908"/>
                  </a:lnTo>
                  <a:cubicBezTo>
                    <a:pt x="119063" y="24765"/>
                    <a:pt x="117157" y="26670"/>
                    <a:pt x="114300" y="26670"/>
                  </a:cubicBezTo>
                  <a:lnTo>
                    <a:pt x="56197" y="26670"/>
                  </a:lnTo>
                  <a:cubicBezTo>
                    <a:pt x="41910" y="26670"/>
                    <a:pt x="33338" y="31433"/>
                    <a:pt x="33338" y="42863"/>
                  </a:cubicBezTo>
                  <a:lnTo>
                    <a:pt x="33338" y="46673"/>
                  </a:lnTo>
                  <a:cubicBezTo>
                    <a:pt x="33338" y="55245"/>
                    <a:pt x="37147" y="62865"/>
                    <a:pt x="52388" y="68580"/>
                  </a:cubicBezTo>
                  <a:lnTo>
                    <a:pt x="93345" y="84773"/>
                  </a:lnTo>
                  <a:cubicBezTo>
                    <a:pt x="121920" y="95250"/>
                    <a:pt x="124777" y="111443"/>
                    <a:pt x="124777" y="128588"/>
                  </a:cubicBezTo>
                  <a:lnTo>
                    <a:pt x="124777" y="132398"/>
                  </a:lnTo>
                  <a:cubicBezTo>
                    <a:pt x="124777" y="167640"/>
                    <a:pt x="103822" y="174308"/>
                    <a:pt x="61913" y="174308"/>
                  </a:cubicBezTo>
                  <a:cubicBezTo>
                    <a:pt x="35242" y="174308"/>
                    <a:pt x="10477" y="172403"/>
                    <a:pt x="4763" y="171450"/>
                  </a:cubicBezTo>
                  <a:cubicBezTo>
                    <a:pt x="952" y="171450"/>
                    <a:pt x="0" y="169545"/>
                    <a:pt x="0" y="166688"/>
                  </a:cubicBezTo>
                  <a:lnTo>
                    <a:pt x="0" y="153353"/>
                  </a:lnTo>
                  <a:cubicBezTo>
                    <a:pt x="0" y="150495"/>
                    <a:pt x="1905" y="148590"/>
                    <a:pt x="4763" y="148590"/>
                  </a:cubicBezTo>
                  <a:lnTo>
                    <a:pt x="61913" y="148590"/>
                  </a:lnTo>
                  <a:cubicBezTo>
                    <a:pt x="86677" y="148590"/>
                    <a:pt x="94297" y="145733"/>
                    <a:pt x="94297" y="132398"/>
                  </a:cubicBezTo>
                  <a:lnTo>
                    <a:pt x="94297" y="128588"/>
                  </a:lnTo>
                  <a:cubicBezTo>
                    <a:pt x="94297" y="120015"/>
                    <a:pt x="90488" y="113348"/>
                    <a:pt x="76200" y="107633"/>
                  </a:cubicBezTo>
                  <a:lnTo>
                    <a:pt x="32385" y="90488"/>
                  </a:lnTo>
                  <a:cubicBezTo>
                    <a:pt x="8572" y="80963"/>
                    <a:pt x="2857" y="62865"/>
                    <a:pt x="2857" y="45720"/>
                  </a:cubicBezTo>
                  <a:lnTo>
                    <a:pt x="2857" y="39053"/>
                  </a:lnTo>
                  <a:cubicBezTo>
                    <a:pt x="2857" y="4763"/>
                    <a:pt x="32385" y="0"/>
                    <a:pt x="65722" y="0"/>
                  </a:cubicBezTo>
                  <a:cubicBezTo>
                    <a:pt x="80010" y="953"/>
                    <a:pt x="96202" y="1905"/>
                    <a:pt x="114300" y="38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81D8D7-4765-4F92-876F-6014BAC18E15}"/>
                </a:ext>
              </a:extLst>
            </p:cNvPr>
            <p:cNvSpPr/>
            <p:nvPr/>
          </p:nvSpPr>
          <p:spPr>
            <a:xfrm>
              <a:off x="11692468" y="634571"/>
              <a:ext cx="27906" cy="66531"/>
            </a:xfrm>
            <a:custGeom>
              <a:avLst/>
              <a:gdLst>
                <a:gd name="connsiteX0" fmla="*/ 46672 w 92392"/>
                <a:gd name="connsiteY0" fmla="*/ 248 h 220275"/>
                <a:gd name="connsiteX1" fmla="*/ 52388 w 92392"/>
                <a:gd name="connsiteY1" fmla="*/ 4058 h 220275"/>
                <a:gd name="connsiteX2" fmla="*/ 52388 w 92392"/>
                <a:gd name="connsiteY2" fmla="*/ 47873 h 220275"/>
                <a:gd name="connsiteX3" fmla="*/ 84772 w 92392"/>
                <a:gd name="connsiteY3" fmla="*/ 47873 h 220275"/>
                <a:gd name="connsiteX4" fmla="*/ 89535 w 92392"/>
                <a:gd name="connsiteY4" fmla="*/ 52635 h 220275"/>
                <a:gd name="connsiteX5" fmla="*/ 89535 w 92392"/>
                <a:gd name="connsiteY5" fmla="*/ 66923 h 220275"/>
                <a:gd name="connsiteX6" fmla="*/ 84772 w 92392"/>
                <a:gd name="connsiteY6" fmla="*/ 71685 h 220275"/>
                <a:gd name="connsiteX7" fmla="*/ 52388 w 92392"/>
                <a:gd name="connsiteY7" fmla="*/ 71685 h 220275"/>
                <a:gd name="connsiteX8" fmla="*/ 52388 w 92392"/>
                <a:gd name="connsiteY8" fmla="*/ 176460 h 220275"/>
                <a:gd name="connsiteX9" fmla="*/ 72390 w 92392"/>
                <a:gd name="connsiteY9" fmla="*/ 193605 h 220275"/>
                <a:gd name="connsiteX10" fmla="*/ 87630 w 92392"/>
                <a:gd name="connsiteY10" fmla="*/ 193605 h 220275"/>
                <a:gd name="connsiteX11" fmla="*/ 92393 w 92392"/>
                <a:gd name="connsiteY11" fmla="*/ 198368 h 220275"/>
                <a:gd name="connsiteX12" fmla="*/ 92393 w 92392"/>
                <a:gd name="connsiteY12" fmla="*/ 213608 h 220275"/>
                <a:gd name="connsiteX13" fmla="*/ 87630 w 92392"/>
                <a:gd name="connsiteY13" fmla="*/ 218370 h 220275"/>
                <a:gd name="connsiteX14" fmla="*/ 70485 w 92392"/>
                <a:gd name="connsiteY14" fmla="*/ 220275 h 220275"/>
                <a:gd name="connsiteX15" fmla="*/ 22860 w 92392"/>
                <a:gd name="connsiteY15" fmla="*/ 185033 h 220275"/>
                <a:gd name="connsiteX16" fmla="*/ 22860 w 92392"/>
                <a:gd name="connsiteY16" fmla="*/ 71685 h 220275"/>
                <a:gd name="connsiteX17" fmla="*/ 4763 w 92392"/>
                <a:gd name="connsiteY17" fmla="*/ 71685 h 220275"/>
                <a:gd name="connsiteX18" fmla="*/ 0 w 92392"/>
                <a:gd name="connsiteY18" fmla="*/ 66923 h 220275"/>
                <a:gd name="connsiteX19" fmla="*/ 0 w 92392"/>
                <a:gd name="connsiteY19" fmla="*/ 52635 h 220275"/>
                <a:gd name="connsiteX20" fmla="*/ 4763 w 92392"/>
                <a:gd name="connsiteY20" fmla="*/ 47873 h 220275"/>
                <a:gd name="connsiteX21" fmla="*/ 21907 w 92392"/>
                <a:gd name="connsiteY21" fmla="*/ 47873 h 220275"/>
                <a:gd name="connsiteX22" fmla="*/ 21907 w 92392"/>
                <a:gd name="connsiteY22" fmla="*/ 10725 h 220275"/>
                <a:gd name="connsiteX23" fmla="*/ 25718 w 92392"/>
                <a:gd name="connsiteY23" fmla="*/ 5963 h 220275"/>
                <a:gd name="connsiteX24" fmla="*/ 46672 w 92392"/>
                <a:gd name="connsiteY24" fmla="*/ 248 h 2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2392" h="220275">
                  <a:moveTo>
                    <a:pt x="46672" y="248"/>
                  </a:moveTo>
                  <a:cubicBezTo>
                    <a:pt x="50482" y="-705"/>
                    <a:pt x="52388" y="1200"/>
                    <a:pt x="52388" y="4058"/>
                  </a:cubicBezTo>
                  <a:lnTo>
                    <a:pt x="52388" y="47873"/>
                  </a:lnTo>
                  <a:lnTo>
                    <a:pt x="84772" y="47873"/>
                  </a:lnTo>
                  <a:cubicBezTo>
                    <a:pt x="88582" y="47873"/>
                    <a:pt x="89535" y="49778"/>
                    <a:pt x="89535" y="52635"/>
                  </a:cubicBezTo>
                  <a:lnTo>
                    <a:pt x="89535" y="66923"/>
                  </a:lnTo>
                  <a:cubicBezTo>
                    <a:pt x="89535" y="69780"/>
                    <a:pt x="87630" y="71685"/>
                    <a:pt x="84772" y="71685"/>
                  </a:cubicBezTo>
                  <a:lnTo>
                    <a:pt x="52388" y="71685"/>
                  </a:lnTo>
                  <a:lnTo>
                    <a:pt x="52388" y="176460"/>
                  </a:lnTo>
                  <a:cubicBezTo>
                    <a:pt x="52388" y="189795"/>
                    <a:pt x="56197" y="193605"/>
                    <a:pt x="72390" y="193605"/>
                  </a:cubicBezTo>
                  <a:lnTo>
                    <a:pt x="87630" y="193605"/>
                  </a:lnTo>
                  <a:cubicBezTo>
                    <a:pt x="91440" y="193605"/>
                    <a:pt x="92393" y="194558"/>
                    <a:pt x="92393" y="198368"/>
                  </a:cubicBezTo>
                  <a:lnTo>
                    <a:pt x="92393" y="213608"/>
                  </a:lnTo>
                  <a:cubicBezTo>
                    <a:pt x="92393" y="216465"/>
                    <a:pt x="90488" y="218370"/>
                    <a:pt x="87630" y="218370"/>
                  </a:cubicBezTo>
                  <a:cubicBezTo>
                    <a:pt x="80963" y="220275"/>
                    <a:pt x="73343" y="220275"/>
                    <a:pt x="70485" y="220275"/>
                  </a:cubicBezTo>
                  <a:cubicBezTo>
                    <a:pt x="48578" y="220275"/>
                    <a:pt x="22860" y="220275"/>
                    <a:pt x="22860" y="185033"/>
                  </a:cubicBezTo>
                  <a:lnTo>
                    <a:pt x="22860" y="71685"/>
                  </a:lnTo>
                  <a:lnTo>
                    <a:pt x="4763" y="71685"/>
                  </a:lnTo>
                  <a:cubicBezTo>
                    <a:pt x="1905" y="71685"/>
                    <a:pt x="0" y="69780"/>
                    <a:pt x="0" y="66923"/>
                  </a:cubicBezTo>
                  <a:lnTo>
                    <a:pt x="0" y="52635"/>
                  </a:lnTo>
                  <a:cubicBezTo>
                    <a:pt x="0" y="49778"/>
                    <a:pt x="1905" y="47873"/>
                    <a:pt x="4763" y="47873"/>
                  </a:cubicBezTo>
                  <a:lnTo>
                    <a:pt x="21907" y="47873"/>
                  </a:lnTo>
                  <a:lnTo>
                    <a:pt x="21907" y="10725"/>
                  </a:lnTo>
                  <a:cubicBezTo>
                    <a:pt x="21907" y="7868"/>
                    <a:pt x="22860" y="5963"/>
                    <a:pt x="25718" y="5963"/>
                  </a:cubicBezTo>
                  <a:lnTo>
                    <a:pt x="46672" y="2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6300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+ 3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2B14D8D-4D87-52F8-13C3-24DF77E36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32232"/>
            <a:ext cx="12192000" cy="7884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4F21C-6A76-4EC9-B1CB-AE2844EC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7386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Up to two lines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A16A03-4146-5F53-C0DA-9137DF974F0F}"/>
              </a:ext>
            </a:extLst>
          </p:cNvPr>
          <p:cNvSpPr/>
          <p:nvPr userDrawn="1"/>
        </p:nvSpPr>
        <p:spPr>
          <a:xfrm>
            <a:off x="0" y="1720666"/>
            <a:ext cx="12192000" cy="163786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C84C6E-F9BE-ECD5-4869-B01FD6AB479A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FFDC3944-E18B-AC06-5C2A-7B5D8E56D8BC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79345D9-6E7C-5088-149B-38B1214DC311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BB6834DB-5923-334A-8926-5B66A115A866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8FE4BCDB-0B84-365E-7300-1B9799D413C2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E5827AC4-BA72-B581-7233-5C5F26E893C4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A6334529-E7E5-7866-4A09-6DB117F20F4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2216F52D-19DA-813E-FC7B-8F6CC3280F2E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F47C9705-C842-34B2-C62E-A93BB66EC3F0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4FAAACF3-0BBD-5EE4-3111-D53D465EC3BD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2BC4FF41-985A-D5EB-2EE2-84228D9BC2BD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75797F5-F3DC-EC6B-1705-3E375ED808EE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03787C70-7A9E-CF22-96F4-BAB137721EAF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7F9F0163-3D81-A513-B47A-A11B93CCE7F6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6498ECF2-BE62-D029-7ECA-57ABE78D4C4B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9F9584FB-E328-225B-5B89-BA3F4914D9E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2E8EBD3-4263-1DFC-65B3-BBD0A43F5F0E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2AAB9B44-5483-DF54-44F1-3628A96EB604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75772A7-633B-9D97-EE91-776C95F183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999" y="1578576"/>
            <a:ext cx="3420000" cy="1922040"/>
          </a:xfrm>
          <a:custGeom>
            <a:avLst/>
            <a:gdLst>
              <a:gd name="connsiteX0" fmla="*/ 2646219 w 3420000"/>
              <a:gd name="connsiteY0" fmla="*/ 1779950 h 1922040"/>
              <a:gd name="connsiteX1" fmla="*/ 2610682 w 3420000"/>
              <a:gd name="connsiteY1" fmla="*/ 1815950 h 1922040"/>
              <a:gd name="connsiteX2" fmla="*/ 3242541 w 3420000"/>
              <a:gd name="connsiteY2" fmla="*/ 1815950 h 1922040"/>
              <a:gd name="connsiteX3" fmla="*/ 3278078 w 3420000"/>
              <a:gd name="connsiteY3" fmla="*/ 1779950 h 1922040"/>
              <a:gd name="connsiteX4" fmla="*/ 177460 w 3420000"/>
              <a:gd name="connsiteY4" fmla="*/ 106090 h 1922040"/>
              <a:gd name="connsiteX5" fmla="*/ 141923 w 3420000"/>
              <a:gd name="connsiteY5" fmla="*/ 142090 h 1922040"/>
              <a:gd name="connsiteX6" fmla="*/ 773782 w 3420000"/>
              <a:gd name="connsiteY6" fmla="*/ 142090 h 1922040"/>
              <a:gd name="connsiteX7" fmla="*/ 809319 w 3420000"/>
              <a:gd name="connsiteY7" fmla="*/ 106090 h 1922040"/>
              <a:gd name="connsiteX8" fmla="*/ 142635 w 3420000"/>
              <a:gd name="connsiteY8" fmla="*/ 0 h 1922040"/>
              <a:gd name="connsiteX9" fmla="*/ 3420000 w 3420000"/>
              <a:gd name="connsiteY9" fmla="*/ 0 h 1922040"/>
              <a:gd name="connsiteX10" fmla="*/ 3420000 w 3420000"/>
              <a:gd name="connsiteY10" fmla="*/ 1779405 h 1922040"/>
              <a:gd name="connsiteX11" fmla="*/ 3277365 w 3420000"/>
              <a:gd name="connsiteY11" fmla="*/ 1922040 h 1922040"/>
              <a:gd name="connsiteX12" fmla="*/ 0 w 3420000"/>
              <a:gd name="connsiteY12" fmla="*/ 1922040 h 1922040"/>
              <a:gd name="connsiteX13" fmla="*/ 0 w 3420000"/>
              <a:gd name="connsiteY13" fmla="*/ 142635 h 192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20000" h="1922040">
                <a:moveTo>
                  <a:pt x="2646219" y="1779950"/>
                </a:moveTo>
                <a:lnTo>
                  <a:pt x="2610682" y="1815950"/>
                </a:lnTo>
                <a:lnTo>
                  <a:pt x="3242541" y="1815950"/>
                </a:lnTo>
                <a:lnTo>
                  <a:pt x="3278078" y="1779950"/>
                </a:lnTo>
                <a:close/>
                <a:moveTo>
                  <a:pt x="177460" y="106090"/>
                </a:moveTo>
                <a:lnTo>
                  <a:pt x="141923" y="142090"/>
                </a:lnTo>
                <a:lnTo>
                  <a:pt x="773782" y="142090"/>
                </a:lnTo>
                <a:lnTo>
                  <a:pt x="809319" y="106090"/>
                </a:lnTo>
                <a:close/>
                <a:moveTo>
                  <a:pt x="142635" y="0"/>
                </a:moveTo>
                <a:lnTo>
                  <a:pt x="3420000" y="0"/>
                </a:lnTo>
                <a:lnTo>
                  <a:pt x="3420000" y="1779405"/>
                </a:lnTo>
                <a:lnTo>
                  <a:pt x="3277365" y="1922040"/>
                </a:lnTo>
                <a:lnTo>
                  <a:pt x="0" y="1922040"/>
                </a:lnTo>
                <a:lnTo>
                  <a:pt x="0" y="14263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bIns="144000" anchor="b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F9FC028-4708-885E-114A-D802D74715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6000" y="1578576"/>
            <a:ext cx="3420000" cy="1922040"/>
          </a:xfrm>
          <a:custGeom>
            <a:avLst/>
            <a:gdLst>
              <a:gd name="connsiteX0" fmla="*/ 2646219 w 3420000"/>
              <a:gd name="connsiteY0" fmla="*/ 1779950 h 1922040"/>
              <a:gd name="connsiteX1" fmla="*/ 2610682 w 3420000"/>
              <a:gd name="connsiteY1" fmla="*/ 1815950 h 1922040"/>
              <a:gd name="connsiteX2" fmla="*/ 3242541 w 3420000"/>
              <a:gd name="connsiteY2" fmla="*/ 1815950 h 1922040"/>
              <a:gd name="connsiteX3" fmla="*/ 3278078 w 3420000"/>
              <a:gd name="connsiteY3" fmla="*/ 1779950 h 1922040"/>
              <a:gd name="connsiteX4" fmla="*/ 177460 w 3420000"/>
              <a:gd name="connsiteY4" fmla="*/ 106090 h 1922040"/>
              <a:gd name="connsiteX5" fmla="*/ 141923 w 3420000"/>
              <a:gd name="connsiteY5" fmla="*/ 142090 h 1922040"/>
              <a:gd name="connsiteX6" fmla="*/ 773782 w 3420000"/>
              <a:gd name="connsiteY6" fmla="*/ 142090 h 1922040"/>
              <a:gd name="connsiteX7" fmla="*/ 809319 w 3420000"/>
              <a:gd name="connsiteY7" fmla="*/ 106090 h 1922040"/>
              <a:gd name="connsiteX8" fmla="*/ 142635 w 3420000"/>
              <a:gd name="connsiteY8" fmla="*/ 0 h 1922040"/>
              <a:gd name="connsiteX9" fmla="*/ 3420000 w 3420000"/>
              <a:gd name="connsiteY9" fmla="*/ 0 h 1922040"/>
              <a:gd name="connsiteX10" fmla="*/ 3420000 w 3420000"/>
              <a:gd name="connsiteY10" fmla="*/ 1779405 h 1922040"/>
              <a:gd name="connsiteX11" fmla="*/ 3277365 w 3420000"/>
              <a:gd name="connsiteY11" fmla="*/ 1922040 h 1922040"/>
              <a:gd name="connsiteX12" fmla="*/ 0 w 3420000"/>
              <a:gd name="connsiteY12" fmla="*/ 1922040 h 1922040"/>
              <a:gd name="connsiteX13" fmla="*/ 0 w 3420000"/>
              <a:gd name="connsiteY13" fmla="*/ 142635 h 192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20000" h="1922040">
                <a:moveTo>
                  <a:pt x="2646219" y="1779950"/>
                </a:moveTo>
                <a:lnTo>
                  <a:pt x="2610682" y="1815950"/>
                </a:lnTo>
                <a:lnTo>
                  <a:pt x="3242541" y="1815950"/>
                </a:lnTo>
                <a:lnTo>
                  <a:pt x="3278078" y="1779950"/>
                </a:lnTo>
                <a:close/>
                <a:moveTo>
                  <a:pt x="177460" y="106090"/>
                </a:moveTo>
                <a:lnTo>
                  <a:pt x="141923" y="142090"/>
                </a:lnTo>
                <a:lnTo>
                  <a:pt x="773782" y="142090"/>
                </a:lnTo>
                <a:lnTo>
                  <a:pt x="809319" y="106090"/>
                </a:lnTo>
                <a:close/>
                <a:moveTo>
                  <a:pt x="142635" y="0"/>
                </a:moveTo>
                <a:lnTo>
                  <a:pt x="3420000" y="0"/>
                </a:lnTo>
                <a:lnTo>
                  <a:pt x="3420000" y="1779405"/>
                </a:lnTo>
                <a:lnTo>
                  <a:pt x="3277365" y="1922040"/>
                </a:lnTo>
                <a:lnTo>
                  <a:pt x="0" y="1922040"/>
                </a:lnTo>
                <a:lnTo>
                  <a:pt x="0" y="14263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bIns="144000" anchor="b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F6FD0906-F55C-1E3B-DB7A-38B3875B4C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4000" y="1578576"/>
            <a:ext cx="3420000" cy="1922040"/>
          </a:xfrm>
          <a:custGeom>
            <a:avLst/>
            <a:gdLst>
              <a:gd name="connsiteX0" fmla="*/ 2646219 w 3420000"/>
              <a:gd name="connsiteY0" fmla="*/ 1779950 h 1922040"/>
              <a:gd name="connsiteX1" fmla="*/ 2610682 w 3420000"/>
              <a:gd name="connsiteY1" fmla="*/ 1815950 h 1922040"/>
              <a:gd name="connsiteX2" fmla="*/ 3242541 w 3420000"/>
              <a:gd name="connsiteY2" fmla="*/ 1815950 h 1922040"/>
              <a:gd name="connsiteX3" fmla="*/ 3278078 w 3420000"/>
              <a:gd name="connsiteY3" fmla="*/ 1779950 h 1922040"/>
              <a:gd name="connsiteX4" fmla="*/ 177460 w 3420000"/>
              <a:gd name="connsiteY4" fmla="*/ 106090 h 1922040"/>
              <a:gd name="connsiteX5" fmla="*/ 141923 w 3420000"/>
              <a:gd name="connsiteY5" fmla="*/ 142090 h 1922040"/>
              <a:gd name="connsiteX6" fmla="*/ 773782 w 3420000"/>
              <a:gd name="connsiteY6" fmla="*/ 142090 h 1922040"/>
              <a:gd name="connsiteX7" fmla="*/ 809319 w 3420000"/>
              <a:gd name="connsiteY7" fmla="*/ 106090 h 1922040"/>
              <a:gd name="connsiteX8" fmla="*/ 142635 w 3420000"/>
              <a:gd name="connsiteY8" fmla="*/ 0 h 1922040"/>
              <a:gd name="connsiteX9" fmla="*/ 3420000 w 3420000"/>
              <a:gd name="connsiteY9" fmla="*/ 0 h 1922040"/>
              <a:gd name="connsiteX10" fmla="*/ 3420000 w 3420000"/>
              <a:gd name="connsiteY10" fmla="*/ 1779405 h 1922040"/>
              <a:gd name="connsiteX11" fmla="*/ 3277365 w 3420000"/>
              <a:gd name="connsiteY11" fmla="*/ 1922040 h 1922040"/>
              <a:gd name="connsiteX12" fmla="*/ 0 w 3420000"/>
              <a:gd name="connsiteY12" fmla="*/ 1922040 h 1922040"/>
              <a:gd name="connsiteX13" fmla="*/ 0 w 3420000"/>
              <a:gd name="connsiteY13" fmla="*/ 142635 h 192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20000" h="1922040">
                <a:moveTo>
                  <a:pt x="2646219" y="1779950"/>
                </a:moveTo>
                <a:lnTo>
                  <a:pt x="2610682" y="1815950"/>
                </a:lnTo>
                <a:lnTo>
                  <a:pt x="3242541" y="1815950"/>
                </a:lnTo>
                <a:lnTo>
                  <a:pt x="3278078" y="1779950"/>
                </a:lnTo>
                <a:close/>
                <a:moveTo>
                  <a:pt x="177460" y="106090"/>
                </a:moveTo>
                <a:lnTo>
                  <a:pt x="141923" y="142090"/>
                </a:lnTo>
                <a:lnTo>
                  <a:pt x="773782" y="142090"/>
                </a:lnTo>
                <a:lnTo>
                  <a:pt x="809319" y="106090"/>
                </a:lnTo>
                <a:close/>
                <a:moveTo>
                  <a:pt x="142635" y="0"/>
                </a:moveTo>
                <a:lnTo>
                  <a:pt x="3420000" y="0"/>
                </a:lnTo>
                <a:lnTo>
                  <a:pt x="3420000" y="1779405"/>
                </a:lnTo>
                <a:lnTo>
                  <a:pt x="3277365" y="1922040"/>
                </a:lnTo>
                <a:lnTo>
                  <a:pt x="0" y="1922040"/>
                </a:lnTo>
                <a:lnTo>
                  <a:pt x="0" y="14263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bIns="144000" anchor="b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E0E445E-AD6B-A00F-33DA-9D62E60D3C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8000" y="3682514"/>
            <a:ext cx="3419999" cy="1922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5A3C545-AF17-4B49-5ECC-854890DAAB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6001" y="3682514"/>
            <a:ext cx="3419999" cy="1922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EBC7298F-8BC9-1F06-C7EA-DB6BE45A94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84001" y="3682514"/>
            <a:ext cx="3419999" cy="1922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1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+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EFB1E-7F4C-5FAC-9ACB-A9CC85FBE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9688"/>
            <a:ext cx="12192000" cy="55373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0CBF233-7292-62F9-0B19-20FF498A0D5F}"/>
              </a:ext>
            </a:extLst>
          </p:cNvPr>
          <p:cNvSpPr/>
          <p:nvPr userDrawn="1"/>
        </p:nvSpPr>
        <p:spPr>
          <a:xfrm>
            <a:off x="0" y="1720665"/>
            <a:ext cx="12192000" cy="234051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85077-0DD7-CF05-6283-2D63D04A06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7386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Up to two lines</a:t>
            </a:r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CE19D61-03D3-9595-61F3-74B85D3D3C0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87999" y="1578576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E84C83D-1F4D-D8FC-E4CD-FFD1E628E3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88000" y="4529982"/>
            <a:ext cx="2015999" cy="11223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86CB433-3CFC-CC69-42B0-4862FE01451A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3015999" y="1578576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2F4695A-3ABD-3CF2-C0BD-31DAC712E0C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3016000" y="4529982"/>
            <a:ext cx="2015999" cy="11223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F8B67D75-F6EE-25AA-2056-456E3F070B28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5443999" y="1578576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50D413D3-6EC2-E5C9-EFA3-64F8324BC48D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5444000" y="4529982"/>
            <a:ext cx="2015999" cy="11223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EE0C72ED-D692-A687-C13B-34B509A3E1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71999" y="1578576"/>
            <a:ext cx="4320000" cy="4073764"/>
          </a:xfr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</p:spPr>
        <p:txBody>
          <a:bodyPr vert="horz" lIns="540000" tIns="360000" rIns="540000" bIns="360000" rtlCol="0">
            <a:no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</a:lstStyle>
          <a:p>
            <a:pPr marL="0" lvl="0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Title</a:t>
            </a:r>
          </a:p>
          <a:p>
            <a:pPr lvl="1">
              <a:spcBef>
                <a:spcPts val="1200"/>
              </a:spcBef>
              <a:buClrTx/>
            </a:pPr>
            <a:r>
              <a:rPr lang="en-US"/>
              <a:t>Second level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5AFE733-1D17-D433-B6A4-2D1DB8DE51AC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1FF5C286-A3F3-8552-53E0-33623573294C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454BEA95-E503-A134-5970-4028900C550F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D036B0A8-6297-AD7E-D57D-5A051148A313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D48E0E8B-65FF-C632-2635-7E5442B19077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FD3EF2BA-6E64-76F6-6E09-EC4ABC8587C2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245F54C5-B052-73D3-6C7D-278D01D434F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0E3D9EAE-51D2-7060-9A73-4D9A8C4A3CB0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347D14FD-214D-601F-D5ED-7230C1D3465E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1FC57748-74FF-5242-7915-3A6447896407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5E393AA9-8A2D-77A9-4038-95A90A22659D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707EF7D0-0551-B497-8CD6-118F8DA38BD5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A1A9272C-2DB3-E3DE-C21E-800B17B2F85E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D8156300-4934-B7AD-A755-96E9059EE4B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A7DB2D5B-C826-89B4-6FCD-5C800E7EF61D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3297FB1E-C558-4CD7-3501-325F77FE4611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EFBD691F-CCD9-A819-04A8-F2A7BBBBC1EE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55383BEA-7D38-3C54-9F1E-9173C2632C08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6521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boxes w/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99C33-373E-C0D7-ED19-CC437128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0B44E0-721B-BCE4-E0F8-D19591D86101}"/>
              </a:ext>
            </a:extLst>
          </p:cNvPr>
          <p:cNvSpPr/>
          <p:nvPr userDrawn="1"/>
        </p:nvSpPr>
        <p:spPr>
          <a:xfrm>
            <a:off x="0" y="1282262"/>
            <a:ext cx="12192000" cy="42934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A3DBF6-6C46-E317-61CF-B187955BBB69}"/>
              </a:ext>
            </a:extLst>
          </p:cNvPr>
          <p:cNvSpPr/>
          <p:nvPr userDrawn="1"/>
        </p:nvSpPr>
        <p:spPr>
          <a:xfrm>
            <a:off x="0" y="1282262"/>
            <a:ext cx="2123090" cy="4293476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</p:spPr>
        <p:txBody>
          <a:bodyPr vert="horz" lIns="540000" tIns="360000" rIns="540000" bIns="360000" rtlCol="0">
            <a:noAutofit/>
          </a:bodyPr>
          <a:lstStyle/>
          <a:p>
            <a:pPr lvl="0" indent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endParaRPr lang="fr-FR" sz="2400" b="1">
              <a:solidFill>
                <a:schemeClr val="bg1"/>
              </a:solidFill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2A185251-3E2A-20C3-668B-7FFF46A42533}"/>
              </a:ext>
            </a:extLst>
          </p:cNvPr>
          <p:cNvSpPr/>
          <p:nvPr userDrawn="1"/>
        </p:nvSpPr>
        <p:spPr>
          <a:xfrm>
            <a:off x="587999" y="1790101"/>
            <a:ext cx="920602" cy="36000"/>
          </a:xfrm>
          <a:prstGeom prst="parallelogram">
            <a:avLst>
              <a:gd name="adj" fmla="val 987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19DBCA-5467-7B5B-9291-FC69C91B7C38}"/>
              </a:ext>
            </a:extLst>
          </p:cNvPr>
          <p:cNvGrpSpPr/>
          <p:nvPr userDrawn="1"/>
        </p:nvGrpSpPr>
        <p:grpSpPr>
          <a:xfrm>
            <a:off x="587999" y="4921672"/>
            <a:ext cx="920602" cy="74305"/>
            <a:chOff x="696000" y="1460737"/>
            <a:chExt cx="920602" cy="112014"/>
          </a:xfrm>
          <a:solidFill>
            <a:schemeClr val="bg1"/>
          </a:solidFill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CFF51B82-9C74-7AB8-2FE3-425C6BDAC587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45B53E3F-E7D9-3B0F-2D42-2C91C4064419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EF2DF6DD-9889-7D69-6BE9-854276D3ED17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D7BD9FED-5D6B-2A8C-73F8-0FEE32D32952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42F4AD0B-7537-C384-B31E-25E11A598A14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A0E2E7C3-007D-E9E9-EE12-C9758BA0EF6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D881946A-393C-7793-4766-AFC90295F2FA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E4760365-57C6-A575-A7DE-54857C980E8D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941BBD91-2553-DF2E-6D31-B206CE1696F0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C4F2A14E-8B7E-D356-E09A-9AEDC5314D36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68334AA-958A-254C-99B6-0515D8D0A86C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41FAB314-A878-0EDC-718B-57A108654150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49DC070C-84F0-64E3-C7C4-787812B56540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F38A2D88-8B13-8252-C976-A3BE80E761B6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93CA7A6E-5091-69A2-9ECC-58674FED0711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7DE7BEAD-9421-2A9A-BA04-B9E7FA6304A3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8F7ECB9B-4A08-0ED4-BBF9-89C4FF8BE972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1CA828-C48F-1464-868D-077A4DDBBF34}"/>
              </a:ext>
            </a:extLst>
          </p:cNvPr>
          <p:cNvCxnSpPr>
            <a:cxnSpLocks/>
          </p:cNvCxnSpPr>
          <p:nvPr userDrawn="1"/>
        </p:nvCxnSpPr>
        <p:spPr>
          <a:xfrm>
            <a:off x="587999" y="1826102"/>
            <a:ext cx="14388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7C123-46F2-19C6-3521-81A1F290BD8F}"/>
              </a:ext>
            </a:extLst>
          </p:cNvPr>
          <p:cNvCxnSpPr>
            <a:cxnSpLocks/>
          </p:cNvCxnSpPr>
          <p:nvPr userDrawn="1"/>
        </p:nvCxnSpPr>
        <p:spPr>
          <a:xfrm>
            <a:off x="587999" y="5031898"/>
            <a:ext cx="14388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D9D5977-B641-DBF9-4714-0AC3A64FD770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160" name="Parallelogram 159">
              <a:extLst>
                <a:ext uri="{FF2B5EF4-FFF2-40B4-BE49-F238E27FC236}">
                  <a16:creationId xmlns:a16="http://schemas.microsoft.com/office/drawing/2014/main" id="{174BB352-3FF3-9836-A770-7DAF761C969C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Parallelogram 160">
              <a:extLst>
                <a:ext uri="{FF2B5EF4-FFF2-40B4-BE49-F238E27FC236}">
                  <a16:creationId xmlns:a16="http://schemas.microsoft.com/office/drawing/2014/main" id="{F2B83562-3F03-9238-8F96-8984454B662E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Parallelogram 161">
              <a:extLst>
                <a:ext uri="{FF2B5EF4-FFF2-40B4-BE49-F238E27FC236}">
                  <a16:creationId xmlns:a16="http://schemas.microsoft.com/office/drawing/2014/main" id="{7821A209-9CFF-53D3-9B32-79025F2661B7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Parallelogram 162">
              <a:extLst>
                <a:ext uri="{FF2B5EF4-FFF2-40B4-BE49-F238E27FC236}">
                  <a16:creationId xmlns:a16="http://schemas.microsoft.com/office/drawing/2014/main" id="{C984DDFA-61FB-9C49-113A-7E9F3911F51A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Parallelogram 163">
              <a:extLst>
                <a:ext uri="{FF2B5EF4-FFF2-40B4-BE49-F238E27FC236}">
                  <a16:creationId xmlns:a16="http://schemas.microsoft.com/office/drawing/2014/main" id="{4D3B85BC-437D-C306-C0DB-A6F200117205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Parallelogram 164">
              <a:extLst>
                <a:ext uri="{FF2B5EF4-FFF2-40B4-BE49-F238E27FC236}">
                  <a16:creationId xmlns:a16="http://schemas.microsoft.com/office/drawing/2014/main" id="{763FD250-9C62-31AE-09B7-8213A19B789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Parallelogram 165">
              <a:extLst>
                <a:ext uri="{FF2B5EF4-FFF2-40B4-BE49-F238E27FC236}">
                  <a16:creationId xmlns:a16="http://schemas.microsoft.com/office/drawing/2014/main" id="{B5FFA473-E6EE-7E46-5EC2-CC4A6FE51036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Parallelogram 166">
              <a:extLst>
                <a:ext uri="{FF2B5EF4-FFF2-40B4-BE49-F238E27FC236}">
                  <a16:creationId xmlns:a16="http://schemas.microsoft.com/office/drawing/2014/main" id="{8E77D475-BE09-DC36-8DAC-251172913F22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Parallelogram 167">
              <a:extLst>
                <a:ext uri="{FF2B5EF4-FFF2-40B4-BE49-F238E27FC236}">
                  <a16:creationId xmlns:a16="http://schemas.microsoft.com/office/drawing/2014/main" id="{7B8EFCA4-FDE6-82BE-BB41-776EFF97957A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Parallelogram 168">
              <a:extLst>
                <a:ext uri="{FF2B5EF4-FFF2-40B4-BE49-F238E27FC236}">
                  <a16:creationId xmlns:a16="http://schemas.microsoft.com/office/drawing/2014/main" id="{A3CFC134-2658-3C60-54BF-E4DF0DB4CBF6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Parallelogram 169">
              <a:extLst>
                <a:ext uri="{FF2B5EF4-FFF2-40B4-BE49-F238E27FC236}">
                  <a16:creationId xmlns:a16="http://schemas.microsoft.com/office/drawing/2014/main" id="{EED10F0D-9980-0469-8B54-3E6F40A0C195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Parallelogram 170">
              <a:extLst>
                <a:ext uri="{FF2B5EF4-FFF2-40B4-BE49-F238E27FC236}">
                  <a16:creationId xmlns:a16="http://schemas.microsoft.com/office/drawing/2014/main" id="{1C18C28B-6862-8E35-5E2B-F1E4901FC4AD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24D3AE2-03CD-CE77-5FBE-B48F5946E949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Parallelogram 172">
              <a:extLst>
                <a:ext uri="{FF2B5EF4-FFF2-40B4-BE49-F238E27FC236}">
                  <a16:creationId xmlns:a16="http://schemas.microsoft.com/office/drawing/2014/main" id="{45B841A6-71C5-214D-7E68-9EA50195506B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Parallelogram 173">
              <a:extLst>
                <a:ext uri="{FF2B5EF4-FFF2-40B4-BE49-F238E27FC236}">
                  <a16:creationId xmlns:a16="http://schemas.microsoft.com/office/drawing/2014/main" id="{D0D93902-60D9-5943-1ED1-BD6854D6453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Parallelogram 174">
              <a:extLst>
                <a:ext uri="{FF2B5EF4-FFF2-40B4-BE49-F238E27FC236}">
                  <a16:creationId xmlns:a16="http://schemas.microsoft.com/office/drawing/2014/main" id="{D07C049F-99DE-76FA-85D5-D15409042D93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Parallelogram 175">
              <a:extLst>
                <a:ext uri="{FF2B5EF4-FFF2-40B4-BE49-F238E27FC236}">
                  <a16:creationId xmlns:a16="http://schemas.microsoft.com/office/drawing/2014/main" id="{32EE3157-A003-4E6A-6E05-92C86C03A745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7" name="Text Placeholder 4">
            <a:extLst>
              <a:ext uri="{FF2B5EF4-FFF2-40B4-BE49-F238E27FC236}">
                <a16:creationId xmlns:a16="http://schemas.microsoft.com/office/drawing/2014/main" id="{8EEBB7A1-9DFC-18B0-44D2-04AD94DBFC98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87999" y="2152041"/>
            <a:ext cx="1209599" cy="2553922"/>
          </a:xfrm>
        </p:spPr>
        <p:txBody>
          <a:bodyPr anchor="ctr"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178">
            <a:extLst>
              <a:ext uri="{FF2B5EF4-FFF2-40B4-BE49-F238E27FC236}">
                <a16:creationId xmlns:a16="http://schemas.microsoft.com/office/drawing/2014/main" id="{5AEE29DE-6412-A5C6-A2F4-8C2432AFC8A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2026801" y="1178102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4" name="Picture Placeholder 203">
            <a:extLst>
              <a:ext uri="{FF2B5EF4-FFF2-40B4-BE49-F238E27FC236}">
                <a16:creationId xmlns:a16="http://schemas.microsoft.com/office/drawing/2014/main" id="{10DF78D3-CF2D-D894-7D5B-0CA84CBEA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6801" y="2781000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5" name="Picture Placeholder 204">
            <a:extLst>
              <a:ext uri="{FF2B5EF4-FFF2-40B4-BE49-F238E27FC236}">
                <a16:creationId xmlns:a16="http://schemas.microsoft.com/office/drawing/2014/main" id="{05D8CF00-662B-CC0A-82E9-B69110B8DB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26801" y="4383898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6" name="Picture Placeholder 205">
            <a:extLst>
              <a:ext uri="{FF2B5EF4-FFF2-40B4-BE49-F238E27FC236}">
                <a16:creationId xmlns:a16="http://schemas.microsoft.com/office/drawing/2014/main" id="{514F8F9F-F1D8-842A-320C-BACCEC3FF4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96000" y="1178102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7" name="Picture Placeholder 206">
            <a:extLst>
              <a:ext uri="{FF2B5EF4-FFF2-40B4-BE49-F238E27FC236}">
                <a16:creationId xmlns:a16="http://schemas.microsoft.com/office/drawing/2014/main" id="{88F312E7-5079-E58D-7385-ECAB2F1E38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96000" y="2781000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8" name="Picture Placeholder 207">
            <a:extLst>
              <a:ext uri="{FF2B5EF4-FFF2-40B4-BE49-F238E27FC236}">
                <a16:creationId xmlns:a16="http://schemas.microsoft.com/office/drawing/2014/main" id="{A7EA8545-5258-E1FF-F945-615D1632FCF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96000" y="4383898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5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textboxes w/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99C33-373E-C0D7-ED19-CC437128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D9D5977-B641-DBF9-4714-0AC3A64FD770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160" name="Parallelogram 159">
              <a:extLst>
                <a:ext uri="{FF2B5EF4-FFF2-40B4-BE49-F238E27FC236}">
                  <a16:creationId xmlns:a16="http://schemas.microsoft.com/office/drawing/2014/main" id="{174BB352-3FF3-9836-A770-7DAF761C969C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Parallelogram 160">
              <a:extLst>
                <a:ext uri="{FF2B5EF4-FFF2-40B4-BE49-F238E27FC236}">
                  <a16:creationId xmlns:a16="http://schemas.microsoft.com/office/drawing/2014/main" id="{F2B83562-3F03-9238-8F96-8984454B662E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Parallelogram 161">
              <a:extLst>
                <a:ext uri="{FF2B5EF4-FFF2-40B4-BE49-F238E27FC236}">
                  <a16:creationId xmlns:a16="http://schemas.microsoft.com/office/drawing/2014/main" id="{7821A209-9CFF-53D3-9B32-79025F2661B7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Parallelogram 162">
              <a:extLst>
                <a:ext uri="{FF2B5EF4-FFF2-40B4-BE49-F238E27FC236}">
                  <a16:creationId xmlns:a16="http://schemas.microsoft.com/office/drawing/2014/main" id="{C984DDFA-61FB-9C49-113A-7E9F3911F51A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Parallelogram 163">
              <a:extLst>
                <a:ext uri="{FF2B5EF4-FFF2-40B4-BE49-F238E27FC236}">
                  <a16:creationId xmlns:a16="http://schemas.microsoft.com/office/drawing/2014/main" id="{4D3B85BC-437D-C306-C0DB-A6F200117205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Parallelogram 164">
              <a:extLst>
                <a:ext uri="{FF2B5EF4-FFF2-40B4-BE49-F238E27FC236}">
                  <a16:creationId xmlns:a16="http://schemas.microsoft.com/office/drawing/2014/main" id="{763FD250-9C62-31AE-09B7-8213A19B789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Parallelogram 165">
              <a:extLst>
                <a:ext uri="{FF2B5EF4-FFF2-40B4-BE49-F238E27FC236}">
                  <a16:creationId xmlns:a16="http://schemas.microsoft.com/office/drawing/2014/main" id="{B5FFA473-E6EE-7E46-5EC2-CC4A6FE51036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Parallelogram 166">
              <a:extLst>
                <a:ext uri="{FF2B5EF4-FFF2-40B4-BE49-F238E27FC236}">
                  <a16:creationId xmlns:a16="http://schemas.microsoft.com/office/drawing/2014/main" id="{8E77D475-BE09-DC36-8DAC-251172913F22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Parallelogram 167">
              <a:extLst>
                <a:ext uri="{FF2B5EF4-FFF2-40B4-BE49-F238E27FC236}">
                  <a16:creationId xmlns:a16="http://schemas.microsoft.com/office/drawing/2014/main" id="{7B8EFCA4-FDE6-82BE-BB41-776EFF97957A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Parallelogram 168">
              <a:extLst>
                <a:ext uri="{FF2B5EF4-FFF2-40B4-BE49-F238E27FC236}">
                  <a16:creationId xmlns:a16="http://schemas.microsoft.com/office/drawing/2014/main" id="{A3CFC134-2658-3C60-54BF-E4DF0DB4CBF6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Parallelogram 169">
              <a:extLst>
                <a:ext uri="{FF2B5EF4-FFF2-40B4-BE49-F238E27FC236}">
                  <a16:creationId xmlns:a16="http://schemas.microsoft.com/office/drawing/2014/main" id="{EED10F0D-9980-0469-8B54-3E6F40A0C195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Parallelogram 170">
              <a:extLst>
                <a:ext uri="{FF2B5EF4-FFF2-40B4-BE49-F238E27FC236}">
                  <a16:creationId xmlns:a16="http://schemas.microsoft.com/office/drawing/2014/main" id="{1C18C28B-6862-8E35-5E2B-F1E4901FC4AD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24D3AE2-03CD-CE77-5FBE-B48F5946E949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Parallelogram 172">
              <a:extLst>
                <a:ext uri="{FF2B5EF4-FFF2-40B4-BE49-F238E27FC236}">
                  <a16:creationId xmlns:a16="http://schemas.microsoft.com/office/drawing/2014/main" id="{45B841A6-71C5-214D-7E68-9EA50195506B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Parallelogram 173">
              <a:extLst>
                <a:ext uri="{FF2B5EF4-FFF2-40B4-BE49-F238E27FC236}">
                  <a16:creationId xmlns:a16="http://schemas.microsoft.com/office/drawing/2014/main" id="{D0D93902-60D9-5943-1ED1-BD6854D6453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Parallelogram 174">
              <a:extLst>
                <a:ext uri="{FF2B5EF4-FFF2-40B4-BE49-F238E27FC236}">
                  <a16:creationId xmlns:a16="http://schemas.microsoft.com/office/drawing/2014/main" id="{D07C049F-99DE-76FA-85D5-D15409042D93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Parallelogram 175">
              <a:extLst>
                <a:ext uri="{FF2B5EF4-FFF2-40B4-BE49-F238E27FC236}">
                  <a16:creationId xmlns:a16="http://schemas.microsoft.com/office/drawing/2014/main" id="{32EE3157-A003-4E6A-6E05-92C86C03A745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4" name="Picture Placeholder 203">
            <a:extLst>
              <a:ext uri="{FF2B5EF4-FFF2-40B4-BE49-F238E27FC236}">
                <a16:creationId xmlns:a16="http://schemas.microsoft.com/office/drawing/2014/main" id="{10DF78D3-CF2D-D894-7D5B-0CA84CBEA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8688" y="1484999"/>
            <a:ext cx="1294799" cy="1692309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5" name="Picture Placeholder 204">
            <a:extLst>
              <a:ext uri="{FF2B5EF4-FFF2-40B4-BE49-F238E27FC236}">
                <a16:creationId xmlns:a16="http://schemas.microsoft.com/office/drawing/2014/main" id="{05D8CF00-662B-CC0A-82E9-B69110B8DB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064" y="3627835"/>
            <a:ext cx="1294799" cy="1692309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7" name="Picture Placeholder 206">
            <a:extLst>
              <a:ext uri="{FF2B5EF4-FFF2-40B4-BE49-F238E27FC236}">
                <a16:creationId xmlns:a16="http://schemas.microsoft.com/office/drawing/2014/main" id="{88F312E7-5079-E58D-7385-ECAB2F1E38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1484998"/>
            <a:ext cx="1294799" cy="1692309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8" name="Picture Placeholder 207">
            <a:extLst>
              <a:ext uri="{FF2B5EF4-FFF2-40B4-BE49-F238E27FC236}">
                <a16:creationId xmlns:a16="http://schemas.microsoft.com/office/drawing/2014/main" id="{A7EA8545-5258-E1FF-F945-615D1632FCF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3579597"/>
            <a:ext cx="1294799" cy="1692309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54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e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2853A-BC49-C201-9E3E-46E98164EC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04760"/>
            <a:ext cx="12192000" cy="1049842"/>
          </a:xfrm>
          <a:prstGeom prst="rect">
            <a:avLst/>
          </a:prstGeom>
        </p:spPr>
      </p:pic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30D17CB2-2739-C617-AD45-E3912CAD98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358525"/>
            <a:ext cx="12192000" cy="2743473"/>
          </a:xfrm>
          <a:prstGeom prst="rect">
            <a:avLst/>
          </a:prstGeom>
          <a:solidFill>
            <a:srgbClr val="ECECEF"/>
          </a:solidFill>
        </p:spPr>
        <p:txBody>
          <a:bodyPr wrap="square" tIns="0" bIns="216000" anchor="b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79775-88BC-3818-5D95-5B11998783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7386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Up to two lines</a:t>
            </a:r>
            <a:endParaRPr lang="en-GB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D3CD707-9A0B-2CF5-C079-BEF0CB78D227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35AD8C6E-20B1-A809-827C-0052C977D962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9C392785-BA90-8D03-76C6-C306A60C5655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6D69FAF0-B979-C60E-2402-6619E928DE5F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E2FA8DB5-C570-5601-055A-CE5923EE1B76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75D8C751-9F82-559A-00FF-2F677B9741F2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C43C5A60-AAB5-3FD5-E004-4F5337420E0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B32DCB3D-5B50-CAF5-F3BD-4B79CD083A8A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B68BD000-25A7-ECEE-8432-8B667FD4E65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B4067A74-31AE-047C-7E9A-002711B48B67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C92D3405-D6E0-C347-E57B-CF87855E50E9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D1006B9A-43C7-403C-8D13-B58EA500308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9D424315-1566-8B9D-E981-7272C10DCFE9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2D6ACB48-A7FB-9774-2D1D-E4BD43B14C82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C2E6044E-3469-2289-9F67-E6C457ABD08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Parallelogram 60">
              <a:extLst>
                <a:ext uri="{FF2B5EF4-FFF2-40B4-BE49-F238E27FC236}">
                  <a16:creationId xmlns:a16="http://schemas.microsoft.com/office/drawing/2014/main" id="{7B5BFBD3-79E0-00DE-73AE-3AD51B0B61B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Parallelogram 61">
              <a:extLst>
                <a:ext uri="{FF2B5EF4-FFF2-40B4-BE49-F238E27FC236}">
                  <a16:creationId xmlns:a16="http://schemas.microsoft.com/office/drawing/2014/main" id="{C85960EC-3773-930D-6703-BEBD7BA2A8DA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Parallelogram 62">
              <a:extLst>
                <a:ext uri="{FF2B5EF4-FFF2-40B4-BE49-F238E27FC236}">
                  <a16:creationId xmlns:a16="http://schemas.microsoft.com/office/drawing/2014/main" id="{385AA103-76C9-ACFF-10CB-CE85CA60797A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C81E6365-421C-018C-B5CE-B1E8F1749C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998" y="1578576"/>
            <a:ext cx="5328000" cy="1922040"/>
          </a:xfrm>
          <a:prstGeom prst="snip2DiagRect">
            <a:avLst>
              <a:gd name="adj1" fmla="val 6796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2">
                    <a:lumMod val="100000"/>
                    <a:alpha val="1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</a:ln>
        </p:spPr>
        <p:txBody>
          <a:bodyPr lIns="360000" rIns="360000" anchor="ctr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48A82B05-DCC3-7CBE-78A4-DB40ED3B1849}"/>
              </a:ext>
            </a:extLst>
          </p:cNvPr>
          <p:cNvSpPr/>
          <p:nvPr/>
        </p:nvSpPr>
        <p:spPr>
          <a:xfrm>
            <a:off x="1036388" y="1926876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5919B8-E7D8-2E80-5011-3951A602996A}"/>
              </a:ext>
            </a:extLst>
          </p:cNvPr>
          <p:cNvGrpSpPr/>
          <p:nvPr/>
        </p:nvGrpSpPr>
        <p:grpSpPr>
          <a:xfrm>
            <a:off x="4873476" y="3284219"/>
            <a:ext cx="920602" cy="74305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72527DA1-5756-4FE1-47A7-E71A3FEF4B71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652E994-8427-AE9A-9503-CBD4C4AED017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3588D7F-6CF6-0A97-142A-DD911F2FFDD7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D03E128F-D04E-988A-7041-EB5A3E74D341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096FCC49-B81B-62F6-17BD-4328F175F74F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7D68D970-84F5-33A9-A90D-4A5E18845120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8D99D4EA-232F-06E1-D854-2F7E32697CBA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3BE056EE-A89E-28F0-3980-601093F08B51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F7470B4B-0B40-6723-DA85-6EBCBAEB0481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DAE8BBCB-2669-4206-9E90-95D56AAD75E9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ADA5B50-D55B-1327-704B-CC0FF740D0C2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3C16DD71-620C-8863-F329-35D3481DC0C9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8327EE15-AE9F-0FAD-CC8E-8D10970315A0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BAB9A9B0-ED0C-984C-D360-1BE663244808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DE0CCEB7-EC83-AF6E-67C6-1CFF311B3245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E6FED54B-0F3B-95EF-8871-34E7A387384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1BD78EC9-C24D-36EF-14BF-D55DDE9307F9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04990BCB-13B0-6825-976C-EF18813DF7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6000" y="1578576"/>
            <a:ext cx="5328000" cy="1922040"/>
          </a:xfrm>
          <a:prstGeom prst="snip2DiagRect">
            <a:avLst>
              <a:gd name="adj1" fmla="val 6796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2">
                    <a:lumMod val="100000"/>
                    <a:alpha val="1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</a:ln>
        </p:spPr>
        <p:txBody>
          <a:bodyPr lIns="360000" rIns="360000" anchor="ctr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arallelogram 67">
            <a:extLst>
              <a:ext uri="{FF2B5EF4-FFF2-40B4-BE49-F238E27FC236}">
                <a16:creationId xmlns:a16="http://schemas.microsoft.com/office/drawing/2014/main" id="{BE59802F-051F-1D3D-233F-5F1B9556E21E}"/>
              </a:ext>
            </a:extLst>
          </p:cNvPr>
          <p:cNvSpPr/>
          <p:nvPr userDrawn="1"/>
        </p:nvSpPr>
        <p:spPr>
          <a:xfrm>
            <a:off x="6724390" y="1926876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73C1190-8A05-B6B1-9949-675A79A9CE59}"/>
              </a:ext>
            </a:extLst>
          </p:cNvPr>
          <p:cNvGrpSpPr/>
          <p:nvPr userDrawn="1"/>
        </p:nvGrpSpPr>
        <p:grpSpPr>
          <a:xfrm>
            <a:off x="10561478" y="3284219"/>
            <a:ext cx="920602" cy="74305"/>
            <a:chOff x="696000" y="1460737"/>
            <a:chExt cx="920602" cy="112014"/>
          </a:xfrm>
        </p:grpSpPr>
        <p:sp>
          <p:nvSpPr>
            <p:cNvPr id="70" name="Parallelogram 69">
              <a:extLst>
                <a:ext uri="{FF2B5EF4-FFF2-40B4-BE49-F238E27FC236}">
                  <a16:creationId xmlns:a16="http://schemas.microsoft.com/office/drawing/2014/main" id="{CB5FD786-6DDE-63D5-2AAE-91AFFF211B5A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95026B7C-2B7A-1EA5-868D-75D288BE6F57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Parallelogram 71">
              <a:extLst>
                <a:ext uri="{FF2B5EF4-FFF2-40B4-BE49-F238E27FC236}">
                  <a16:creationId xmlns:a16="http://schemas.microsoft.com/office/drawing/2014/main" id="{697C3B1E-A60F-CD72-CCB3-6AB47AB86629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10C16C27-6AF2-52C7-318A-634369D69103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id="{7AC61264-90A3-8854-8F48-7B4175004DC8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EF81B55F-7E5E-0F0A-F071-B0221A42BCA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Parallelogram 75">
              <a:extLst>
                <a:ext uri="{FF2B5EF4-FFF2-40B4-BE49-F238E27FC236}">
                  <a16:creationId xmlns:a16="http://schemas.microsoft.com/office/drawing/2014/main" id="{EC62F885-2803-8BB4-CF11-FE3EA9B0BACF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Parallelogram 76">
              <a:extLst>
                <a:ext uri="{FF2B5EF4-FFF2-40B4-BE49-F238E27FC236}">
                  <a16:creationId xmlns:a16="http://schemas.microsoft.com/office/drawing/2014/main" id="{A0428056-33BF-60EE-49CD-E3437C792116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Parallelogram 77">
              <a:extLst>
                <a:ext uri="{FF2B5EF4-FFF2-40B4-BE49-F238E27FC236}">
                  <a16:creationId xmlns:a16="http://schemas.microsoft.com/office/drawing/2014/main" id="{E04E4A3C-CF84-BA33-F794-7E85044D1EBA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Parallelogram 78">
              <a:extLst>
                <a:ext uri="{FF2B5EF4-FFF2-40B4-BE49-F238E27FC236}">
                  <a16:creationId xmlns:a16="http://schemas.microsoft.com/office/drawing/2014/main" id="{9D518E5D-6A4F-7C83-D2B0-B24149922C01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Parallelogram 79">
              <a:extLst>
                <a:ext uri="{FF2B5EF4-FFF2-40B4-BE49-F238E27FC236}">
                  <a16:creationId xmlns:a16="http://schemas.microsoft.com/office/drawing/2014/main" id="{44CBFB45-888B-9CE6-3666-1AA0EA024FAE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8639E0E5-7A56-0E5E-63F6-9C4A1BDAE14A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Parallelogram 81">
              <a:extLst>
                <a:ext uri="{FF2B5EF4-FFF2-40B4-BE49-F238E27FC236}">
                  <a16:creationId xmlns:a16="http://schemas.microsoft.com/office/drawing/2014/main" id="{0B8D335A-95D8-96F9-9BEA-BC3103C6254B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Parallelogram 82">
              <a:extLst>
                <a:ext uri="{FF2B5EF4-FFF2-40B4-BE49-F238E27FC236}">
                  <a16:creationId xmlns:a16="http://schemas.microsoft.com/office/drawing/2014/main" id="{1AE99D33-083B-EE23-B589-3FF9D2C09505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Parallelogram 83">
              <a:extLst>
                <a:ext uri="{FF2B5EF4-FFF2-40B4-BE49-F238E27FC236}">
                  <a16:creationId xmlns:a16="http://schemas.microsoft.com/office/drawing/2014/main" id="{F6183C56-9551-683A-09EB-18262FD5240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Parallelogram 84">
              <a:extLst>
                <a:ext uri="{FF2B5EF4-FFF2-40B4-BE49-F238E27FC236}">
                  <a16:creationId xmlns:a16="http://schemas.microsoft.com/office/drawing/2014/main" id="{48CE29AF-5DE7-0CD4-85E4-ECD3406109B1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Parallelogram 85">
              <a:extLst>
                <a:ext uri="{FF2B5EF4-FFF2-40B4-BE49-F238E27FC236}">
                  <a16:creationId xmlns:a16="http://schemas.microsoft.com/office/drawing/2014/main" id="{8C95D847-0DA5-AD49-C523-1C189FD62BD3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5241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200DF0-4F7F-C342-7F47-A55CFECDB887}"/>
              </a:ext>
            </a:extLst>
          </p:cNvPr>
          <p:cNvSpPr/>
          <p:nvPr userDrawn="1"/>
        </p:nvSpPr>
        <p:spPr>
          <a:xfrm>
            <a:off x="0" y="0"/>
            <a:ext cx="6096000" cy="6101998"/>
          </a:xfrm>
          <a:prstGeom prst="rect">
            <a:avLst/>
          </a:prstGeom>
          <a:gradFill flip="none" rotWithShape="1"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FD77F530-EA1D-7650-4E2C-FABF39338F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8000" y="1145650"/>
            <a:ext cx="4968000" cy="4540025"/>
          </a:xfr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B13D357-30AB-D48C-0F86-A084C4FD01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3998" y="1145649"/>
            <a:ext cx="4968001" cy="4540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E2793-489B-8C33-B75F-CF4C9090E1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6" y="360000"/>
            <a:ext cx="4968000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title</a:t>
            </a:r>
            <a:r>
              <a:rPr lang="fr-FR"/>
              <a:t>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342B54C-873A-B0F6-AFBF-6A18BD2AAD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83376" y="360000"/>
            <a:ext cx="4968000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91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99B50AC-B2C7-3960-5278-2834064439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5938" y="0"/>
            <a:ext cx="834202" cy="603441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2D1614D-5584-0834-9D80-7C24C6C42DC8}"/>
              </a:ext>
            </a:extLst>
          </p:cNvPr>
          <p:cNvSpPr/>
          <p:nvPr userDrawn="1"/>
        </p:nvSpPr>
        <p:spPr>
          <a:xfrm>
            <a:off x="6096000" y="0"/>
            <a:ext cx="6096000" cy="610199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9E6D605-9FBC-7BF3-EDF3-7B3093CA7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8000" y="1145650"/>
            <a:ext cx="4968000" cy="4540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18874D-00B1-07FE-A515-7ACA2B4BD8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6" y="360000"/>
            <a:ext cx="4968000" cy="3698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90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20293324-1149-B295-29CD-5907E6131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6093F8-34F7-38E5-4FE8-7182306FF4D5}"/>
              </a:ext>
            </a:extLst>
          </p:cNvPr>
          <p:cNvSpPr/>
          <p:nvPr userDrawn="1"/>
        </p:nvSpPr>
        <p:spPr>
          <a:xfrm>
            <a:off x="0" y="1080000"/>
            <a:ext cx="12192000" cy="1136646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fr-FR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6320798C-442A-9671-B8D1-B19B2E542D69}"/>
              </a:ext>
            </a:extLst>
          </p:cNvPr>
          <p:cNvSpPr/>
          <p:nvPr userDrawn="1"/>
        </p:nvSpPr>
        <p:spPr>
          <a:xfrm rot="5400000">
            <a:off x="189114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FA2136E8-561A-47BC-4F70-0F56E8F8C98A}"/>
              </a:ext>
            </a:extLst>
          </p:cNvPr>
          <p:cNvSpPr/>
          <p:nvPr userDrawn="1"/>
        </p:nvSpPr>
        <p:spPr>
          <a:xfrm rot="5400000">
            <a:off x="206202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A1FB9808-950B-3283-351F-08C5AA30DC3C}"/>
              </a:ext>
            </a:extLst>
          </p:cNvPr>
          <p:cNvSpPr/>
          <p:nvPr userDrawn="1"/>
        </p:nvSpPr>
        <p:spPr>
          <a:xfrm rot="5400000">
            <a:off x="223290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5FDD04E7-E86B-0F81-7ECA-71FE12A45F9A}"/>
              </a:ext>
            </a:extLst>
          </p:cNvPr>
          <p:cNvSpPr/>
          <p:nvPr userDrawn="1"/>
        </p:nvSpPr>
        <p:spPr>
          <a:xfrm rot="5400000">
            <a:off x="240378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611465FC-5C00-BCD0-D878-A4C90FD50D7B}"/>
              </a:ext>
            </a:extLst>
          </p:cNvPr>
          <p:cNvSpPr/>
          <p:nvPr userDrawn="1"/>
        </p:nvSpPr>
        <p:spPr>
          <a:xfrm rot="5400000">
            <a:off x="257466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92894FB5-7A85-99CF-E31C-B55C73A9FF91}"/>
              </a:ext>
            </a:extLst>
          </p:cNvPr>
          <p:cNvSpPr/>
          <p:nvPr userDrawn="1"/>
        </p:nvSpPr>
        <p:spPr>
          <a:xfrm rot="5400000">
            <a:off x="274555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4D92A6C7-4680-0FAC-5AAF-481783A73BE9}"/>
              </a:ext>
            </a:extLst>
          </p:cNvPr>
          <p:cNvSpPr/>
          <p:nvPr userDrawn="1"/>
        </p:nvSpPr>
        <p:spPr>
          <a:xfrm rot="5400000">
            <a:off x="291643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18F601B5-B754-531D-4354-355EE9F58E7C}"/>
              </a:ext>
            </a:extLst>
          </p:cNvPr>
          <p:cNvSpPr/>
          <p:nvPr userDrawn="1"/>
        </p:nvSpPr>
        <p:spPr>
          <a:xfrm rot="5400000">
            <a:off x="308731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D5E62019-30E4-806F-EBB9-BB0A5D6157A0}"/>
              </a:ext>
            </a:extLst>
          </p:cNvPr>
          <p:cNvSpPr/>
          <p:nvPr userDrawn="1"/>
        </p:nvSpPr>
        <p:spPr>
          <a:xfrm rot="5400000">
            <a:off x="325819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E812F0C9-2A9F-EF27-16A2-F7FE4C5C6005}"/>
              </a:ext>
            </a:extLst>
          </p:cNvPr>
          <p:cNvSpPr/>
          <p:nvPr userDrawn="1"/>
        </p:nvSpPr>
        <p:spPr>
          <a:xfrm rot="5400000">
            <a:off x="342907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E04F9AD7-4CD2-29D5-53B9-0186273CA71A}"/>
              </a:ext>
            </a:extLst>
          </p:cNvPr>
          <p:cNvSpPr/>
          <p:nvPr userDrawn="1"/>
        </p:nvSpPr>
        <p:spPr>
          <a:xfrm rot="5400000">
            <a:off x="359996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6B49FDF7-B18C-DCF1-AAB3-AD4D155D2A7B}"/>
              </a:ext>
            </a:extLst>
          </p:cNvPr>
          <p:cNvSpPr/>
          <p:nvPr userDrawn="1"/>
        </p:nvSpPr>
        <p:spPr>
          <a:xfrm rot="5400000">
            <a:off x="377084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07B7675E-60E0-4A06-53DB-2D48F606EBC3}"/>
              </a:ext>
            </a:extLst>
          </p:cNvPr>
          <p:cNvSpPr/>
          <p:nvPr userDrawn="1"/>
        </p:nvSpPr>
        <p:spPr>
          <a:xfrm rot="5400000">
            <a:off x="394172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F051E1A9-D1F4-3185-F040-B84CF255F3A6}"/>
              </a:ext>
            </a:extLst>
          </p:cNvPr>
          <p:cNvSpPr/>
          <p:nvPr userDrawn="1"/>
        </p:nvSpPr>
        <p:spPr>
          <a:xfrm rot="5400000">
            <a:off x="411260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5971C85C-1C71-C8C6-E0DB-1B3CC5B7246F}"/>
              </a:ext>
            </a:extLst>
          </p:cNvPr>
          <p:cNvSpPr/>
          <p:nvPr userDrawn="1"/>
        </p:nvSpPr>
        <p:spPr>
          <a:xfrm rot="5400000">
            <a:off x="428348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4823F188-CDCC-0365-4BEE-A73053C8307F}"/>
              </a:ext>
            </a:extLst>
          </p:cNvPr>
          <p:cNvSpPr/>
          <p:nvPr userDrawn="1"/>
        </p:nvSpPr>
        <p:spPr>
          <a:xfrm rot="5400000">
            <a:off x="445437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55166791-77B8-1A11-DC15-D310E2F7C3EF}"/>
              </a:ext>
            </a:extLst>
          </p:cNvPr>
          <p:cNvSpPr/>
          <p:nvPr userDrawn="1"/>
        </p:nvSpPr>
        <p:spPr>
          <a:xfrm rot="5400000">
            <a:off x="462525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82B8E275-00E1-7361-001F-A6A85D580926}"/>
              </a:ext>
            </a:extLst>
          </p:cNvPr>
          <p:cNvSpPr/>
          <p:nvPr userDrawn="1"/>
        </p:nvSpPr>
        <p:spPr>
          <a:xfrm rot="5400000">
            <a:off x="479613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E8D13E0B-BAC8-BDB4-0A2B-6402612DC932}"/>
              </a:ext>
            </a:extLst>
          </p:cNvPr>
          <p:cNvSpPr/>
          <p:nvPr userDrawn="1"/>
        </p:nvSpPr>
        <p:spPr>
          <a:xfrm rot="5400000">
            <a:off x="496701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6A79F2AB-27DA-BA99-9EEA-3BC1F80EC6BD}"/>
              </a:ext>
            </a:extLst>
          </p:cNvPr>
          <p:cNvSpPr/>
          <p:nvPr userDrawn="1"/>
        </p:nvSpPr>
        <p:spPr>
          <a:xfrm rot="5400000">
            <a:off x="513789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Isosceles Triangle 90">
            <a:extLst>
              <a:ext uri="{FF2B5EF4-FFF2-40B4-BE49-F238E27FC236}">
                <a16:creationId xmlns:a16="http://schemas.microsoft.com/office/drawing/2014/main" id="{98BEFD47-5B0C-7210-903B-CE3267071C66}"/>
              </a:ext>
            </a:extLst>
          </p:cNvPr>
          <p:cNvSpPr/>
          <p:nvPr userDrawn="1"/>
        </p:nvSpPr>
        <p:spPr>
          <a:xfrm rot="5400000">
            <a:off x="530878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EE663EB1-8DA6-9BE2-FEAD-220CF1CB655B}"/>
              </a:ext>
            </a:extLst>
          </p:cNvPr>
          <p:cNvSpPr/>
          <p:nvPr userDrawn="1"/>
        </p:nvSpPr>
        <p:spPr>
          <a:xfrm rot="5400000">
            <a:off x="547966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Isosceles Triangle 92">
            <a:extLst>
              <a:ext uri="{FF2B5EF4-FFF2-40B4-BE49-F238E27FC236}">
                <a16:creationId xmlns:a16="http://schemas.microsoft.com/office/drawing/2014/main" id="{0850A408-1960-94CE-0ABC-230990E4BE22}"/>
              </a:ext>
            </a:extLst>
          </p:cNvPr>
          <p:cNvSpPr/>
          <p:nvPr userDrawn="1"/>
        </p:nvSpPr>
        <p:spPr>
          <a:xfrm rot="5400000">
            <a:off x="565054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DC5C0570-92F5-3D2E-3685-821B919573FB}"/>
              </a:ext>
            </a:extLst>
          </p:cNvPr>
          <p:cNvSpPr/>
          <p:nvPr userDrawn="1"/>
        </p:nvSpPr>
        <p:spPr>
          <a:xfrm rot="5400000">
            <a:off x="582142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id="{526F4BE7-5857-2A3C-5D9A-FE8C4752FC4A}"/>
              </a:ext>
            </a:extLst>
          </p:cNvPr>
          <p:cNvSpPr/>
          <p:nvPr userDrawn="1"/>
        </p:nvSpPr>
        <p:spPr>
          <a:xfrm rot="5400000">
            <a:off x="599230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id="{74B57C46-158E-E584-A5AE-C7954BCDAEDA}"/>
              </a:ext>
            </a:extLst>
          </p:cNvPr>
          <p:cNvSpPr/>
          <p:nvPr userDrawn="1"/>
        </p:nvSpPr>
        <p:spPr>
          <a:xfrm rot="5400000">
            <a:off x="616319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Isosceles Triangle 96">
            <a:extLst>
              <a:ext uri="{FF2B5EF4-FFF2-40B4-BE49-F238E27FC236}">
                <a16:creationId xmlns:a16="http://schemas.microsoft.com/office/drawing/2014/main" id="{B7DBBC93-0E1C-AE87-FBB5-E4F68D0E68E4}"/>
              </a:ext>
            </a:extLst>
          </p:cNvPr>
          <p:cNvSpPr/>
          <p:nvPr userDrawn="1"/>
        </p:nvSpPr>
        <p:spPr>
          <a:xfrm rot="5400000">
            <a:off x="633407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Isosceles Triangle 97">
            <a:extLst>
              <a:ext uri="{FF2B5EF4-FFF2-40B4-BE49-F238E27FC236}">
                <a16:creationId xmlns:a16="http://schemas.microsoft.com/office/drawing/2014/main" id="{7F7D8D6E-A40A-64AB-8B08-60B300F1D285}"/>
              </a:ext>
            </a:extLst>
          </p:cNvPr>
          <p:cNvSpPr/>
          <p:nvPr userDrawn="1"/>
        </p:nvSpPr>
        <p:spPr>
          <a:xfrm rot="5400000">
            <a:off x="650495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Isosceles Triangle 98">
            <a:extLst>
              <a:ext uri="{FF2B5EF4-FFF2-40B4-BE49-F238E27FC236}">
                <a16:creationId xmlns:a16="http://schemas.microsoft.com/office/drawing/2014/main" id="{21EA8488-D372-6813-4CE9-531AEADC20E2}"/>
              </a:ext>
            </a:extLst>
          </p:cNvPr>
          <p:cNvSpPr/>
          <p:nvPr userDrawn="1"/>
        </p:nvSpPr>
        <p:spPr>
          <a:xfrm rot="5400000">
            <a:off x="667583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Isosceles Triangle 99">
            <a:extLst>
              <a:ext uri="{FF2B5EF4-FFF2-40B4-BE49-F238E27FC236}">
                <a16:creationId xmlns:a16="http://schemas.microsoft.com/office/drawing/2014/main" id="{8A8A8111-6172-512D-2344-6E31AB62BAC6}"/>
              </a:ext>
            </a:extLst>
          </p:cNvPr>
          <p:cNvSpPr/>
          <p:nvPr userDrawn="1"/>
        </p:nvSpPr>
        <p:spPr>
          <a:xfrm rot="5400000">
            <a:off x="684671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69A050F6-4F9D-284B-9533-5614A5D0FD7B}"/>
              </a:ext>
            </a:extLst>
          </p:cNvPr>
          <p:cNvSpPr/>
          <p:nvPr userDrawn="1"/>
        </p:nvSpPr>
        <p:spPr>
          <a:xfrm rot="5400000">
            <a:off x="701760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Isosceles Triangle 101">
            <a:extLst>
              <a:ext uri="{FF2B5EF4-FFF2-40B4-BE49-F238E27FC236}">
                <a16:creationId xmlns:a16="http://schemas.microsoft.com/office/drawing/2014/main" id="{3FA6EED0-473B-85F9-F2C3-D697F483BC70}"/>
              </a:ext>
            </a:extLst>
          </p:cNvPr>
          <p:cNvSpPr/>
          <p:nvPr userDrawn="1"/>
        </p:nvSpPr>
        <p:spPr>
          <a:xfrm rot="5400000">
            <a:off x="718848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177589BE-FD52-D264-327F-69EA6987FEE2}"/>
              </a:ext>
            </a:extLst>
          </p:cNvPr>
          <p:cNvSpPr/>
          <p:nvPr userDrawn="1"/>
        </p:nvSpPr>
        <p:spPr>
          <a:xfrm rot="5400000">
            <a:off x="735936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Isosceles Triangle 103">
            <a:extLst>
              <a:ext uri="{FF2B5EF4-FFF2-40B4-BE49-F238E27FC236}">
                <a16:creationId xmlns:a16="http://schemas.microsoft.com/office/drawing/2014/main" id="{0FA0A7FA-9DFF-CED9-11A1-BBD1BFAB0F7F}"/>
              </a:ext>
            </a:extLst>
          </p:cNvPr>
          <p:cNvSpPr/>
          <p:nvPr userDrawn="1"/>
        </p:nvSpPr>
        <p:spPr>
          <a:xfrm rot="5400000">
            <a:off x="753024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BDE79C66-8E91-0C62-9C65-EE65290AA86F}"/>
              </a:ext>
            </a:extLst>
          </p:cNvPr>
          <p:cNvSpPr/>
          <p:nvPr userDrawn="1"/>
        </p:nvSpPr>
        <p:spPr>
          <a:xfrm rot="5400000">
            <a:off x="770112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Isosceles Triangle 105">
            <a:extLst>
              <a:ext uri="{FF2B5EF4-FFF2-40B4-BE49-F238E27FC236}">
                <a16:creationId xmlns:a16="http://schemas.microsoft.com/office/drawing/2014/main" id="{33C72077-B720-6ECB-E10B-BB58FF29B20B}"/>
              </a:ext>
            </a:extLst>
          </p:cNvPr>
          <p:cNvSpPr/>
          <p:nvPr userDrawn="1"/>
        </p:nvSpPr>
        <p:spPr>
          <a:xfrm rot="5400000">
            <a:off x="787201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Isosceles Triangle 106">
            <a:extLst>
              <a:ext uri="{FF2B5EF4-FFF2-40B4-BE49-F238E27FC236}">
                <a16:creationId xmlns:a16="http://schemas.microsoft.com/office/drawing/2014/main" id="{CA9F6840-0FFB-D3D3-35CD-3A6098BE86DB}"/>
              </a:ext>
            </a:extLst>
          </p:cNvPr>
          <p:cNvSpPr/>
          <p:nvPr userDrawn="1"/>
        </p:nvSpPr>
        <p:spPr>
          <a:xfrm rot="5400000">
            <a:off x="804289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id="{4E4C3D5F-2E08-6861-BEAB-453E1A52E96D}"/>
              </a:ext>
            </a:extLst>
          </p:cNvPr>
          <p:cNvSpPr/>
          <p:nvPr userDrawn="1"/>
        </p:nvSpPr>
        <p:spPr>
          <a:xfrm rot="5400000">
            <a:off x="821377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Isosceles Triangle 108">
            <a:extLst>
              <a:ext uri="{FF2B5EF4-FFF2-40B4-BE49-F238E27FC236}">
                <a16:creationId xmlns:a16="http://schemas.microsoft.com/office/drawing/2014/main" id="{DF39AB93-D702-8E6F-E7DC-17E24CFB90A6}"/>
              </a:ext>
            </a:extLst>
          </p:cNvPr>
          <p:cNvSpPr/>
          <p:nvPr userDrawn="1"/>
        </p:nvSpPr>
        <p:spPr>
          <a:xfrm rot="5400000">
            <a:off x="838465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Isosceles Triangle 109">
            <a:extLst>
              <a:ext uri="{FF2B5EF4-FFF2-40B4-BE49-F238E27FC236}">
                <a16:creationId xmlns:a16="http://schemas.microsoft.com/office/drawing/2014/main" id="{1ECB95F5-92F9-EFDB-9D38-649D720A0583}"/>
              </a:ext>
            </a:extLst>
          </p:cNvPr>
          <p:cNvSpPr/>
          <p:nvPr userDrawn="1"/>
        </p:nvSpPr>
        <p:spPr>
          <a:xfrm rot="5400000">
            <a:off x="855553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Isosceles Triangle 110">
            <a:extLst>
              <a:ext uri="{FF2B5EF4-FFF2-40B4-BE49-F238E27FC236}">
                <a16:creationId xmlns:a16="http://schemas.microsoft.com/office/drawing/2014/main" id="{C93450E3-D0FF-802F-6254-55DB806B35E6}"/>
              </a:ext>
            </a:extLst>
          </p:cNvPr>
          <p:cNvSpPr/>
          <p:nvPr userDrawn="1"/>
        </p:nvSpPr>
        <p:spPr>
          <a:xfrm rot="5400000">
            <a:off x="872642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Isosceles Triangle 111">
            <a:extLst>
              <a:ext uri="{FF2B5EF4-FFF2-40B4-BE49-F238E27FC236}">
                <a16:creationId xmlns:a16="http://schemas.microsoft.com/office/drawing/2014/main" id="{83F98A64-0AD6-C5CC-9CEF-E9C6B97F8A68}"/>
              </a:ext>
            </a:extLst>
          </p:cNvPr>
          <p:cNvSpPr/>
          <p:nvPr userDrawn="1"/>
        </p:nvSpPr>
        <p:spPr>
          <a:xfrm rot="5400000">
            <a:off x="889730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Isosceles Triangle 112">
            <a:extLst>
              <a:ext uri="{FF2B5EF4-FFF2-40B4-BE49-F238E27FC236}">
                <a16:creationId xmlns:a16="http://schemas.microsoft.com/office/drawing/2014/main" id="{7706F25D-276D-8DF1-2A44-E5CC6F0E2412}"/>
              </a:ext>
            </a:extLst>
          </p:cNvPr>
          <p:cNvSpPr/>
          <p:nvPr userDrawn="1"/>
        </p:nvSpPr>
        <p:spPr>
          <a:xfrm rot="5400000">
            <a:off x="906818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Isosceles Triangle 113">
            <a:extLst>
              <a:ext uri="{FF2B5EF4-FFF2-40B4-BE49-F238E27FC236}">
                <a16:creationId xmlns:a16="http://schemas.microsoft.com/office/drawing/2014/main" id="{7D77FC7A-3CF9-3892-1812-843AE2F948EA}"/>
              </a:ext>
            </a:extLst>
          </p:cNvPr>
          <p:cNvSpPr/>
          <p:nvPr userDrawn="1"/>
        </p:nvSpPr>
        <p:spPr>
          <a:xfrm rot="5400000">
            <a:off x="923906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Isosceles Triangle 114">
            <a:extLst>
              <a:ext uri="{FF2B5EF4-FFF2-40B4-BE49-F238E27FC236}">
                <a16:creationId xmlns:a16="http://schemas.microsoft.com/office/drawing/2014/main" id="{2462C617-6BA5-4C69-167B-DA36A56E830F}"/>
              </a:ext>
            </a:extLst>
          </p:cNvPr>
          <p:cNvSpPr/>
          <p:nvPr userDrawn="1"/>
        </p:nvSpPr>
        <p:spPr>
          <a:xfrm rot="5400000">
            <a:off x="940994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Isosceles Triangle 115">
            <a:extLst>
              <a:ext uri="{FF2B5EF4-FFF2-40B4-BE49-F238E27FC236}">
                <a16:creationId xmlns:a16="http://schemas.microsoft.com/office/drawing/2014/main" id="{F9993117-23DD-43A1-36CB-971E63AF77F9}"/>
              </a:ext>
            </a:extLst>
          </p:cNvPr>
          <p:cNvSpPr/>
          <p:nvPr userDrawn="1"/>
        </p:nvSpPr>
        <p:spPr>
          <a:xfrm rot="5400000">
            <a:off x="958083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Isosceles Triangle 116">
            <a:extLst>
              <a:ext uri="{FF2B5EF4-FFF2-40B4-BE49-F238E27FC236}">
                <a16:creationId xmlns:a16="http://schemas.microsoft.com/office/drawing/2014/main" id="{88CB82E1-4BBF-0B50-BA44-234007C7B33A}"/>
              </a:ext>
            </a:extLst>
          </p:cNvPr>
          <p:cNvSpPr/>
          <p:nvPr userDrawn="1"/>
        </p:nvSpPr>
        <p:spPr>
          <a:xfrm rot="5400000">
            <a:off x="975171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Isosceles Triangle 117">
            <a:extLst>
              <a:ext uri="{FF2B5EF4-FFF2-40B4-BE49-F238E27FC236}">
                <a16:creationId xmlns:a16="http://schemas.microsoft.com/office/drawing/2014/main" id="{126F7C35-5CCD-1E52-E519-1650FE437201}"/>
              </a:ext>
            </a:extLst>
          </p:cNvPr>
          <p:cNvSpPr/>
          <p:nvPr userDrawn="1"/>
        </p:nvSpPr>
        <p:spPr>
          <a:xfrm rot="5400000">
            <a:off x="992259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Isosceles Triangle 118">
            <a:extLst>
              <a:ext uri="{FF2B5EF4-FFF2-40B4-BE49-F238E27FC236}">
                <a16:creationId xmlns:a16="http://schemas.microsoft.com/office/drawing/2014/main" id="{BAC1D82C-9B73-3F6A-ECB1-74E34BA25B05}"/>
              </a:ext>
            </a:extLst>
          </p:cNvPr>
          <p:cNvSpPr/>
          <p:nvPr userDrawn="1"/>
        </p:nvSpPr>
        <p:spPr>
          <a:xfrm rot="5400000">
            <a:off x="1009347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Isosceles Triangle 119">
            <a:extLst>
              <a:ext uri="{FF2B5EF4-FFF2-40B4-BE49-F238E27FC236}">
                <a16:creationId xmlns:a16="http://schemas.microsoft.com/office/drawing/2014/main" id="{16447E0A-2AE9-E0E4-3340-85D3A880C275}"/>
              </a:ext>
            </a:extLst>
          </p:cNvPr>
          <p:cNvSpPr/>
          <p:nvPr userDrawn="1"/>
        </p:nvSpPr>
        <p:spPr>
          <a:xfrm rot="5400000">
            <a:off x="1026435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Isosceles Triangle 120">
            <a:extLst>
              <a:ext uri="{FF2B5EF4-FFF2-40B4-BE49-F238E27FC236}">
                <a16:creationId xmlns:a16="http://schemas.microsoft.com/office/drawing/2014/main" id="{EE4965D5-1DCA-2F13-8780-8A85EFD716F9}"/>
              </a:ext>
            </a:extLst>
          </p:cNvPr>
          <p:cNvSpPr/>
          <p:nvPr userDrawn="1"/>
        </p:nvSpPr>
        <p:spPr>
          <a:xfrm rot="5400000">
            <a:off x="1043524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Isosceles Triangle 121">
            <a:extLst>
              <a:ext uri="{FF2B5EF4-FFF2-40B4-BE49-F238E27FC236}">
                <a16:creationId xmlns:a16="http://schemas.microsoft.com/office/drawing/2014/main" id="{3AA3D955-C04B-9C27-DA8E-79B2BAC90637}"/>
              </a:ext>
            </a:extLst>
          </p:cNvPr>
          <p:cNvSpPr/>
          <p:nvPr userDrawn="1"/>
        </p:nvSpPr>
        <p:spPr>
          <a:xfrm rot="5400000">
            <a:off x="1060612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Isosceles Triangle 122">
            <a:extLst>
              <a:ext uri="{FF2B5EF4-FFF2-40B4-BE49-F238E27FC236}">
                <a16:creationId xmlns:a16="http://schemas.microsoft.com/office/drawing/2014/main" id="{513EBB46-4339-7CCD-E087-1A8D4420D5FD}"/>
              </a:ext>
            </a:extLst>
          </p:cNvPr>
          <p:cNvSpPr/>
          <p:nvPr userDrawn="1"/>
        </p:nvSpPr>
        <p:spPr>
          <a:xfrm rot="5400000">
            <a:off x="1077700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Isosceles Triangle 123">
            <a:extLst>
              <a:ext uri="{FF2B5EF4-FFF2-40B4-BE49-F238E27FC236}">
                <a16:creationId xmlns:a16="http://schemas.microsoft.com/office/drawing/2014/main" id="{B3E4D42F-E7B0-FCCF-DEDF-4DA32D3B6170}"/>
              </a:ext>
            </a:extLst>
          </p:cNvPr>
          <p:cNvSpPr/>
          <p:nvPr userDrawn="1"/>
        </p:nvSpPr>
        <p:spPr>
          <a:xfrm rot="5400000">
            <a:off x="1094788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Isosceles Triangle 124">
            <a:extLst>
              <a:ext uri="{FF2B5EF4-FFF2-40B4-BE49-F238E27FC236}">
                <a16:creationId xmlns:a16="http://schemas.microsoft.com/office/drawing/2014/main" id="{21139986-CBEC-D697-747D-F9E481397E15}"/>
              </a:ext>
            </a:extLst>
          </p:cNvPr>
          <p:cNvSpPr/>
          <p:nvPr userDrawn="1"/>
        </p:nvSpPr>
        <p:spPr>
          <a:xfrm rot="5400000">
            <a:off x="-33032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Isosceles Triangle 125">
            <a:extLst>
              <a:ext uri="{FF2B5EF4-FFF2-40B4-BE49-F238E27FC236}">
                <a16:creationId xmlns:a16="http://schemas.microsoft.com/office/drawing/2014/main" id="{DD9BDF56-B82A-7B0F-246B-6255532E0F0C}"/>
              </a:ext>
            </a:extLst>
          </p:cNvPr>
          <p:cNvSpPr/>
          <p:nvPr userDrawn="1"/>
        </p:nvSpPr>
        <p:spPr>
          <a:xfrm rot="5400000">
            <a:off x="-15944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Isosceles Triangle 126">
            <a:extLst>
              <a:ext uri="{FF2B5EF4-FFF2-40B4-BE49-F238E27FC236}">
                <a16:creationId xmlns:a16="http://schemas.microsoft.com/office/drawing/2014/main" id="{BAAEC4B2-D320-7ACD-3229-990D44B24F74}"/>
              </a:ext>
            </a:extLst>
          </p:cNvPr>
          <p:cNvSpPr/>
          <p:nvPr userDrawn="1"/>
        </p:nvSpPr>
        <p:spPr>
          <a:xfrm rot="5400000">
            <a:off x="1143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Isosceles Triangle 127">
            <a:extLst>
              <a:ext uri="{FF2B5EF4-FFF2-40B4-BE49-F238E27FC236}">
                <a16:creationId xmlns:a16="http://schemas.microsoft.com/office/drawing/2014/main" id="{E4C9E4BF-40C7-C81F-C4E8-80ED2FADF7AD}"/>
              </a:ext>
            </a:extLst>
          </p:cNvPr>
          <p:cNvSpPr/>
          <p:nvPr userDrawn="1"/>
        </p:nvSpPr>
        <p:spPr>
          <a:xfrm rot="5400000">
            <a:off x="18232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Isosceles Triangle 128">
            <a:extLst>
              <a:ext uri="{FF2B5EF4-FFF2-40B4-BE49-F238E27FC236}">
                <a16:creationId xmlns:a16="http://schemas.microsoft.com/office/drawing/2014/main" id="{202D25CE-1EDF-7E24-9611-5C6131F313B6}"/>
              </a:ext>
            </a:extLst>
          </p:cNvPr>
          <p:cNvSpPr/>
          <p:nvPr userDrawn="1"/>
        </p:nvSpPr>
        <p:spPr>
          <a:xfrm rot="5400000">
            <a:off x="35320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Isosceles Triangle 129">
            <a:extLst>
              <a:ext uri="{FF2B5EF4-FFF2-40B4-BE49-F238E27FC236}">
                <a16:creationId xmlns:a16="http://schemas.microsoft.com/office/drawing/2014/main" id="{20C6AFAA-8067-D1AB-5EED-292B8773D48F}"/>
              </a:ext>
            </a:extLst>
          </p:cNvPr>
          <p:cNvSpPr/>
          <p:nvPr userDrawn="1"/>
        </p:nvSpPr>
        <p:spPr>
          <a:xfrm rot="5400000">
            <a:off x="52408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Isosceles Triangle 130">
            <a:extLst>
              <a:ext uri="{FF2B5EF4-FFF2-40B4-BE49-F238E27FC236}">
                <a16:creationId xmlns:a16="http://schemas.microsoft.com/office/drawing/2014/main" id="{79614579-6747-39E9-7AFE-89D88221C665}"/>
              </a:ext>
            </a:extLst>
          </p:cNvPr>
          <p:cNvSpPr/>
          <p:nvPr userDrawn="1"/>
        </p:nvSpPr>
        <p:spPr>
          <a:xfrm rot="5400000">
            <a:off x="69496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Isosceles Triangle 131">
            <a:extLst>
              <a:ext uri="{FF2B5EF4-FFF2-40B4-BE49-F238E27FC236}">
                <a16:creationId xmlns:a16="http://schemas.microsoft.com/office/drawing/2014/main" id="{FA84BAB8-D163-B2C1-F745-2FBC2B156C4C}"/>
              </a:ext>
            </a:extLst>
          </p:cNvPr>
          <p:cNvSpPr/>
          <p:nvPr userDrawn="1"/>
        </p:nvSpPr>
        <p:spPr>
          <a:xfrm rot="5400000">
            <a:off x="86584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Isosceles Triangle 132">
            <a:extLst>
              <a:ext uri="{FF2B5EF4-FFF2-40B4-BE49-F238E27FC236}">
                <a16:creationId xmlns:a16="http://schemas.microsoft.com/office/drawing/2014/main" id="{2438EF3C-4802-D245-E69A-D4A2E6DC7275}"/>
              </a:ext>
            </a:extLst>
          </p:cNvPr>
          <p:cNvSpPr/>
          <p:nvPr userDrawn="1"/>
        </p:nvSpPr>
        <p:spPr>
          <a:xfrm rot="5400000">
            <a:off x="103673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Isosceles Triangle 133">
            <a:extLst>
              <a:ext uri="{FF2B5EF4-FFF2-40B4-BE49-F238E27FC236}">
                <a16:creationId xmlns:a16="http://schemas.microsoft.com/office/drawing/2014/main" id="{A15C8A29-BEA6-ED14-39DA-077A56AEC69B}"/>
              </a:ext>
            </a:extLst>
          </p:cNvPr>
          <p:cNvSpPr/>
          <p:nvPr userDrawn="1"/>
        </p:nvSpPr>
        <p:spPr>
          <a:xfrm rot="5400000">
            <a:off x="120761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3554D469-E886-B748-AA29-8B2CC8DF36A1}"/>
              </a:ext>
            </a:extLst>
          </p:cNvPr>
          <p:cNvSpPr/>
          <p:nvPr userDrawn="1"/>
        </p:nvSpPr>
        <p:spPr>
          <a:xfrm rot="5400000">
            <a:off x="137849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Isosceles Triangle 135">
            <a:extLst>
              <a:ext uri="{FF2B5EF4-FFF2-40B4-BE49-F238E27FC236}">
                <a16:creationId xmlns:a16="http://schemas.microsoft.com/office/drawing/2014/main" id="{183D109E-5C51-4CE1-C592-BA3051F6C1D5}"/>
              </a:ext>
            </a:extLst>
          </p:cNvPr>
          <p:cNvSpPr/>
          <p:nvPr userDrawn="1"/>
        </p:nvSpPr>
        <p:spPr>
          <a:xfrm rot="5400000">
            <a:off x="154937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Isosceles Triangle 136">
            <a:extLst>
              <a:ext uri="{FF2B5EF4-FFF2-40B4-BE49-F238E27FC236}">
                <a16:creationId xmlns:a16="http://schemas.microsoft.com/office/drawing/2014/main" id="{A41506DF-86C4-28BF-4434-4EAA34A53BCF}"/>
              </a:ext>
            </a:extLst>
          </p:cNvPr>
          <p:cNvSpPr/>
          <p:nvPr userDrawn="1"/>
        </p:nvSpPr>
        <p:spPr>
          <a:xfrm rot="5400000">
            <a:off x="172025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Isosceles Triangle 137">
            <a:extLst>
              <a:ext uri="{FF2B5EF4-FFF2-40B4-BE49-F238E27FC236}">
                <a16:creationId xmlns:a16="http://schemas.microsoft.com/office/drawing/2014/main" id="{FE534D82-0420-4C80-B77B-E0FB3BC61AC3}"/>
              </a:ext>
            </a:extLst>
          </p:cNvPr>
          <p:cNvSpPr/>
          <p:nvPr userDrawn="1"/>
        </p:nvSpPr>
        <p:spPr>
          <a:xfrm rot="5400000">
            <a:off x="1128965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Isosceles Triangle 138">
            <a:extLst>
              <a:ext uri="{FF2B5EF4-FFF2-40B4-BE49-F238E27FC236}">
                <a16:creationId xmlns:a16="http://schemas.microsoft.com/office/drawing/2014/main" id="{6B3FE7A2-EE86-1A16-E3B2-0AB655C7D809}"/>
              </a:ext>
            </a:extLst>
          </p:cNvPr>
          <p:cNvSpPr/>
          <p:nvPr userDrawn="1"/>
        </p:nvSpPr>
        <p:spPr>
          <a:xfrm rot="5400000">
            <a:off x="1111876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Isosceles Triangle 139">
            <a:extLst>
              <a:ext uri="{FF2B5EF4-FFF2-40B4-BE49-F238E27FC236}">
                <a16:creationId xmlns:a16="http://schemas.microsoft.com/office/drawing/2014/main" id="{45EAB22F-5827-47B6-FC4A-2560A92C6188}"/>
              </a:ext>
            </a:extLst>
          </p:cNvPr>
          <p:cNvSpPr/>
          <p:nvPr userDrawn="1"/>
        </p:nvSpPr>
        <p:spPr>
          <a:xfrm rot="5400000">
            <a:off x="1146053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F1AB1DEE-81C3-0389-D896-81568478BAD8}"/>
              </a:ext>
            </a:extLst>
          </p:cNvPr>
          <p:cNvSpPr/>
          <p:nvPr userDrawn="1"/>
        </p:nvSpPr>
        <p:spPr>
          <a:xfrm rot="5400000">
            <a:off x="1163141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Isosceles Triangle 143">
            <a:extLst>
              <a:ext uri="{FF2B5EF4-FFF2-40B4-BE49-F238E27FC236}">
                <a16:creationId xmlns:a16="http://schemas.microsoft.com/office/drawing/2014/main" id="{E6034F6D-B618-417B-035E-F3886F5B5C59}"/>
              </a:ext>
            </a:extLst>
          </p:cNvPr>
          <p:cNvSpPr/>
          <p:nvPr userDrawn="1"/>
        </p:nvSpPr>
        <p:spPr>
          <a:xfrm rot="5400000">
            <a:off x="1180232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CC1A66-4901-F6A1-C96E-968DE02B91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04760"/>
            <a:ext cx="12192000" cy="10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1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X Y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D6093F8-34F7-38E5-4FE8-7182306FF4D5}"/>
              </a:ext>
            </a:extLst>
          </p:cNvPr>
          <p:cNvSpPr/>
          <p:nvPr userDrawn="1"/>
        </p:nvSpPr>
        <p:spPr>
          <a:xfrm>
            <a:off x="0" y="0"/>
            <a:ext cx="12192000" cy="1728000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fr-FR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4CF208-5DD9-1768-98D3-782EB405B1E1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588000" y="0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109376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057239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005101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952963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900826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848688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796551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744413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692275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640138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588000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161514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213652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265789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317927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422202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370064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20293324-1149-B295-29CD-5907E61314E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CBB7490-E8E9-BB03-4FCE-283C76CF7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62352"/>
            <a:ext cx="12192000" cy="87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6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 Y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D6093F8-34F7-38E5-4FE8-7182306FF4D5}"/>
              </a:ext>
            </a:extLst>
          </p:cNvPr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fr-FR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0293324-1149-B295-29CD-5907E61314E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552948-7E14-6C27-9B21-3B551CC461DB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588000" y="0"/>
            <a:chExt cx="920602" cy="112014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DB7DE655-C595-0D6D-68F7-2049568E9AE5}"/>
                </a:ext>
              </a:extLst>
            </p:cNvPr>
            <p:cNvSpPr/>
            <p:nvPr/>
          </p:nvSpPr>
          <p:spPr>
            <a:xfrm rot="10800000">
              <a:off x="1109376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C4317140-1B79-D4A2-7C61-0FF31E5FF665}"/>
                </a:ext>
              </a:extLst>
            </p:cNvPr>
            <p:cNvSpPr/>
            <p:nvPr/>
          </p:nvSpPr>
          <p:spPr>
            <a:xfrm rot="10800000">
              <a:off x="1057239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FE06C9F4-6EC3-F168-DFF3-14A09D872EDB}"/>
                </a:ext>
              </a:extLst>
            </p:cNvPr>
            <p:cNvSpPr/>
            <p:nvPr/>
          </p:nvSpPr>
          <p:spPr>
            <a:xfrm rot="10800000">
              <a:off x="1005101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71EA3901-6F6D-C3C6-533B-DB7C4DE50A73}"/>
                </a:ext>
              </a:extLst>
            </p:cNvPr>
            <p:cNvSpPr/>
            <p:nvPr/>
          </p:nvSpPr>
          <p:spPr>
            <a:xfrm rot="10800000">
              <a:off x="952963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46311868-C295-A861-8403-07EC7BB8A165}"/>
                </a:ext>
              </a:extLst>
            </p:cNvPr>
            <p:cNvSpPr/>
            <p:nvPr/>
          </p:nvSpPr>
          <p:spPr>
            <a:xfrm rot="10800000">
              <a:off x="900826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7D37D2C8-798A-1B20-7F4B-948F4AD8CE70}"/>
                </a:ext>
              </a:extLst>
            </p:cNvPr>
            <p:cNvSpPr/>
            <p:nvPr/>
          </p:nvSpPr>
          <p:spPr>
            <a:xfrm rot="10800000">
              <a:off x="848688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6CBC892F-CC70-8356-F0A5-BC44F93049F2}"/>
                </a:ext>
              </a:extLst>
            </p:cNvPr>
            <p:cNvSpPr/>
            <p:nvPr/>
          </p:nvSpPr>
          <p:spPr>
            <a:xfrm rot="10800000">
              <a:off x="796551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5C7984DA-1B43-EE60-BFC9-8C487AE578B7}"/>
                </a:ext>
              </a:extLst>
            </p:cNvPr>
            <p:cNvSpPr/>
            <p:nvPr/>
          </p:nvSpPr>
          <p:spPr>
            <a:xfrm rot="10800000">
              <a:off x="744413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6D5541A8-17E7-DB7F-6EA2-4A0F3296DB07}"/>
                </a:ext>
              </a:extLst>
            </p:cNvPr>
            <p:cNvSpPr/>
            <p:nvPr/>
          </p:nvSpPr>
          <p:spPr>
            <a:xfrm rot="10800000">
              <a:off x="692275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B69988DF-1691-372A-0984-DCC4C88640DB}"/>
                </a:ext>
              </a:extLst>
            </p:cNvPr>
            <p:cNvSpPr/>
            <p:nvPr/>
          </p:nvSpPr>
          <p:spPr>
            <a:xfrm rot="10800000">
              <a:off x="640138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BB4B98F2-EC9F-1773-A4A7-FEDDD21463AB}"/>
                </a:ext>
              </a:extLst>
            </p:cNvPr>
            <p:cNvSpPr/>
            <p:nvPr/>
          </p:nvSpPr>
          <p:spPr>
            <a:xfrm rot="10800000">
              <a:off x="588000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93363B54-E9C7-0522-1206-33C419FDA367}"/>
                </a:ext>
              </a:extLst>
            </p:cNvPr>
            <p:cNvSpPr/>
            <p:nvPr/>
          </p:nvSpPr>
          <p:spPr>
            <a:xfrm>
              <a:off x="1161514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63E39A9D-8436-0879-83DC-B21C7C1CE96A}"/>
                </a:ext>
              </a:extLst>
            </p:cNvPr>
            <p:cNvSpPr/>
            <p:nvPr/>
          </p:nvSpPr>
          <p:spPr>
            <a:xfrm>
              <a:off x="1213652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AD2C89AA-1D38-D998-BBB4-EEAB36170528}"/>
                </a:ext>
              </a:extLst>
            </p:cNvPr>
            <p:cNvSpPr/>
            <p:nvPr/>
          </p:nvSpPr>
          <p:spPr>
            <a:xfrm>
              <a:off x="1265789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55AE145C-1CAC-C88F-C247-85C359B0ADF6}"/>
                </a:ext>
              </a:extLst>
            </p:cNvPr>
            <p:cNvSpPr/>
            <p:nvPr/>
          </p:nvSpPr>
          <p:spPr>
            <a:xfrm>
              <a:off x="1317927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3C844D92-1E63-18B7-5D13-5488423C4EED}"/>
                </a:ext>
              </a:extLst>
            </p:cNvPr>
            <p:cNvSpPr/>
            <p:nvPr/>
          </p:nvSpPr>
          <p:spPr>
            <a:xfrm>
              <a:off x="1422202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Parallelogram 39">
              <a:extLst>
                <a:ext uri="{FF2B5EF4-FFF2-40B4-BE49-F238E27FC236}">
                  <a16:creationId xmlns:a16="http://schemas.microsoft.com/office/drawing/2014/main" id="{0D3DDB1C-CC12-6421-B148-50FFF7A8EC27}"/>
                </a:ext>
              </a:extLst>
            </p:cNvPr>
            <p:cNvSpPr/>
            <p:nvPr/>
          </p:nvSpPr>
          <p:spPr>
            <a:xfrm>
              <a:off x="1370064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3874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DCE8504-D463-87EC-51BF-9F0B6A308F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219075 h 6858000"/>
              <a:gd name="connsiteX3" fmla="*/ 10083800 w 12192000"/>
              <a:gd name="connsiteY3" fmla="*/ 219075 h 6858000"/>
              <a:gd name="connsiteX4" fmla="*/ 10083800 w 12192000"/>
              <a:gd name="connsiteY4" fmla="*/ 910687 h 6858000"/>
              <a:gd name="connsiteX5" fmla="*/ 12192000 w 12192000"/>
              <a:gd name="connsiteY5" fmla="*/ 910687 h 6858000"/>
              <a:gd name="connsiteX6" fmla="*/ 12192000 w 12192000"/>
              <a:gd name="connsiteY6" fmla="*/ 6858000 h 6858000"/>
              <a:gd name="connsiteX7" fmla="*/ 4492504 w 12192000"/>
              <a:gd name="connsiteY7" fmla="*/ 6858000 h 6858000"/>
              <a:gd name="connsiteX8" fmla="*/ 5982024 w 12192000"/>
              <a:gd name="connsiteY8" fmla="*/ 4878680 h 6858000"/>
              <a:gd name="connsiteX9" fmla="*/ 4807708 w 12192000"/>
              <a:gd name="connsiteY9" fmla="*/ 2303004 h 6858000"/>
              <a:gd name="connsiteX10" fmla="*/ 0 w 12192000"/>
              <a:gd name="connsiteY10" fmla="*/ 19817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219075"/>
                </a:lnTo>
                <a:lnTo>
                  <a:pt x="10083800" y="219075"/>
                </a:lnTo>
                <a:lnTo>
                  <a:pt x="10083800" y="910687"/>
                </a:lnTo>
                <a:lnTo>
                  <a:pt x="12192000" y="910687"/>
                </a:lnTo>
                <a:lnTo>
                  <a:pt x="12192000" y="6858000"/>
                </a:lnTo>
                <a:lnTo>
                  <a:pt x="4492504" y="6858000"/>
                </a:lnTo>
                <a:lnTo>
                  <a:pt x="5982024" y="4878680"/>
                </a:lnTo>
                <a:lnTo>
                  <a:pt x="4807708" y="2303004"/>
                </a:lnTo>
                <a:lnTo>
                  <a:pt x="0" y="1981720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2B3475-6FA1-E38C-363D-23108F8B1BFB}"/>
              </a:ext>
            </a:extLst>
          </p:cNvPr>
          <p:cNvSpPr/>
          <p:nvPr userDrawn="1"/>
        </p:nvSpPr>
        <p:spPr>
          <a:xfrm>
            <a:off x="10083800" y="219075"/>
            <a:ext cx="2108200" cy="6916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aphic 10">
            <a:extLst>
              <a:ext uri="{FF2B5EF4-FFF2-40B4-BE49-F238E27FC236}">
                <a16:creationId xmlns:a16="http://schemas.microsoft.com/office/drawing/2014/main" id="{CA068553-962D-7E77-C347-394CC904794C}"/>
              </a:ext>
            </a:extLst>
          </p:cNvPr>
          <p:cNvGrpSpPr/>
          <p:nvPr userDrawn="1"/>
        </p:nvGrpSpPr>
        <p:grpSpPr>
          <a:xfrm rot="3961346">
            <a:off x="-3509591" y="1372783"/>
            <a:ext cx="10851195" cy="7716768"/>
            <a:chOff x="-2115223" y="1287251"/>
            <a:chExt cx="8966242" cy="637629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431AD7-672B-F4E4-7018-CF9738388DAA}"/>
                </a:ext>
              </a:extLst>
            </p:cNvPr>
            <p:cNvSpPr/>
            <p:nvPr/>
          </p:nvSpPr>
          <p:spPr>
            <a:xfrm>
              <a:off x="-2115223" y="1287251"/>
              <a:ext cx="8966242" cy="6376294"/>
            </a:xfrm>
            <a:custGeom>
              <a:avLst/>
              <a:gdLst>
                <a:gd name="connsiteX0" fmla="*/ 1801447 w 8966242"/>
                <a:gd name="connsiteY0" fmla="*/ 6376295 h 6376294"/>
                <a:gd name="connsiteX1" fmla="*/ 0 w 8966242"/>
                <a:gd name="connsiteY1" fmla="*/ 6173158 h 6376294"/>
                <a:gd name="connsiteX2" fmla="*/ 3243396 w 8966242"/>
                <a:gd name="connsiteY2" fmla="*/ 21714 h 6376294"/>
                <a:gd name="connsiteX3" fmla="*/ 5582315 w 8966242"/>
                <a:gd name="connsiteY3" fmla="*/ 0 h 6376294"/>
                <a:gd name="connsiteX4" fmla="*/ 8966243 w 8966242"/>
                <a:gd name="connsiteY4" fmla="*/ 6089854 h 6376294"/>
                <a:gd name="connsiteX5" fmla="*/ 7114468 w 8966242"/>
                <a:gd name="connsiteY5" fmla="*/ 6326881 h 637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6242" h="6376294">
                  <a:moveTo>
                    <a:pt x="1801447" y="6376295"/>
                  </a:moveTo>
                  <a:cubicBezTo>
                    <a:pt x="1081944" y="6374367"/>
                    <a:pt x="686628" y="6333984"/>
                    <a:pt x="0" y="6173158"/>
                  </a:cubicBezTo>
                  <a:lnTo>
                    <a:pt x="3243396" y="21714"/>
                  </a:lnTo>
                  <a:lnTo>
                    <a:pt x="5582315" y="0"/>
                  </a:lnTo>
                  <a:lnTo>
                    <a:pt x="8966243" y="6089854"/>
                  </a:lnTo>
                  <a:cubicBezTo>
                    <a:pt x="8480723" y="6217398"/>
                    <a:pt x="8185353" y="6285483"/>
                    <a:pt x="7114468" y="6326881"/>
                  </a:cubicBezTo>
                </a:path>
              </a:pathLst>
            </a:custGeom>
            <a:solidFill>
              <a:srgbClr val="2C2F73">
                <a:alpha val="67000"/>
              </a:srgbClr>
            </a:solidFill>
            <a:ln w="10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ABE54C2-8273-C40C-0BEC-801B4F0B0364}"/>
                </a:ext>
              </a:extLst>
            </p:cNvPr>
            <p:cNvSpPr/>
            <p:nvPr/>
          </p:nvSpPr>
          <p:spPr>
            <a:xfrm rot="-250200">
              <a:off x="1223486" y="4790578"/>
              <a:ext cx="2186617" cy="2129998"/>
            </a:xfrm>
            <a:custGeom>
              <a:avLst/>
              <a:gdLst>
                <a:gd name="connsiteX0" fmla="*/ 2186617 w 2186617"/>
                <a:gd name="connsiteY0" fmla="*/ 1064999 h 2129998"/>
                <a:gd name="connsiteX1" fmla="*/ 1093309 w 2186617"/>
                <a:gd name="connsiteY1" fmla="*/ 2129999 h 2129998"/>
                <a:gd name="connsiteX2" fmla="*/ 0 w 2186617"/>
                <a:gd name="connsiteY2" fmla="*/ 1064999 h 2129998"/>
                <a:gd name="connsiteX3" fmla="*/ 1093309 w 2186617"/>
                <a:gd name="connsiteY3" fmla="*/ 0 h 2129998"/>
                <a:gd name="connsiteX4" fmla="*/ 2186617 w 2186617"/>
                <a:gd name="connsiteY4" fmla="*/ 1064999 h 212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6617" h="2129998">
                  <a:moveTo>
                    <a:pt x="2186617" y="1064999"/>
                  </a:moveTo>
                  <a:cubicBezTo>
                    <a:pt x="2186617" y="1653182"/>
                    <a:pt x="1697126" y="2129999"/>
                    <a:pt x="1093309" y="2129999"/>
                  </a:cubicBezTo>
                  <a:cubicBezTo>
                    <a:pt x="489491" y="2129999"/>
                    <a:pt x="0" y="1653182"/>
                    <a:pt x="0" y="1064999"/>
                  </a:cubicBezTo>
                  <a:cubicBezTo>
                    <a:pt x="0" y="476817"/>
                    <a:pt x="489491" y="0"/>
                    <a:pt x="1093309" y="0"/>
                  </a:cubicBezTo>
                  <a:cubicBezTo>
                    <a:pt x="1697126" y="0"/>
                    <a:pt x="2186617" y="476817"/>
                    <a:pt x="2186617" y="1064999"/>
                  </a:cubicBezTo>
                  <a:close/>
                </a:path>
              </a:pathLst>
            </a:custGeom>
            <a:solidFill>
              <a:srgbClr val="2C2F73">
                <a:alpha val="80000"/>
              </a:srgbClr>
            </a:solidFill>
            <a:ln w="10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6955C8B-0CAA-E815-B2C3-731EF01A03B1}"/>
                </a:ext>
              </a:extLst>
            </p:cNvPr>
            <p:cNvSpPr/>
            <p:nvPr/>
          </p:nvSpPr>
          <p:spPr>
            <a:xfrm>
              <a:off x="-2115223" y="1287251"/>
              <a:ext cx="8966242" cy="6376294"/>
            </a:xfrm>
            <a:custGeom>
              <a:avLst/>
              <a:gdLst>
                <a:gd name="connsiteX0" fmla="*/ 1801447 w 8966242"/>
                <a:gd name="connsiteY0" fmla="*/ 6376295 h 6376294"/>
                <a:gd name="connsiteX1" fmla="*/ 0 w 8966242"/>
                <a:gd name="connsiteY1" fmla="*/ 6173158 h 6376294"/>
                <a:gd name="connsiteX2" fmla="*/ 3243396 w 8966242"/>
                <a:gd name="connsiteY2" fmla="*/ 21714 h 6376294"/>
                <a:gd name="connsiteX3" fmla="*/ 5582315 w 8966242"/>
                <a:gd name="connsiteY3" fmla="*/ 0 h 6376294"/>
                <a:gd name="connsiteX4" fmla="*/ 8966243 w 8966242"/>
                <a:gd name="connsiteY4" fmla="*/ 6089854 h 6376294"/>
                <a:gd name="connsiteX5" fmla="*/ 7114468 w 8966242"/>
                <a:gd name="connsiteY5" fmla="*/ 6326881 h 6376294"/>
                <a:gd name="connsiteX6" fmla="*/ 4483426 w 8966242"/>
                <a:gd name="connsiteY6" fmla="*/ 1152768 h 6376294"/>
                <a:gd name="connsiteX7" fmla="*/ 4315295 w 8966242"/>
                <a:gd name="connsiteY7" fmla="*/ 1154290 h 6376294"/>
                <a:gd name="connsiteX8" fmla="*/ 1801447 w 8966242"/>
                <a:gd name="connsiteY8" fmla="*/ 6376295 h 637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6242" h="6376294">
                  <a:moveTo>
                    <a:pt x="1801447" y="6376295"/>
                  </a:moveTo>
                  <a:cubicBezTo>
                    <a:pt x="1081944" y="6374367"/>
                    <a:pt x="686628" y="6333984"/>
                    <a:pt x="0" y="6173158"/>
                  </a:cubicBezTo>
                  <a:lnTo>
                    <a:pt x="3243396" y="21714"/>
                  </a:lnTo>
                  <a:lnTo>
                    <a:pt x="5582315" y="0"/>
                  </a:lnTo>
                  <a:lnTo>
                    <a:pt x="8966243" y="6089854"/>
                  </a:lnTo>
                  <a:cubicBezTo>
                    <a:pt x="8480723" y="6217398"/>
                    <a:pt x="8185353" y="6285483"/>
                    <a:pt x="7114468" y="6326881"/>
                  </a:cubicBezTo>
                  <a:lnTo>
                    <a:pt x="4483426" y="1152768"/>
                  </a:lnTo>
                  <a:lnTo>
                    <a:pt x="4315295" y="1154290"/>
                  </a:lnTo>
                  <a:lnTo>
                    <a:pt x="1801447" y="6376295"/>
                  </a:lnTo>
                  <a:close/>
                </a:path>
              </a:pathLst>
            </a:custGeom>
            <a:solidFill>
              <a:srgbClr val="2C2F73">
                <a:alpha val="80000"/>
              </a:srgbClr>
            </a:solidFill>
            <a:ln w="10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23ECCA1C-001D-C8A9-76C4-69BC9B36BA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537" y="250843"/>
            <a:ext cx="1673012" cy="628076"/>
          </a:xfrm>
          <a:prstGeom prst="rect">
            <a:avLst/>
          </a:prstGeom>
        </p:spPr>
      </p:pic>
      <p:sp>
        <p:nvSpPr>
          <p:cNvPr id="13" name="Title 146">
            <a:extLst>
              <a:ext uri="{FF2B5EF4-FFF2-40B4-BE49-F238E27FC236}">
                <a16:creationId xmlns:a16="http://schemas.microsoft.com/office/drawing/2014/main" id="{A71C9AF5-7C53-980E-3913-667C7DB10F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662254"/>
            <a:ext cx="3815273" cy="1661993"/>
          </a:xfrm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sz="4000" b="1">
                <a:solidFill>
                  <a:schemeClr val="bg1"/>
                </a:solidFill>
              </a:rPr>
              <a:t>Presentation title on two </a:t>
            </a:r>
            <a:br>
              <a:rPr lang="en-GB" sz="4000" b="1">
                <a:solidFill>
                  <a:schemeClr val="bg1"/>
                </a:solidFill>
              </a:rPr>
            </a:br>
            <a:r>
              <a:rPr lang="en-GB" sz="4000" b="1">
                <a:solidFill>
                  <a:schemeClr val="bg1"/>
                </a:solidFill>
              </a:rPr>
              <a:t>or three lines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86C7C7-E3F1-C112-8757-C612FE801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500" y="4628182"/>
            <a:ext cx="3815273" cy="602986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300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PRESENTATION SUBTITLE </a:t>
            </a:r>
            <a:br>
              <a:rPr lang="en-US"/>
            </a:br>
            <a:r>
              <a:rPr lang="en-US"/>
              <a:t>ON ONE OR TWO LINES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703E1C-FF5C-1D35-E3B2-619CD127F242}"/>
              </a:ext>
            </a:extLst>
          </p:cNvPr>
          <p:cNvSpPr txBox="1"/>
          <p:nvPr userDrawn="1"/>
        </p:nvSpPr>
        <p:spPr>
          <a:xfrm>
            <a:off x="1079500" y="5769997"/>
            <a:ext cx="1673012" cy="1719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100" noProof="0">
                <a:solidFill>
                  <a:schemeClr val="bg1"/>
                </a:solidFill>
              </a:rPr>
              <a:t>www.thalesgroup.com</a:t>
            </a:r>
          </a:p>
        </p:txBody>
      </p:sp>
    </p:spTree>
    <p:extLst>
      <p:ext uri="{BB962C8B-B14F-4D97-AF65-F5344CB8AC3E}">
        <p14:creationId xmlns:p14="http://schemas.microsoft.com/office/powerpoint/2010/main" val="21247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D1FD898-2FCE-B1CB-2958-3C73C99D3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14681"/>
            <a:ext cx="12192000" cy="61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7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D1FD898-2FCE-B1CB-2958-3C73C99D3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14681"/>
            <a:ext cx="12192000" cy="6130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AE192E-D9A1-8CD6-10C2-DCA8D8F484D8}"/>
              </a:ext>
            </a:extLst>
          </p:cNvPr>
          <p:cNvSpPr/>
          <p:nvPr userDrawn="1"/>
        </p:nvSpPr>
        <p:spPr>
          <a:xfrm>
            <a:off x="0" y="2924175"/>
            <a:ext cx="12192000" cy="1107158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53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Networks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92611-765F-4938-04C4-9A93579A0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53861"/>
            <a:ext cx="12192000" cy="58965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98F3710-4348-B002-9801-54B01B911A81}"/>
              </a:ext>
            </a:extLst>
          </p:cNvPr>
          <p:cNvSpPr/>
          <p:nvPr userDrawn="1"/>
        </p:nvSpPr>
        <p:spPr>
          <a:xfrm flipH="1">
            <a:off x="0" y="3429000"/>
            <a:ext cx="12192000" cy="2673000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6" name="Rectangle: Rounded Corners 25">
            <a:hlinkClick r:id="rId3"/>
            <a:extLst>
              <a:ext uri="{FF2B5EF4-FFF2-40B4-BE49-F238E27FC236}">
                <a16:creationId xmlns:a16="http://schemas.microsoft.com/office/drawing/2014/main" id="{A0A56E25-BACC-941A-07FF-B2924EEE0A4B}"/>
              </a:ext>
            </a:extLst>
          </p:cNvPr>
          <p:cNvSpPr/>
          <p:nvPr userDrawn="1"/>
        </p:nvSpPr>
        <p:spPr>
          <a:xfrm>
            <a:off x="588000" y="3141000"/>
            <a:ext cx="3456000" cy="57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algn="ctr" rotWithShape="0">
              <a:schemeClr val="tx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www.thalesgroup.com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F73478-4B42-86E1-C5C1-D1452156DBA8}"/>
              </a:ext>
            </a:extLst>
          </p:cNvPr>
          <p:cNvGrpSpPr/>
          <p:nvPr userDrawn="1"/>
        </p:nvGrpSpPr>
        <p:grpSpPr>
          <a:xfrm>
            <a:off x="671550" y="4428000"/>
            <a:ext cx="675000" cy="675000"/>
            <a:chOff x="671550" y="4428000"/>
            <a:chExt cx="675000" cy="675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F9F3573-2E23-6B37-3C1D-06E6E2FB5440}"/>
                </a:ext>
              </a:extLst>
            </p:cNvPr>
            <p:cNvSpPr/>
            <p:nvPr/>
          </p:nvSpPr>
          <p:spPr>
            <a:xfrm>
              <a:off x="671550" y="4428000"/>
              <a:ext cx="675000" cy="675000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2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aphic 36">
              <a:extLst>
                <a:ext uri="{FF2B5EF4-FFF2-40B4-BE49-F238E27FC236}">
                  <a16:creationId xmlns:a16="http://schemas.microsoft.com/office/drawing/2014/main" id="{F2D16415-197B-E091-7A95-D7B79C5C9FFE}"/>
                </a:ext>
              </a:extLst>
            </p:cNvPr>
            <p:cNvGrpSpPr/>
            <p:nvPr/>
          </p:nvGrpSpPr>
          <p:grpSpPr>
            <a:xfrm>
              <a:off x="880295" y="4633340"/>
              <a:ext cx="257511" cy="257042"/>
              <a:chOff x="692960" y="4421656"/>
              <a:chExt cx="679218" cy="677982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611B14F-1F29-C671-7DFE-638D31ADC8DA}"/>
                  </a:ext>
                </a:extLst>
              </p:cNvPr>
              <p:cNvSpPr/>
              <p:nvPr/>
            </p:nvSpPr>
            <p:spPr>
              <a:xfrm>
                <a:off x="692960" y="4421656"/>
                <a:ext cx="163232" cy="677982"/>
              </a:xfrm>
              <a:custGeom>
                <a:avLst/>
                <a:gdLst>
                  <a:gd name="connsiteX0" fmla="*/ 11172 w 163232"/>
                  <a:gd name="connsiteY0" fmla="*/ 225119 h 677982"/>
                  <a:gd name="connsiteX1" fmla="*/ 152061 w 163232"/>
                  <a:gd name="connsiteY1" fmla="*/ 225119 h 677982"/>
                  <a:gd name="connsiteX2" fmla="*/ 152061 w 163232"/>
                  <a:gd name="connsiteY2" fmla="*/ 677983 h 677982"/>
                  <a:gd name="connsiteX3" fmla="*/ 11172 w 163232"/>
                  <a:gd name="connsiteY3" fmla="*/ 677983 h 677982"/>
                  <a:gd name="connsiteX4" fmla="*/ 11172 w 163232"/>
                  <a:gd name="connsiteY4" fmla="*/ 225119 h 677982"/>
                  <a:gd name="connsiteX5" fmla="*/ 81655 w 163232"/>
                  <a:gd name="connsiteY5" fmla="*/ 0 h 677982"/>
                  <a:gd name="connsiteX6" fmla="*/ 163232 w 163232"/>
                  <a:gd name="connsiteY6" fmla="*/ 81617 h 677982"/>
                  <a:gd name="connsiteX7" fmla="*/ 81655 w 163232"/>
                  <a:gd name="connsiteY7" fmla="*/ 163246 h 677982"/>
                  <a:gd name="connsiteX8" fmla="*/ 0 w 163232"/>
                  <a:gd name="connsiteY8" fmla="*/ 81617 h 677982"/>
                  <a:gd name="connsiteX9" fmla="*/ 81655 w 163232"/>
                  <a:gd name="connsiteY9" fmla="*/ 0 h 67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232" h="677982">
                    <a:moveTo>
                      <a:pt x="11172" y="225119"/>
                    </a:moveTo>
                    <a:lnTo>
                      <a:pt x="152061" y="225119"/>
                    </a:lnTo>
                    <a:lnTo>
                      <a:pt x="152061" y="677983"/>
                    </a:lnTo>
                    <a:lnTo>
                      <a:pt x="11172" y="677983"/>
                    </a:lnTo>
                    <a:lnTo>
                      <a:pt x="11172" y="225119"/>
                    </a:lnTo>
                    <a:close/>
                    <a:moveTo>
                      <a:pt x="81655" y="0"/>
                    </a:moveTo>
                    <a:cubicBezTo>
                      <a:pt x="126679" y="0"/>
                      <a:pt x="163232" y="36567"/>
                      <a:pt x="163232" y="81617"/>
                    </a:cubicBezTo>
                    <a:cubicBezTo>
                      <a:pt x="163232" y="126679"/>
                      <a:pt x="126679" y="163246"/>
                      <a:pt x="81655" y="163246"/>
                    </a:cubicBezTo>
                    <a:cubicBezTo>
                      <a:pt x="36451" y="163246"/>
                      <a:pt x="0" y="126680"/>
                      <a:pt x="0" y="81617"/>
                    </a:cubicBezTo>
                    <a:cubicBezTo>
                      <a:pt x="0" y="36567"/>
                      <a:pt x="36451" y="0"/>
                      <a:pt x="81655" y="0"/>
                    </a:cubicBezTo>
                  </a:path>
                </a:pathLst>
              </a:custGeom>
              <a:solidFill>
                <a:srgbClr val="FFFFFF"/>
              </a:solidFill>
              <a:ln w="196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D2A163E-3DEA-4B3A-6030-FF3145A634F5}"/>
                  </a:ext>
                </a:extLst>
              </p:cNvPr>
              <p:cNvSpPr/>
              <p:nvPr/>
            </p:nvSpPr>
            <p:spPr>
              <a:xfrm>
                <a:off x="933318" y="4635537"/>
                <a:ext cx="438860" cy="464101"/>
              </a:xfrm>
              <a:custGeom>
                <a:avLst/>
                <a:gdLst>
                  <a:gd name="connsiteX0" fmla="*/ 0 w 438860"/>
                  <a:gd name="connsiteY0" fmla="*/ 11237 h 464101"/>
                  <a:gd name="connsiteX1" fmla="*/ 134918 w 438860"/>
                  <a:gd name="connsiteY1" fmla="*/ 11237 h 464101"/>
                  <a:gd name="connsiteX2" fmla="*/ 134918 w 438860"/>
                  <a:gd name="connsiteY2" fmla="*/ 73148 h 464101"/>
                  <a:gd name="connsiteX3" fmla="*/ 136847 w 438860"/>
                  <a:gd name="connsiteY3" fmla="*/ 73148 h 464101"/>
                  <a:gd name="connsiteX4" fmla="*/ 270015 w 438860"/>
                  <a:gd name="connsiteY4" fmla="*/ 0 h 464101"/>
                  <a:gd name="connsiteX5" fmla="*/ 438861 w 438860"/>
                  <a:gd name="connsiteY5" fmla="*/ 215736 h 464101"/>
                  <a:gd name="connsiteX6" fmla="*/ 438861 w 438860"/>
                  <a:gd name="connsiteY6" fmla="*/ 464101 h 464101"/>
                  <a:gd name="connsiteX7" fmla="*/ 298125 w 438860"/>
                  <a:gd name="connsiteY7" fmla="*/ 464101 h 464101"/>
                  <a:gd name="connsiteX8" fmla="*/ 298125 w 438860"/>
                  <a:gd name="connsiteY8" fmla="*/ 243873 h 464101"/>
                  <a:gd name="connsiteX9" fmla="*/ 224991 w 438860"/>
                  <a:gd name="connsiteY9" fmla="*/ 123796 h 464101"/>
                  <a:gd name="connsiteX10" fmla="*/ 140580 w 438860"/>
                  <a:gd name="connsiteY10" fmla="*/ 240114 h 464101"/>
                  <a:gd name="connsiteX11" fmla="*/ 140580 w 438860"/>
                  <a:gd name="connsiteY11" fmla="*/ 464101 h 464101"/>
                  <a:gd name="connsiteX12" fmla="*/ 0 w 438860"/>
                  <a:gd name="connsiteY12" fmla="*/ 464101 h 464101"/>
                  <a:gd name="connsiteX13" fmla="*/ 0 w 438860"/>
                  <a:gd name="connsiteY13" fmla="*/ 11237 h 46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860" h="464101">
                    <a:moveTo>
                      <a:pt x="0" y="11237"/>
                    </a:moveTo>
                    <a:lnTo>
                      <a:pt x="134918" y="11237"/>
                    </a:lnTo>
                    <a:lnTo>
                      <a:pt x="134918" y="73148"/>
                    </a:lnTo>
                    <a:lnTo>
                      <a:pt x="136847" y="73148"/>
                    </a:lnTo>
                    <a:cubicBezTo>
                      <a:pt x="155613" y="37545"/>
                      <a:pt x="201538" y="0"/>
                      <a:pt x="270015" y="0"/>
                    </a:cubicBezTo>
                    <a:cubicBezTo>
                      <a:pt x="412524" y="0"/>
                      <a:pt x="438861" y="93769"/>
                      <a:pt x="438861" y="215736"/>
                    </a:cubicBezTo>
                    <a:lnTo>
                      <a:pt x="438861" y="464101"/>
                    </a:lnTo>
                    <a:lnTo>
                      <a:pt x="298125" y="464101"/>
                    </a:lnTo>
                    <a:lnTo>
                      <a:pt x="298125" y="243873"/>
                    </a:lnTo>
                    <a:cubicBezTo>
                      <a:pt x="298125" y="191358"/>
                      <a:pt x="297224" y="123796"/>
                      <a:pt x="224991" y="123796"/>
                    </a:cubicBezTo>
                    <a:cubicBezTo>
                      <a:pt x="151754" y="123796"/>
                      <a:pt x="140580" y="181035"/>
                      <a:pt x="140580" y="240114"/>
                    </a:cubicBezTo>
                    <a:lnTo>
                      <a:pt x="140580" y="464101"/>
                    </a:lnTo>
                    <a:lnTo>
                      <a:pt x="0" y="464101"/>
                    </a:lnTo>
                    <a:lnTo>
                      <a:pt x="0" y="11237"/>
                    </a:lnTo>
                    <a:close/>
                  </a:path>
                </a:pathLst>
              </a:custGeom>
              <a:solidFill>
                <a:srgbClr val="FFFFFF"/>
              </a:solidFill>
              <a:ln w="196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Oval 30">
              <a:hlinkClick r:id="rId4"/>
              <a:extLst>
                <a:ext uri="{FF2B5EF4-FFF2-40B4-BE49-F238E27FC236}">
                  <a16:creationId xmlns:a16="http://schemas.microsoft.com/office/drawing/2014/main" id="{EAB8E4C6-7BE3-51ED-ABFC-964F6AE3729B}"/>
                </a:ext>
              </a:extLst>
            </p:cNvPr>
            <p:cNvSpPr/>
            <p:nvPr/>
          </p:nvSpPr>
          <p:spPr>
            <a:xfrm>
              <a:off x="671550" y="4428000"/>
              <a:ext cx="675000" cy="675000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0508168-1FBD-BCA0-1DED-C778795906F2}"/>
              </a:ext>
            </a:extLst>
          </p:cNvPr>
          <p:cNvGrpSpPr/>
          <p:nvPr userDrawn="1"/>
        </p:nvGrpSpPr>
        <p:grpSpPr>
          <a:xfrm>
            <a:off x="1542850" y="4428000"/>
            <a:ext cx="675000" cy="675000"/>
            <a:chOff x="1542850" y="4428000"/>
            <a:chExt cx="675000" cy="67500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085314-3E35-DF8C-8E5B-1C7C3F36FB79}"/>
                </a:ext>
              </a:extLst>
            </p:cNvPr>
            <p:cNvSpPr/>
            <p:nvPr/>
          </p:nvSpPr>
          <p:spPr>
            <a:xfrm>
              <a:off x="1542850" y="4428000"/>
              <a:ext cx="675000" cy="675000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2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Graphic 84">
              <a:extLst>
                <a:ext uri="{FF2B5EF4-FFF2-40B4-BE49-F238E27FC236}">
                  <a16:creationId xmlns:a16="http://schemas.microsoft.com/office/drawing/2014/main" id="{4871053C-AB8F-A852-D3EF-93A5716708BA}"/>
                </a:ext>
              </a:extLst>
            </p:cNvPr>
            <p:cNvSpPr/>
            <p:nvPr/>
          </p:nvSpPr>
          <p:spPr>
            <a:xfrm>
              <a:off x="1781995" y="4581085"/>
              <a:ext cx="196710" cy="368831"/>
            </a:xfrm>
            <a:custGeom>
              <a:avLst/>
              <a:gdLst>
                <a:gd name="connsiteX0" fmla="*/ 85005 w 304800"/>
                <a:gd name="connsiteY0" fmla="*/ 571500 h 571500"/>
                <a:gd name="connsiteX1" fmla="*/ 85005 w 304800"/>
                <a:gd name="connsiteY1" fmla="*/ 323850 h 571500"/>
                <a:gd name="connsiteX2" fmla="*/ 0 w 304800"/>
                <a:gd name="connsiteY2" fmla="*/ 323850 h 571500"/>
                <a:gd name="connsiteX3" fmla="*/ 0 w 304800"/>
                <a:gd name="connsiteY3" fmla="*/ 209550 h 571500"/>
                <a:gd name="connsiteX4" fmla="*/ 85005 w 304800"/>
                <a:gd name="connsiteY4" fmla="*/ 209550 h 571500"/>
                <a:gd name="connsiteX5" fmla="*/ 85005 w 304800"/>
                <a:gd name="connsiteY5" fmla="*/ 129730 h 571500"/>
                <a:gd name="connsiteX6" fmla="*/ 217613 w 304800"/>
                <a:gd name="connsiteY6" fmla="*/ 0 h 571500"/>
                <a:gd name="connsiteX7" fmla="*/ 296005 w 304800"/>
                <a:gd name="connsiteY7" fmla="*/ 4003 h 571500"/>
                <a:gd name="connsiteX8" fmla="*/ 296005 w 304800"/>
                <a:gd name="connsiteY8" fmla="*/ 94869 h 571500"/>
                <a:gd name="connsiteX9" fmla="*/ 242210 w 304800"/>
                <a:gd name="connsiteY9" fmla="*/ 94893 h 571500"/>
                <a:gd name="connsiteX10" fmla="*/ 190500 w 304800"/>
                <a:gd name="connsiteY10" fmla="*/ 144353 h 571500"/>
                <a:gd name="connsiteX11" fmla="*/ 190500 w 304800"/>
                <a:gd name="connsiteY11" fmla="*/ 209550 h 571500"/>
                <a:gd name="connsiteX12" fmla="*/ 304800 w 304800"/>
                <a:gd name="connsiteY12" fmla="*/ 209550 h 571500"/>
                <a:gd name="connsiteX13" fmla="*/ 266700 w 304800"/>
                <a:gd name="connsiteY13" fmla="*/ 323850 h 571500"/>
                <a:gd name="connsiteX14" fmla="*/ 190500 w 304800"/>
                <a:gd name="connsiteY14" fmla="*/ 323850 h 571500"/>
                <a:gd name="connsiteX15" fmla="*/ 190500 w 304800"/>
                <a:gd name="connsiteY15" fmla="*/ 571500 h 571500"/>
                <a:gd name="connsiteX16" fmla="*/ 85005 w 304800"/>
                <a:gd name="connsiteY16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4800" h="571500">
                  <a:moveTo>
                    <a:pt x="85005" y="571500"/>
                  </a:moveTo>
                  <a:lnTo>
                    <a:pt x="85005" y="323850"/>
                  </a:lnTo>
                  <a:lnTo>
                    <a:pt x="0" y="323850"/>
                  </a:lnTo>
                  <a:lnTo>
                    <a:pt x="0" y="209550"/>
                  </a:lnTo>
                  <a:lnTo>
                    <a:pt x="85005" y="209550"/>
                  </a:lnTo>
                  <a:lnTo>
                    <a:pt x="85005" y="129730"/>
                  </a:lnTo>
                  <a:cubicBezTo>
                    <a:pt x="85005" y="42782"/>
                    <a:pt x="140049" y="0"/>
                    <a:pt x="217613" y="0"/>
                  </a:cubicBezTo>
                  <a:cubicBezTo>
                    <a:pt x="254767" y="0"/>
                    <a:pt x="286699" y="2766"/>
                    <a:pt x="296005" y="4003"/>
                  </a:cubicBezTo>
                  <a:lnTo>
                    <a:pt x="296005" y="94869"/>
                  </a:lnTo>
                  <a:lnTo>
                    <a:pt x="242210" y="94893"/>
                  </a:lnTo>
                  <a:cubicBezTo>
                    <a:pt x="200026" y="94893"/>
                    <a:pt x="190500" y="114938"/>
                    <a:pt x="190500" y="144353"/>
                  </a:cubicBezTo>
                  <a:lnTo>
                    <a:pt x="190500" y="209550"/>
                  </a:lnTo>
                  <a:lnTo>
                    <a:pt x="304800" y="209550"/>
                  </a:lnTo>
                  <a:lnTo>
                    <a:pt x="266700" y="323850"/>
                  </a:lnTo>
                  <a:lnTo>
                    <a:pt x="190500" y="323850"/>
                  </a:lnTo>
                  <a:lnTo>
                    <a:pt x="190500" y="571500"/>
                  </a:lnTo>
                  <a:lnTo>
                    <a:pt x="85005" y="5715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Oval 36">
              <a:hlinkClick r:id="rId5"/>
              <a:extLst>
                <a:ext uri="{FF2B5EF4-FFF2-40B4-BE49-F238E27FC236}">
                  <a16:creationId xmlns:a16="http://schemas.microsoft.com/office/drawing/2014/main" id="{59DE552B-DD41-E6A5-FE2C-1B4E1B2BE8CB}"/>
                </a:ext>
              </a:extLst>
            </p:cNvPr>
            <p:cNvSpPr/>
            <p:nvPr/>
          </p:nvSpPr>
          <p:spPr>
            <a:xfrm>
              <a:off x="1542850" y="4428000"/>
              <a:ext cx="675000" cy="675000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033FE2-6392-1D3C-2888-C5717CAEDDC1}"/>
              </a:ext>
            </a:extLst>
          </p:cNvPr>
          <p:cNvGrpSpPr/>
          <p:nvPr userDrawn="1"/>
        </p:nvGrpSpPr>
        <p:grpSpPr>
          <a:xfrm>
            <a:off x="2414150" y="4428000"/>
            <a:ext cx="675000" cy="675000"/>
            <a:chOff x="2414150" y="4428000"/>
            <a:chExt cx="675000" cy="675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749DE65-19B7-81BD-D406-55281469FA3E}"/>
                </a:ext>
              </a:extLst>
            </p:cNvPr>
            <p:cNvSpPr/>
            <p:nvPr/>
          </p:nvSpPr>
          <p:spPr>
            <a:xfrm>
              <a:off x="2414150" y="4428000"/>
              <a:ext cx="675000" cy="675000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2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Graphic 47">
              <a:extLst>
                <a:ext uri="{FF2B5EF4-FFF2-40B4-BE49-F238E27FC236}">
                  <a16:creationId xmlns:a16="http://schemas.microsoft.com/office/drawing/2014/main" id="{21B156D2-05CA-B0B9-980F-74AE7F6A0F05}"/>
                </a:ext>
              </a:extLst>
            </p:cNvPr>
            <p:cNvSpPr/>
            <p:nvPr/>
          </p:nvSpPr>
          <p:spPr>
            <a:xfrm>
              <a:off x="2595051" y="4638236"/>
              <a:ext cx="313197" cy="254529"/>
            </a:xfrm>
            <a:custGeom>
              <a:avLst/>
              <a:gdLst>
                <a:gd name="connsiteX0" fmla="*/ 948974 w 948974"/>
                <a:gd name="connsiteY0" fmla="*/ 91294 h 771212"/>
                <a:gd name="connsiteX1" fmla="*/ 837152 w 948974"/>
                <a:gd name="connsiteY1" fmla="*/ 121951 h 771212"/>
                <a:gd name="connsiteX2" fmla="*/ 922757 w 948974"/>
                <a:gd name="connsiteY2" fmla="*/ 14237 h 771212"/>
                <a:gd name="connsiteX3" fmla="*/ 799125 w 948974"/>
                <a:gd name="connsiteY3" fmla="*/ 61484 h 771212"/>
                <a:gd name="connsiteX4" fmla="*/ 657015 w 948974"/>
                <a:gd name="connsiteY4" fmla="*/ 0 h 771212"/>
                <a:gd name="connsiteX5" fmla="*/ 462316 w 948974"/>
                <a:gd name="connsiteY5" fmla="*/ 194689 h 771212"/>
                <a:gd name="connsiteX6" fmla="*/ 467356 w 948974"/>
                <a:gd name="connsiteY6" fmla="*/ 239058 h 771212"/>
                <a:gd name="connsiteX7" fmla="*/ 66063 w 948974"/>
                <a:gd name="connsiteY7" fmla="*/ 35637 h 771212"/>
                <a:gd name="connsiteX8" fmla="*/ 39705 w 948974"/>
                <a:gd name="connsiteY8" fmla="*/ 133517 h 771212"/>
                <a:gd name="connsiteX9" fmla="*/ 126317 w 948974"/>
                <a:gd name="connsiteY9" fmla="*/ 295569 h 771212"/>
                <a:gd name="connsiteX10" fmla="*/ 38132 w 948974"/>
                <a:gd name="connsiteY10" fmla="*/ 271217 h 771212"/>
                <a:gd name="connsiteX11" fmla="*/ 38115 w 948974"/>
                <a:gd name="connsiteY11" fmla="*/ 273664 h 771212"/>
                <a:gd name="connsiteX12" fmla="*/ 194292 w 948974"/>
                <a:gd name="connsiteY12" fmla="*/ 464572 h 771212"/>
                <a:gd name="connsiteX13" fmla="*/ 142998 w 948974"/>
                <a:gd name="connsiteY13" fmla="*/ 471399 h 771212"/>
                <a:gd name="connsiteX14" fmla="*/ 106368 w 948974"/>
                <a:gd name="connsiteY14" fmla="*/ 467908 h 771212"/>
                <a:gd name="connsiteX15" fmla="*/ 288241 w 948974"/>
                <a:gd name="connsiteY15" fmla="*/ 603119 h 771212"/>
                <a:gd name="connsiteX16" fmla="*/ 46444 w 948974"/>
                <a:gd name="connsiteY16" fmla="*/ 686461 h 771212"/>
                <a:gd name="connsiteX17" fmla="*/ 0 w 948974"/>
                <a:gd name="connsiteY17" fmla="*/ 683742 h 771212"/>
                <a:gd name="connsiteX18" fmla="*/ 298447 w 948974"/>
                <a:gd name="connsiteY18" fmla="*/ 771212 h 771212"/>
                <a:gd name="connsiteX19" fmla="*/ 852389 w 948974"/>
                <a:gd name="connsiteY19" fmla="*/ 217265 h 771212"/>
                <a:gd name="connsiteX20" fmla="*/ 851826 w 948974"/>
                <a:gd name="connsiteY20" fmla="*/ 192079 h 771212"/>
                <a:gd name="connsiteX21" fmla="*/ 948974 w 948974"/>
                <a:gd name="connsiteY21" fmla="*/ 91294 h 77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48974" h="771212">
                  <a:moveTo>
                    <a:pt x="948974" y="91294"/>
                  </a:moveTo>
                  <a:cubicBezTo>
                    <a:pt x="914059" y="106778"/>
                    <a:pt x="876538" y="117246"/>
                    <a:pt x="837152" y="121951"/>
                  </a:cubicBezTo>
                  <a:cubicBezTo>
                    <a:pt x="877351" y="97856"/>
                    <a:pt x="908222" y="59701"/>
                    <a:pt x="922757" y="14237"/>
                  </a:cubicBezTo>
                  <a:cubicBezTo>
                    <a:pt x="885141" y="36549"/>
                    <a:pt x="843474" y="52752"/>
                    <a:pt x="799125" y="61484"/>
                  </a:cubicBezTo>
                  <a:cubicBezTo>
                    <a:pt x="763611" y="23644"/>
                    <a:pt x="713011" y="0"/>
                    <a:pt x="657015" y="0"/>
                  </a:cubicBezTo>
                  <a:cubicBezTo>
                    <a:pt x="549488" y="0"/>
                    <a:pt x="462316" y="87172"/>
                    <a:pt x="462316" y="194689"/>
                  </a:cubicBezTo>
                  <a:cubicBezTo>
                    <a:pt x="462316" y="209950"/>
                    <a:pt x="464038" y="224807"/>
                    <a:pt x="467356" y="239058"/>
                  </a:cubicBezTo>
                  <a:cubicBezTo>
                    <a:pt x="305548" y="230939"/>
                    <a:pt x="162089" y="153429"/>
                    <a:pt x="66063" y="35637"/>
                  </a:cubicBezTo>
                  <a:cubicBezTo>
                    <a:pt x="49305" y="64393"/>
                    <a:pt x="39705" y="97836"/>
                    <a:pt x="39705" y="133517"/>
                  </a:cubicBezTo>
                  <a:cubicBezTo>
                    <a:pt x="39705" y="201062"/>
                    <a:pt x="74077" y="260654"/>
                    <a:pt x="126317" y="295569"/>
                  </a:cubicBezTo>
                  <a:cubicBezTo>
                    <a:pt x="94402" y="294559"/>
                    <a:pt x="64382" y="285800"/>
                    <a:pt x="38132" y="271217"/>
                  </a:cubicBezTo>
                  <a:cubicBezTo>
                    <a:pt x="38118" y="272030"/>
                    <a:pt x="38115" y="272844"/>
                    <a:pt x="38115" y="273664"/>
                  </a:cubicBezTo>
                  <a:cubicBezTo>
                    <a:pt x="38115" y="367997"/>
                    <a:pt x="105226" y="446688"/>
                    <a:pt x="194292" y="464572"/>
                  </a:cubicBezTo>
                  <a:cubicBezTo>
                    <a:pt x="177954" y="469019"/>
                    <a:pt x="160754" y="471399"/>
                    <a:pt x="142998" y="471399"/>
                  </a:cubicBezTo>
                  <a:cubicBezTo>
                    <a:pt x="130452" y="471399"/>
                    <a:pt x="118256" y="470179"/>
                    <a:pt x="106368" y="467908"/>
                  </a:cubicBezTo>
                  <a:cubicBezTo>
                    <a:pt x="131144" y="545256"/>
                    <a:pt x="203045" y="601547"/>
                    <a:pt x="288241" y="603119"/>
                  </a:cubicBezTo>
                  <a:cubicBezTo>
                    <a:pt x="221608" y="655336"/>
                    <a:pt x="137659" y="686461"/>
                    <a:pt x="46444" y="686461"/>
                  </a:cubicBezTo>
                  <a:cubicBezTo>
                    <a:pt x="30728" y="686461"/>
                    <a:pt x="15230" y="685539"/>
                    <a:pt x="0" y="683742"/>
                  </a:cubicBezTo>
                  <a:cubicBezTo>
                    <a:pt x="86162" y="738982"/>
                    <a:pt x="188499" y="771212"/>
                    <a:pt x="298447" y="771212"/>
                  </a:cubicBezTo>
                  <a:cubicBezTo>
                    <a:pt x="656561" y="771212"/>
                    <a:pt x="852389" y="474545"/>
                    <a:pt x="852389" y="217265"/>
                  </a:cubicBezTo>
                  <a:cubicBezTo>
                    <a:pt x="852389" y="208824"/>
                    <a:pt x="852199" y="200428"/>
                    <a:pt x="851826" y="192079"/>
                  </a:cubicBezTo>
                  <a:cubicBezTo>
                    <a:pt x="889863" y="164628"/>
                    <a:pt x="922873" y="130337"/>
                    <a:pt x="948974" y="91294"/>
                  </a:cubicBezTo>
                  <a:close/>
                </a:path>
              </a:pathLst>
            </a:custGeom>
            <a:solidFill>
              <a:schemeClr val="bg1"/>
            </a:solidFill>
            <a:ln w="196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Oval 40">
              <a:hlinkClick r:id="rId6"/>
              <a:extLst>
                <a:ext uri="{FF2B5EF4-FFF2-40B4-BE49-F238E27FC236}">
                  <a16:creationId xmlns:a16="http://schemas.microsoft.com/office/drawing/2014/main" id="{BBAB6DC2-7423-1DE3-E114-D0841DB0DF08}"/>
                </a:ext>
              </a:extLst>
            </p:cNvPr>
            <p:cNvSpPr/>
            <p:nvPr/>
          </p:nvSpPr>
          <p:spPr>
            <a:xfrm>
              <a:off x="2414150" y="4428000"/>
              <a:ext cx="675000" cy="675000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B401F0-7B23-0E70-A987-C44C85E3F865}"/>
              </a:ext>
            </a:extLst>
          </p:cNvPr>
          <p:cNvGrpSpPr/>
          <p:nvPr userDrawn="1"/>
        </p:nvGrpSpPr>
        <p:grpSpPr>
          <a:xfrm>
            <a:off x="3285450" y="4428000"/>
            <a:ext cx="675000" cy="675000"/>
            <a:chOff x="3285450" y="4428000"/>
            <a:chExt cx="675000" cy="675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8E769EA-0469-B4D5-0733-CA1925393D9E}"/>
                </a:ext>
              </a:extLst>
            </p:cNvPr>
            <p:cNvSpPr/>
            <p:nvPr/>
          </p:nvSpPr>
          <p:spPr>
            <a:xfrm>
              <a:off x="3285450" y="4428000"/>
              <a:ext cx="675000" cy="675000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2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DC4604B-DFB2-69D1-0C48-0E7E980498AC}"/>
                </a:ext>
              </a:extLst>
            </p:cNvPr>
            <p:cNvSpPr/>
            <p:nvPr/>
          </p:nvSpPr>
          <p:spPr>
            <a:xfrm>
              <a:off x="3454191" y="4646806"/>
              <a:ext cx="337518" cy="237389"/>
            </a:xfrm>
            <a:custGeom>
              <a:avLst/>
              <a:gdLst>
                <a:gd name="connsiteX0" fmla="*/ 376473 w 948974"/>
                <a:gd name="connsiteY0" fmla="*/ 190180 h 667449"/>
                <a:gd name="connsiteX1" fmla="*/ 376517 w 948974"/>
                <a:gd name="connsiteY1" fmla="*/ 456817 h 667449"/>
                <a:gd name="connsiteX2" fmla="*/ 632890 w 948974"/>
                <a:gd name="connsiteY2" fmla="*/ 323963 h 667449"/>
                <a:gd name="connsiteX3" fmla="*/ 474281 w 948974"/>
                <a:gd name="connsiteY3" fmla="*/ 0 h 667449"/>
                <a:gd name="connsiteX4" fmla="*/ 474693 w 948974"/>
                <a:gd name="connsiteY4" fmla="*/ 0 h 667449"/>
                <a:gd name="connsiteX5" fmla="*/ 806688 w 948974"/>
                <a:gd name="connsiteY5" fmla="*/ 9599 h 667449"/>
                <a:gd name="connsiteX6" fmla="*/ 901772 w 948974"/>
                <a:gd name="connsiteY6" fmla="*/ 49796 h 667449"/>
                <a:gd name="connsiteX7" fmla="*/ 939498 w 948974"/>
                <a:gd name="connsiteY7" fmla="*/ 143989 h 667449"/>
                <a:gd name="connsiteX8" fmla="*/ 948974 w 948974"/>
                <a:gd name="connsiteY8" fmla="*/ 297577 h 667449"/>
                <a:gd name="connsiteX9" fmla="*/ 948974 w 948974"/>
                <a:gd name="connsiteY9" fmla="*/ 369572 h 667449"/>
                <a:gd name="connsiteX10" fmla="*/ 939498 w 948974"/>
                <a:gd name="connsiteY10" fmla="*/ 523160 h 667449"/>
                <a:gd name="connsiteX11" fmla="*/ 901772 w 948974"/>
                <a:gd name="connsiteY11" fmla="*/ 617353 h 667449"/>
                <a:gd name="connsiteX12" fmla="*/ 806688 w 948974"/>
                <a:gd name="connsiteY12" fmla="*/ 657550 h 667449"/>
                <a:gd name="connsiteX13" fmla="*/ 474488 w 948974"/>
                <a:gd name="connsiteY13" fmla="*/ 667449 h 667449"/>
                <a:gd name="connsiteX14" fmla="*/ 151839 w 948974"/>
                <a:gd name="connsiteY14" fmla="*/ 657916 h 667449"/>
                <a:gd name="connsiteX15" fmla="*/ 47202 w 948974"/>
                <a:gd name="connsiteY15" fmla="*/ 617353 h 667449"/>
                <a:gd name="connsiteX16" fmla="*/ 9491 w 948974"/>
                <a:gd name="connsiteY16" fmla="*/ 523160 h 667449"/>
                <a:gd name="connsiteX17" fmla="*/ 0 w 948974"/>
                <a:gd name="connsiteY17" fmla="*/ 369572 h 667449"/>
                <a:gd name="connsiteX18" fmla="*/ 0 w 948974"/>
                <a:gd name="connsiteY18" fmla="*/ 297577 h 667449"/>
                <a:gd name="connsiteX19" fmla="*/ 9490 w 948974"/>
                <a:gd name="connsiteY19" fmla="*/ 143989 h 667449"/>
                <a:gd name="connsiteX20" fmla="*/ 47202 w 948974"/>
                <a:gd name="connsiteY20" fmla="*/ 49796 h 667449"/>
                <a:gd name="connsiteX21" fmla="*/ 142286 w 948974"/>
                <a:gd name="connsiteY21" fmla="*/ 9599 h 667449"/>
                <a:gd name="connsiteX22" fmla="*/ 474281 w 948974"/>
                <a:gd name="connsiteY22" fmla="*/ 0 h 66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8974" h="667449">
                  <a:moveTo>
                    <a:pt x="376473" y="190180"/>
                  </a:moveTo>
                  <a:lnTo>
                    <a:pt x="376517" y="456817"/>
                  </a:lnTo>
                  <a:lnTo>
                    <a:pt x="632890" y="323963"/>
                  </a:lnTo>
                  <a:close/>
                  <a:moveTo>
                    <a:pt x="474281" y="0"/>
                  </a:moveTo>
                  <a:lnTo>
                    <a:pt x="474693" y="0"/>
                  </a:lnTo>
                  <a:cubicBezTo>
                    <a:pt x="474693" y="0"/>
                    <a:pt x="673893" y="0"/>
                    <a:pt x="806688" y="9599"/>
                  </a:cubicBezTo>
                  <a:cubicBezTo>
                    <a:pt x="825238" y="11812"/>
                    <a:pt x="865686" y="11999"/>
                    <a:pt x="901772" y="49796"/>
                  </a:cubicBezTo>
                  <a:cubicBezTo>
                    <a:pt x="930224" y="78594"/>
                    <a:pt x="939498" y="143989"/>
                    <a:pt x="939498" y="143989"/>
                  </a:cubicBezTo>
                  <a:cubicBezTo>
                    <a:pt x="939498" y="143989"/>
                    <a:pt x="948974" y="220783"/>
                    <a:pt x="948974" y="297577"/>
                  </a:cubicBezTo>
                  <a:lnTo>
                    <a:pt x="948974" y="369572"/>
                  </a:lnTo>
                  <a:cubicBezTo>
                    <a:pt x="948974" y="446366"/>
                    <a:pt x="939498" y="523160"/>
                    <a:pt x="939498" y="523160"/>
                  </a:cubicBezTo>
                  <a:cubicBezTo>
                    <a:pt x="939498" y="523160"/>
                    <a:pt x="930224" y="588555"/>
                    <a:pt x="901772" y="617353"/>
                  </a:cubicBezTo>
                  <a:cubicBezTo>
                    <a:pt x="865687" y="655150"/>
                    <a:pt x="825238" y="655337"/>
                    <a:pt x="806688" y="657550"/>
                  </a:cubicBezTo>
                  <a:cubicBezTo>
                    <a:pt x="673893" y="667149"/>
                    <a:pt x="474488" y="667449"/>
                    <a:pt x="474488" y="667449"/>
                  </a:cubicBezTo>
                  <a:cubicBezTo>
                    <a:pt x="474488" y="667449"/>
                    <a:pt x="227759" y="665196"/>
                    <a:pt x="151839" y="657916"/>
                  </a:cubicBezTo>
                  <a:cubicBezTo>
                    <a:pt x="130719" y="653955"/>
                    <a:pt x="83301" y="655150"/>
                    <a:pt x="47202" y="617353"/>
                  </a:cubicBezTo>
                  <a:cubicBezTo>
                    <a:pt x="18749" y="588555"/>
                    <a:pt x="9491" y="523160"/>
                    <a:pt x="9491" y="523160"/>
                  </a:cubicBezTo>
                  <a:cubicBezTo>
                    <a:pt x="9491" y="523160"/>
                    <a:pt x="0" y="446366"/>
                    <a:pt x="0" y="369572"/>
                  </a:cubicBezTo>
                  <a:lnTo>
                    <a:pt x="0" y="297577"/>
                  </a:lnTo>
                  <a:cubicBezTo>
                    <a:pt x="0" y="220783"/>
                    <a:pt x="9490" y="143989"/>
                    <a:pt x="9490" y="143989"/>
                  </a:cubicBezTo>
                  <a:cubicBezTo>
                    <a:pt x="9490" y="143989"/>
                    <a:pt x="18749" y="78594"/>
                    <a:pt x="47202" y="49796"/>
                  </a:cubicBezTo>
                  <a:cubicBezTo>
                    <a:pt x="83301" y="11999"/>
                    <a:pt x="123735" y="11812"/>
                    <a:pt x="142286" y="9599"/>
                  </a:cubicBezTo>
                  <a:cubicBezTo>
                    <a:pt x="275085" y="0"/>
                    <a:pt x="474281" y="0"/>
                    <a:pt x="474281" y="0"/>
                  </a:cubicBezTo>
                  <a:close/>
                </a:path>
              </a:pathLst>
            </a:custGeom>
            <a:solidFill>
              <a:schemeClr val="bg1"/>
            </a:solidFill>
            <a:ln w="196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Oval 44">
              <a:hlinkClick r:id="rId7"/>
              <a:extLst>
                <a:ext uri="{FF2B5EF4-FFF2-40B4-BE49-F238E27FC236}">
                  <a16:creationId xmlns:a16="http://schemas.microsoft.com/office/drawing/2014/main" id="{A08C08EA-BEDD-D50E-04EB-BB6C89AC4CD6}"/>
                </a:ext>
              </a:extLst>
            </p:cNvPr>
            <p:cNvSpPr/>
            <p:nvPr/>
          </p:nvSpPr>
          <p:spPr>
            <a:xfrm>
              <a:off x="3285450" y="4428000"/>
              <a:ext cx="675000" cy="675000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5FB0E-905F-A9EF-8748-B0C96DC094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000" y="1502651"/>
            <a:ext cx="4320000" cy="1107996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600" b="0"/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50F9E0-E962-B440-0D1C-93BF6DD1D574}"/>
              </a:ext>
            </a:extLst>
          </p:cNvPr>
          <p:cNvSpPr/>
          <p:nvPr userDrawn="1"/>
        </p:nvSpPr>
        <p:spPr>
          <a:xfrm rot="1070560">
            <a:off x="9401175" y="1971677"/>
            <a:ext cx="4762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Picture 49" descr="Graphical user interface&#10;&#10;Description automatically generated">
            <a:extLst>
              <a:ext uri="{FF2B5EF4-FFF2-40B4-BE49-F238E27FC236}">
                <a16:creationId xmlns:a16="http://schemas.microsoft.com/office/drawing/2014/main" id="{107B0ECF-2AE1-2F6D-A71B-603EF4C96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b="16338"/>
          <a:stretch/>
        </p:blipFill>
        <p:spPr>
          <a:xfrm>
            <a:off x="4385964" y="-243840"/>
            <a:ext cx="7585056" cy="63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5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Network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92611-765F-4938-04C4-9A93579A0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53861"/>
            <a:ext cx="12192000" cy="58965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98F3710-4348-B002-9801-54B01B911A81}"/>
              </a:ext>
            </a:extLst>
          </p:cNvPr>
          <p:cNvSpPr/>
          <p:nvPr userDrawn="1"/>
        </p:nvSpPr>
        <p:spPr>
          <a:xfrm flipH="1">
            <a:off x="0" y="3429000"/>
            <a:ext cx="12192000" cy="2673000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6" name="Rectangle: Rounded Corners 25">
            <a:hlinkClick r:id="rId3"/>
            <a:extLst>
              <a:ext uri="{FF2B5EF4-FFF2-40B4-BE49-F238E27FC236}">
                <a16:creationId xmlns:a16="http://schemas.microsoft.com/office/drawing/2014/main" id="{A0A56E25-BACC-941A-07FF-B2924EEE0A4B}"/>
              </a:ext>
            </a:extLst>
          </p:cNvPr>
          <p:cNvSpPr/>
          <p:nvPr userDrawn="1"/>
        </p:nvSpPr>
        <p:spPr>
          <a:xfrm>
            <a:off x="588000" y="3141000"/>
            <a:ext cx="3456000" cy="57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algn="ctr" rotWithShape="0">
              <a:schemeClr val="tx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www.thalesgroup.com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F73478-4B42-86E1-C5C1-D1452156DBA8}"/>
              </a:ext>
            </a:extLst>
          </p:cNvPr>
          <p:cNvGrpSpPr/>
          <p:nvPr userDrawn="1"/>
        </p:nvGrpSpPr>
        <p:grpSpPr>
          <a:xfrm>
            <a:off x="671550" y="4428000"/>
            <a:ext cx="675000" cy="675000"/>
            <a:chOff x="671550" y="4428000"/>
            <a:chExt cx="675000" cy="675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F9F3573-2E23-6B37-3C1D-06E6E2FB5440}"/>
                </a:ext>
              </a:extLst>
            </p:cNvPr>
            <p:cNvSpPr/>
            <p:nvPr/>
          </p:nvSpPr>
          <p:spPr>
            <a:xfrm>
              <a:off x="671550" y="4428000"/>
              <a:ext cx="675000" cy="675000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2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aphic 36">
              <a:extLst>
                <a:ext uri="{FF2B5EF4-FFF2-40B4-BE49-F238E27FC236}">
                  <a16:creationId xmlns:a16="http://schemas.microsoft.com/office/drawing/2014/main" id="{F2D16415-197B-E091-7A95-D7B79C5C9FFE}"/>
                </a:ext>
              </a:extLst>
            </p:cNvPr>
            <p:cNvGrpSpPr/>
            <p:nvPr/>
          </p:nvGrpSpPr>
          <p:grpSpPr>
            <a:xfrm>
              <a:off x="880295" y="4633340"/>
              <a:ext cx="257511" cy="257042"/>
              <a:chOff x="692960" y="4421656"/>
              <a:chExt cx="679218" cy="677982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611B14F-1F29-C671-7DFE-638D31ADC8DA}"/>
                  </a:ext>
                </a:extLst>
              </p:cNvPr>
              <p:cNvSpPr/>
              <p:nvPr/>
            </p:nvSpPr>
            <p:spPr>
              <a:xfrm>
                <a:off x="692960" y="4421656"/>
                <a:ext cx="163232" cy="677982"/>
              </a:xfrm>
              <a:custGeom>
                <a:avLst/>
                <a:gdLst>
                  <a:gd name="connsiteX0" fmla="*/ 11172 w 163232"/>
                  <a:gd name="connsiteY0" fmla="*/ 225119 h 677982"/>
                  <a:gd name="connsiteX1" fmla="*/ 152061 w 163232"/>
                  <a:gd name="connsiteY1" fmla="*/ 225119 h 677982"/>
                  <a:gd name="connsiteX2" fmla="*/ 152061 w 163232"/>
                  <a:gd name="connsiteY2" fmla="*/ 677983 h 677982"/>
                  <a:gd name="connsiteX3" fmla="*/ 11172 w 163232"/>
                  <a:gd name="connsiteY3" fmla="*/ 677983 h 677982"/>
                  <a:gd name="connsiteX4" fmla="*/ 11172 w 163232"/>
                  <a:gd name="connsiteY4" fmla="*/ 225119 h 677982"/>
                  <a:gd name="connsiteX5" fmla="*/ 81655 w 163232"/>
                  <a:gd name="connsiteY5" fmla="*/ 0 h 677982"/>
                  <a:gd name="connsiteX6" fmla="*/ 163232 w 163232"/>
                  <a:gd name="connsiteY6" fmla="*/ 81617 h 677982"/>
                  <a:gd name="connsiteX7" fmla="*/ 81655 w 163232"/>
                  <a:gd name="connsiteY7" fmla="*/ 163246 h 677982"/>
                  <a:gd name="connsiteX8" fmla="*/ 0 w 163232"/>
                  <a:gd name="connsiteY8" fmla="*/ 81617 h 677982"/>
                  <a:gd name="connsiteX9" fmla="*/ 81655 w 163232"/>
                  <a:gd name="connsiteY9" fmla="*/ 0 h 67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232" h="677982">
                    <a:moveTo>
                      <a:pt x="11172" y="225119"/>
                    </a:moveTo>
                    <a:lnTo>
                      <a:pt x="152061" y="225119"/>
                    </a:lnTo>
                    <a:lnTo>
                      <a:pt x="152061" y="677983"/>
                    </a:lnTo>
                    <a:lnTo>
                      <a:pt x="11172" y="677983"/>
                    </a:lnTo>
                    <a:lnTo>
                      <a:pt x="11172" y="225119"/>
                    </a:lnTo>
                    <a:close/>
                    <a:moveTo>
                      <a:pt x="81655" y="0"/>
                    </a:moveTo>
                    <a:cubicBezTo>
                      <a:pt x="126679" y="0"/>
                      <a:pt x="163232" y="36567"/>
                      <a:pt x="163232" y="81617"/>
                    </a:cubicBezTo>
                    <a:cubicBezTo>
                      <a:pt x="163232" y="126679"/>
                      <a:pt x="126679" y="163246"/>
                      <a:pt x="81655" y="163246"/>
                    </a:cubicBezTo>
                    <a:cubicBezTo>
                      <a:pt x="36451" y="163246"/>
                      <a:pt x="0" y="126680"/>
                      <a:pt x="0" y="81617"/>
                    </a:cubicBezTo>
                    <a:cubicBezTo>
                      <a:pt x="0" y="36567"/>
                      <a:pt x="36451" y="0"/>
                      <a:pt x="81655" y="0"/>
                    </a:cubicBezTo>
                  </a:path>
                </a:pathLst>
              </a:custGeom>
              <a:solidFill>
                <a:srgbClr val="FFFFFF"/>
              </a:solidFill>
              <a:ln w="196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D2A163E-3DEA-4B3A-6030-FF3145A634F5}"/>
                  </a:ext>
                </a:extLst>
              </p:cNvPr>
              <p:cNvSpPr/>
              <p:nvPr/>
            </p:nvSpPr>
            <p:spPr>
              <a:xfrm>
                <a:off x="933318" y="4635537"/>
                <a:ext cx="438860" cy="464101"/>
              </a:xfrm>
              <a:custGeom>
                <a:avLst/>
                <a:gdLst>
                  <a:gd name="connsiteX0" fmla="*/ 0 w 438860"/>
                  <a:gd name="connsiteY0" fmla="*/ 11237 h 464101"/>
                  <a:gd name="connsiteX1" fmla="*/ 134918 w 438860"/>
                  <a:gd name="connsiteY1" fmla="*/ 11237 h 464101"/>
                  <a:gd name="connsiteX2" fmla="*/ 134918 w 438860"/>
                  <a:gd name="connsiteY2" fmla="*/ 73148 h 464101"/>
                  <a:gd name="connsiteX3" fmla="*/ 136847 w 438860"/>
                  <a:gd name="connsiteY3" fmla="*/ 73148 h 464101"/>
                  <a:gd name="connsiteX4" fmla="*/ 270015 w 438860"/>
                  <a:gd name="connsiteY4" fmla="*/ 0 h 464101"/>
                  <a:gd name="connsiteX5" fmla="*/ 438861 w 438860"/>
                  <a:gd name="connsiteY5" fmla="*/ 215736 h 464101"/>
                  <a:gd name="connsiteX6" fmla="*/ 438861 w 438860"/>
                  <a:gd name="connsiteY6" fmla="*/ 464101 h 464101"/>
                  <a:gd name="connsiteX7" fmla="*/ 298125 w 438860"/>
                  <a:gd name="connsiteY7" fmla="*/ 464101 h 464101"/>
                  <a:gd name="connsiteX8" fmla="*/ 298125 w 438860"/>
                  <a:gd name="connsiteY8" fmla="*/ 243873 h 464101"/>
                  <a:gd name="connsiteX9" fmla="*/ 224991 w 438860"/>
                  <a:gd name="connsiteY9" fmla="*/ 123796 h 464101"/>
                  <a:gd name="connsiteX10" fmla="*/ 140580 w 438860"/>
                  <a:gd name="connsiteY10" fmla="*/ 240114 h 464101"/>
                  <a:gd name="connsiteX11" fmla="*/ 140580 w 438860"/>
                  <a:gd name="connsiteY11" fmla="*/ 464101 h 464101"/>
                  <a:gd name="connsiteX12" fmla="*/ 0 w 438860"/>
                  <a:gd name="connsiteY12" fmla="*/ 464101 h 464101"/>
                  <a:gd name="connsiteX13" fmla="*/ 0 w 438860"/>
                  <a:gd name="connsiteY13" fmla="*/ 11237 h 46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860" h="464101">
                    <a:moveTo>
                      <a:pt x="0" y="11237"/>
                    </a:moveTo>
                    <a:lnTo>
                      <a:pt x="134918" y="11237"/>
                    </a:lnTo>
                    <a:lnTo>
                      <a:pt x="134918" y="73148"/>
                    </a:lnTo>
                    <a:lnTo>
                      <a:pt x="136847" y="73148"/>
                    </a:lnTo>
                    <a:cubicBezTo>
                      <a:pt x="155613" y="37545"/>
                      <a:pt x="201538" y="0"/>
                      <a:pt x="270015" y="0"/>
                    </a:cubicBezTo>
                    <a:cubicBezTo>
                      <a:pt x="412524" y="0"/>
                      <a:pt x="438861" y="93769"/>
                      <a:pt x="438861" y="215736"/>
                    </a:cubicBezTo>
                    <a:lnTo>
                      <a:pt x="438861" y="464101"/>
                    </a:lnTo>
                    <a:lnTo>
                      <a:pt x="298125" y="464101"/>
                    </a:lnTo>
                    <a:lnTo>
                      <a:pt x="298125" y="243873"/>
                    </a:lnTo>
                    <a:cubicBezTo>
                      <a:pt x="298125" y="191358"/>
                      <a:pt x="297224" y="123796"/>
                      <a:pt x="224991" y="123796"/>
                    </a:cubicBezTo>
                    <a:cubicBezTo>
                      <a:pt x="151754" y="123796"/>
                      <a:pt x="140580" y="181035"/>
                      <a:pt x="140580" y="240114"/>
                    </a:cubicBezTo>
                    <a:lnTo>
                      <a:pt x="140580" y="464101"/>
                    </a:lnTo>
                    <a:lnTo>
                      <a:pt x="0" y="464101"/>
                    </a:lnTo>
                    <a:lnTo>
                      <a:pt x="0" y="11237"/>
                    </a:lnTo>
                    <a:close/>
                  </a:path>
                </a:pathLst>
              </a:custGeom>
              <a:solidFill>
                <a:srgbClr val="FFFFFF"/>
              </a:solidFill>
              <a:ln w="196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Oval 30">
              <a:hlinkClick r:id="rId4"/>
              <a:extLst>
                <a:ext uri="{FF2B5EF4-FFF2-40B4-BE49-F238E27FC236}">
                  <a16:creationId xmlns:a16="http://schemas.microsoft.com/office/drawing/2014/main" id="{EAB8E4C6-7BE3-51ED-ABFC-964F6AE3729B}"/>
                </a:ext>
              </a:extLst>
            </p:cNvPr>
            <p:cNvSpPr/>
            <p:nvPr/>
          </p:nvSpPr>
          <p:spPr>
            <a:xfrm>
              <a:off x="671550" y="4428000"/>
              <a:ext cx="675000" cy="675000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0508168-1FBD-BCA0-1DED-C778795906F2}"/>
              </a:ext>
            </a:extLst>
          </p:cNvPr>
          <p:cNvGrpSpPr/>
          <p:nvPr userDrawn="1"/>
        </p:nvGrpSpPr>
        <p:grpSpPr>
          <a:xfrm>
            <a:off x="1542850" y="4428000"/>
            <a:ext cx="675000" cy="675000"/>
            <a:chOff x="1542850" y="4428000"/>
            <a:chExt cx="675000" cy="67500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085314-3E35-DF8C-8E5B-1C7C3F36FB79}"/>
                </a:ext>
              </a:extLst>
            </p:cNvPr>
            <p:cNvSpPr/>
            <p:nvPr/>
          </p:nvSpPr>
          <p:spPr>
            <a:xfrm>
              <a:off x="1542850" y="4428000"/>
              <a:ext cx="675000" cy="675000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2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Graphic 84">
              <a:extLst>
                <a:ext uri="{FF2B5EF4-FFF2-40B4-BE49-F238E27FC236}">
                  <a16:creationId xmlns:a16="http://schemas.microsoft.com/office/drawing/2014/main" id="{4871053C-AB8F-A852-D3EF-93A5716708BA}"/>
                </a:ext>
              </a:extLst>
            </p:cNvPr>
            <p:cNvSpPr/>
            <p:nvPr/>
          </p:nvSpPr>
          <p:spPr>
            <a:xfrm>
              <a:off x="1781995" y="4581085"/>
              <a:ext cx="196710" cy="368831"/>
            </a:xfrm>
            <a:custGeom>
              <a:avLst/>
              <a:gdLst>
                <a:gd name="connsiteX0" fmla="*/ 85005 w 304800"/>
                <a:gd name="connsiteY0" fmla="*/ 571500 h 571500"/>
                <a:gd name="connsiteX1" fmla="*/ 85005 w 304800"/>
                <a:gd name="connsiteY1" fmla="*/ 323850 h 571500"/>
                <a:gd name="connsiteX2" fmla="*/ 0 w 304800"/>
                <a:gd name="connsiteY2" fmla="*/ 323850 h 571500"/>
                <a:gd name="connsiteX3" fmla="*/ 0 w 304800"/>
                <a:gd name="connsiteY3" fmla="*/ 209550 h 571500"/>
                <a:gd name="connsiteX4" fmla="*/ 85005 w 304800"/>
                <a:gd name="connsiteY4" fmla="*/ 209550 h 571500"/>
                <a:gd name="connsiteX5" fmla="*/ 85005 w 304800"/>
                <a:gd name="connsiteY5" fmla="*/ 129730 h 571500"/>
                <a:gd name="connsiteX6" fmla="*/ 217613 w 304800"/>
                <a:gd name="connsiteY6" fmla="*/ 0 h 571500"/>
                <a:gd name="connsiteX7" fmla="*/ 296005 w 304800"/>
                <a:gd name="connsiteY7" fmla="*/ 4003 h 571500"/>
                <a:gd name="connsiteX8" fmla="*/ 296005 w 304800"/>
                <a:gd name="connsiteY8" fmla="*/ 94869 h 571500"/>
                <a:gd name="connsiteX9" fmla="*/ 242210 w 304800"/>
                <a:gd name="connsiteY9" fmla="*/ 94893 h 571500"/>
                <a:gd name="connsiteX10" fmla="*/ 190500 w 304800"/>
                <a:gd name="connsiteY10" fmla="*/ 144353 h 571500"/>
                <a:gd name="connsiteX11" fmla="*/ 190500 w 304800"/>
                <a:gd name="connsiteY11" fmla="*/ 209550 h 571500"/>
                <a:gd name="connsiteX12" fmla="*/ 304800 w 304800"/>
                <a:gd name="connsiteY12" fmla="*/ 209550 h 571500"/>
                <a:gd name="connsiteX13" fmla="*/ 266700 w 304800"/>
                <a:gd name="connsiteY13" fmla="*/ 323850 h 571500"/>
                <a:gd name="connsiteX14" fmla="*/ 190500 w 304800"/>
                <a:gd name="connsiteY14" fmla="*/ 323850 h 571500"/>
                <a:gd name="connsiteX15" fmla="*/ 190500 w 304800"/>
                <a:gd name="connsiteY15" fmla="*/ 571500 h 571500"/>
                <a:gd name="connsiteX16" fmla="*/ 85005 w 304800"/>
                <a:gd name="connsiteY16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4800" h="571500">
                  <a:moveTo>
                    <a:pt x="85005" y="571500"/>
                  </a:moveTo>
                  <a:lnTo>
                    <a:pt x="85005" y="323850"/>
                  </a:lnTo>
                  <a:lnTo>
                    <a:pt x="0" y="323850"/>
                  </a:lnTo>
                  <a:lnTo>
                    <a:pt x="0" y="209550"/>
                  </a:lnTo>
                  <a:lnTo>
                    <a:pt x="85005" y="209550"/>
                  </a:lnTo>
                  <a:lnTo>
                    <a:pt x="85005" y="129730"/>
                  </a:lnTo>
                  <a:cubicBezTo>
                    <a:pt x="85005" y="42782"/>
                    <a:pt x="140049" y="0"/>
                    <a:pt x="217613" y="0"/>
                  </a:cubicBezTo>
                  <a:cubicBezTo>
                    <a:pt x="254767" y="0"/>
                    <a:pt x="286699" y="2766"/>
                    <a:pt x="296005" y="4003"/>
                  </a:cubicBezTo>
                  <a:lnTo>
                    <a:pt x="296005" y="94869"/>
                  </a:lnTo>
                  <a:lnTo>
                    <a:pt x="242210" y="94893"/>
                  </a:lnTo>
                  <a:cubicBezTo>
                    <a:pt x="200026" y="94893"/>
                    <a:pt x="190500" y="114938"/>
                    <a:pt x="190500" y="144353"/>
                  </a:cubicBezTo>
                  <a:lnTo>
                    <a:pt x="190500" y="209550"/>
                  </a:lnTo>
                  <a:lnTo>
                    <a:pt x="304800" y="209550"/>
                  </a:lnTo>
                  <a:lnTo>
                    <a:pt x="266700" y="323850"/>
                  </a:lnTo>
                  <a:lnTo>
                    <a:pt x="190500" y="323850"/>
                  </a:lnTo>
                  <a:lnTo>
                    <a:pt x="190500" y="571500"/>
                  </a:lnTo>
                  <a:lnTo>
                    <a:pt x="85005" y="5715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Oval 36">
              <a:hlinkClick r:id="rId5"/>
              <a:extLst>
                <a:ext uri="{FF2B5EF4-FFF2-40B4-BE49-F238E27FC236}">
                  <a16:creationId xmlns:a16="http://schemas.microsoft.com/office/drawing/2014/main" id="{59DE552B-DD41-E6A5-FE2C-1B4E1B2BE8CB}"/>
                </a:ext>
              </a:extLst>
            </p:cNvPr>
            <p:cNvSpPr/>
            <p:nvPr/>
          </p:nvSpPr>
          <p:spPr>
            <a:xfrm>
              <a:off x="1542850" y="4428000"/>
              <a:ext cx="675000" cy="675000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033FE2-6392-1D3C-2888-C5717CAEDDC1}"/>
              </a:ext>
            </a:extLst>
          </p:cNvPr>
          <p:cNvGrpSpPr/>
          <p:nvPr userDrawn="1"/>
        </p:nvGrpSpPr>
        <p:grpSpPr>
          <a:xfrm>
            <a:off x="2414150" y="4428000"/>
            <a:ext cx="675000" cy="675000"/>
            <a:chOff x="2414150" y="4428000"/>
            <a:chExt cx="675000" cy="675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749DE65-19B7-81BD-D406-55281469FA3E}"/>
                </a:ext>
              </a:extLst>
            </p:cNvPr>
            <p:cNvSpPr/>
            <p:nvPr/>
          </p:nvSpPr>
          <p:spPr>
            <a:xfrm>
              <a:off x="2414150" y="4428000"/>
              <a:ext cx="675000" cy="675000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2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Graphic 47">
              <a:extLst>
                <a:ext uri="{FF2B5EF4-FFF2-40B4-BE49-F238E27FC236}">
                  <a16:creationId xmlns:a16="http://schemas.microsoft.com/office/drawing/2014/main" id="{21B156D2-05CA-B0B9-980F-74AE7F6A0F05}"/>
                </a:ext>
              </a:extLst>
            </p:cNvPr>
            <p:cNvSpPr/>
            <p:nvPr/>
          </p:nvSpPr>
          <p:spPr>
            <a:xfrm>
              <a:off x="2595051" y="4638236"/>
              <a:ext cx="313197" cy="254529"/>
            </a:xfrm>
            <a:custGeom>
              <a:avLst/>
              <a:gdLst>
                <a:gd name="connsiteX0" fmla="*/ 948974 w 948974"/>
                <a:gd name="connsiteY0" fmla="*/ 91294 h 771212"/>
                <a:gd name="connsiteX1" fmla="*/ 837152 w 948974"/>
                <a:gd name="connsiteY1" fmla="*/ 121951 h 771212"/>
                <a:gd name="connsiteX2" fmla="*/ 922757 w 948974"/>
                <a:gd name="connsiteY2" fmla="*/ 14237 h 771212"/>
                <a:gd name="connsiteX3" fmla="*/ 799125 w 948974"/>
                <a:gd name="connsiteY3" fmla="*/ 61484 h 771212"/>
                <a:gd name="connsiteX4" fmla="*/ 657015 w 948974"/>
                <a:gd name="connsiteY4" fmla="*/ 0 h 771212"/>
                <a:gd name="connsiteX5" fmla="*/ 462316 w 948974"/>
                <a:gd name="connsiteY5" fmla="*/ 194689 h 771212"/>
                <a:gd name="connsiteX6" fmla="*/ 467356 w 948974"/>
                <a:gd name="connsiteY6" fmla="*/ 239058 h 771212"/>
                <a:gd name="connsiteX7" fmla="*/ 66063 w 948974"/>
                <a:gd name="connsiteY7" fmla="*/ 35637 h 771212"/>
                <a:gd name="connsiteX8" fmla="*/ 39705 w 948974"/>
                <a:gd name="connsiteY8" fmla="*/ 133517 h 771212"/>
                <a:gd name="connsiteX9" fmla="*/ 126317 w 948974"/>
                <a:gd name="connsiteY9" fmla="*/ 295569 h 771212"/>
                <a:gd name="connsiteX10" fmla="*/ 38132 w 948974"/>
                <a:gd name="connsiteY10" fmla="*/ 271217 h 771212"/>
                <a:gd name="connsiteX11" fmla="*/ 38115 w 948974"/>
                <a:gd name="connsiteY11" fmla="*/ 273664 h 771212"/>
                <a:gd name="connsiteX12" fmla="*/ 194292 w 948974"/>
                <a:gd name="connsiteY12" fmla="*/ 464572 h 771212"/>
                <a:gd name="connsiteX13" fmla="*/ 142998 w 948974"/>
                <a:gd name="connsiteY13" fmla="*/ 471399 h 771212"/>
                <a:gd name="connsiteX14" fmla="*/ 106368 w 948974"/>
                <a:gd name="connsiteY14" fmla="*/ 467908 h 771212"/>
                <a:gd name="connsiteX15" fmla="*/ 288241 w 948974"/>
                <a:gd name="connsiteY15" fmla="*/ 603119 h 771212"/>
                <a:gd name="connsiteX16" fmla="*/ 46444 w 948974"/>
                <a:gd name="connsiteY16" fmla="*/ 686461 h 771212"/>
                <a:gd name="connsiteX17" fmla="*/ 0 w 948974"/>
                <a:gd name="connsiteY17" fmla="*/ 683742 h 771212"/>
                <a:gd name="connsiteX18" fmla="*/ 298447 w 948974"/>
                <a:gd name="connsiteY18" fmla="*/ 771212 h 771212"/>
                <a:gd name="connsiteX19" fmla="*/ 852389 w 948974"/>
                <a:gd name="connsiteY19" fmla="*/ 217265 h 771212"/>
                <a:gd name="connsiteX20" fmla="*/ 851826 w 948974"/>
                <a:gd name="connsiteY20" fmla="*/ 192079 h 771212"/>
                <a:gd name="connsiteX21" fmla="*/ 948974 w 948974"/>
                <a:gd name="connsiteY21" fmla="*/ 91294 h 77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48974" h="771212">
                  <a:moveTo>
                    <a:pt x="948974" y="91294"/>
                  </a:moveTo>
                  <a:cubicBezTo>
                    <a:pt x="914059" y="106778"/>
                    <a:pt x="876538" y="117246"/>
                    <a:pt x="837152" y="121951"/>
                  </a:cubicBezTo>
                  <a:cubicBezTo>
                    <a:pt x="877351" y="97856"/>
                    <a:pt x="908222" y="59701"/>
                    <a:pt x="922757" y="14237"/>
                  </a:cubicBezTo>
                  <a:cubicBezTo>
                    <a:pt x="885141" y="36549"/>
                    <a:pt x="843474" y="52752"/>
                    <a:pt x="799125" y="61484"/>
                  </a:cubicBezTo>
                  <a:cubicBezTo>
                    <a:pt x="763611" y="23644"/>
                    <a:pt x="713011" y="0"/>
                    <a:pt x="657015" y="0"/>
                  </a:cubicBezTo>
                  <a:cubicBezTo>
                    <a:pt x="549488" y="0"/>
                    <a:pt x="462316" y="87172"/>
                    <a:pt x="462316" y="194689"/>
                  </a:cubicBezTo>
                  <a:cubicBezTo>
                    <a:pt x="462316" y="209950"/>
                    <a:pt x="464038" y="224807"/>
                    <a:pt x="467356" y="239058"/>
                  </a:cubicBezTo>
                  <a:cubicBezTo>
                    <a:pt x="305548" y="230939"/>
                    <a:pt x="162089" y="153429"/>
                    <a:pt x="66063" y="35637"/>
                  </a:cubicBezTo>
                  <a:cubicBezTo>
                    <a:pt x="49305" y="64393"/>
                    <a:pt x="39705" y="97836"/>
                    <a:pt x="39705" y="133517"/>
                  </a:cubicBezTo>
                  <a:cubicBezTo>
                    <a:pt x="39705" y="201062"/>
                    <a:pt x="74077" y="260654"/>
                    <a:pt x="126317" y="295569"/>
                  </a:cubicBezTo>
                  <a:cubicBezTo>
                    <a:pt x="94402" y="294559"/>
                    <a:pt x="64382" y="285800"/>
                    <a:pt x="38132" y="271217"/>
                  </a:cubicBezTo>
                  <a:cubicBezTo>
                    <a:pt x="38118" y="272030"/>
                    <a:pt x="38115" y="272844"/>
                    <a:pt x="38115" y="273664"/>
                  </a:cubicBezTo>
                  <a:cubicBezTo>
                    <a:pt x="38115" y="367997"/>
                    <a:pt x="105226" y="446688"/>
                    <a:pt x="194292" y="464572"/>
                  </a:cubicBezTo>
                  <a:cubicBezTo>
                    <a:pt x="177954" y="469019"/>
                    <a:pt x="160754" y="471399"/>
                    <a:pt x="142998" y="471399"/>
                  </a:cubicBezTo>
                  <a:cubicBezTo>
                    <a:pt x="130452" y="471399"/>
                    <a:pt x="118256" y="470179"/>
                    <a:pt x="106368" y="467908"/>
                  </a:cubicBezTo>
                  <a:cubicBezTo>
                    <a:pt x="131144" y="545256"/>
                    <a:pt x="203045" y="601547"/>
                    <a:pt x="288241" y="603119"/>
                  </a:cubicBezTo>
                  <a:cubicBezTo>
                    <a:pt x="221608" y="655336"/>
                    <a:pt x="137659" y="686461"/>
                    <a:pt x="46444" y="686461"/>
                  </a:cubicBezTo>
                  <a:cubicBezTo>
                    <a:pt x="30728" y="686461"/>
                    <a:pt x="15230" y="685539"/>
                    <a:pt x="0" y="683742"/>
                  </a:cubicBezTo>
                  <a:cubicBezTo>
                    <a:pt x="86162" y="738982"/>
                    <a:pt x="188499" y="771212"/>
                    <a:pt x="298447" y="771212"/>
                  </a:cubicBezTo>
                  <a:cubicBezTo>
                    <a:pt x="656561" y="771212"/>
                    <a:pt x="852389" y="474545"/>
                    <a:pt x="852389" y="217265"/>
                  </a:cubicBezTo>
                  <a:cubicBezTo>
                    <a:pt x="852389" y="208824"/>
                    <a:pt x="852199" y="200428"/>
                    <a:pt x="851826" y="192079"/>
                  </a:cubicBezTo>
                  <a:cubicBezTo>
                    <a:pt x="889863" y="164628"/>
                    <a:pt x="922873" y="130337"/>
                    <a:pt x="948974" y="91294"/>
                  </a:cubicBezTo>
                  <a:close/>
                </a:path>
              </a:pathLst>
            </a:custGeom>
            <a:solidFill>
              <a:schemeClr val="bg1"/>
            </a:solidFill>
            <a:ln w="196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Oval 40">
              <a:hlinkClick r:id="rId6"/>
              <a:extLst>
                <a:ext uri="{FF2B5EF4-FFF2-40B4-BE49-F238E27FC236}">
                  <a16:creationId xmlns:a16="http://schemas.microsoft.com/office/drawing/2014/main" id="{BBAB6DC2-7423-1DE3-E114-D0841DB0DF08}"/>
                </a:ext>
              </a:extLst>
            </p:cNvPr>
            <p:cNvSpPr/>
            <p:nvPr/>
          </p:nvSpPr>
          <p:spPr>
            <a:xfrm>
              <a:off x="2414150" y="4428000"/>
              <a:ext cx="675000" cy="675000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B401F0-7B23-0E70-A987-C44C85E3F865}"/>
              </a:ext>
            </a:extLst>
          </p:cNvPr>
          <p:cNvGrpSpPr/>
          <p:nvPr userDrawn="1"/>
        </p:nvGrpSpPr>
        <p:grpSpPr>
          <a:xfrm>
            <a:off x="3285450" y="4428000"/>
            <a:ext cx="675000" cy="675000"/>
            <a:chOff x="3285450" y="4428000"/>
            <a:chExt cx="675000" cy="675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8E769EA-0469-B4D5-0733-CA1925393D9E}"/>
                </a:ext>
              </a:extLst>
            </p:cNvPr>
            <p:cNvSpPr/>
            <p:nvPr/>
          </p:nvSpPr>
          <p:spPr>
            <a:xfrm>
              <a:off x="3285450" y="4428000"/>
              <a:ext cx="675000" cy="675000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2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DC4604B-DFB2-69D1-0C48-0E7E980498AC}"/>
                </a:ext>
              </a:extLst>
            </p:cNvPr>
            <p:cNvSpPr/>
            <p:nvPr/>
          </p:nvSpPr>
          <p:spPr>
            <a:xfrm>
              <a:off x="3454191" y="4646806"/>
              <a:ext cx="337518" cy="237389"/>
            </a:xfrm>
            <a:custGeom>
              <a:avLst/>
              <a:gdLst>
                <a:gd name="connsiteX0" fmla="*/ 376473 w 948974"/>
                <a:gd name="connsiteY0" fmla="*/ 190180 h 667449"/>
                <a:gd name="connsiteX1" fmla="*/ 376517 w 948974"/>
                <a:gd name="connsiteY1" fmla="*/ 456817 h 667449"/>
                <a:gd name="connsiteX2" fmla="*/ 632890 w 948974"/>
                <a:gd name="connsiteY2" fmla="*/ 323963 h 667449"/>
                <a:gd name="connsiteX3" fmla="*/ 474281 w 948974"/>
                <a:gd name="connsiteY3" fmla="*/ 0 h 667449"/>
                <a:gd name="connsiteX4" fmla="*/ 474693 w 948974"/>
                <a:gd name="connsiteY4" fmla="*/ 0 h 667449"/>
                <a:gd name="connsiteX5" fmla="*/ 806688 w 948974"/>
                <a:gd name="connsiteY5" fmla="*/ 9599 h 667449"/>
                <a:gd name="connsiteX6" fmla="*/ 901772 w 948974"/>
                <a:gd name="connsiteY6" fmla="*/ 49796 h 667449"/>
                <a:gd name="connsiteX7" fmla="*/ 939498 w 948974"/>
                <a:gd name="connsiteY7" fmla="*/ 143989 h 667449"/>
                <a:gd name="connsiteX8" fmla="*/ 948974 w 948974"/>
                <a:gd name="connsiteY8" fmla="*/ 297577 h 667449"/>
                <a:gd name="connsiteX9" fmla="*/ 948974 w 948974"/>
                <a:gd name="connsiteY9" fmla="*/ 369572 h 667449"/>
                <a:gd name="connsiteX10" fmla="*/ 939498 w 948974"/>
                <a:gd name="connsiteY10" fmla="*/ 523160 h 667449"/>
                <a:gd name="connsiteX11" fmla="*/ 901772 w 948974"/>
                <a:gd name="connsiteY11" fmla="*/ 617353 h 667449"/>
                <a:gd name="connsiteX12" fmla="*/ 806688 w 948974"/>
                <a:gd name="connsiteY12" fmla="*/ 657550 h 667449"/>
                <a:gd name="connsiteX13" fmla="*/ 474488 w 948974"/>
                <a:gd name="connsiteY13" fmla="*/ 667449 h 667449"/>
                <a:gd name="connsiteX14" fmla="*/ 151839 w 948974"/>
                <a:gd name="connsiteY14" fmla="*/ 657916 h 667449"/>
                <a:gd name="connsiteX15" fmla="*/ 47202 w 948974"/>
                <a:gd name="connsiteY15" fmla="*/ 617353 h 667449"/>
                <a:gd name="connsiteX16" fmla="*/ 9491 w 948974"/>
                <a:gd name="connsiteY16" fmla="*/ 523160 h 667449"/>
                <a:gd name="connsiteX17" fmla="*/ 0 w 948974"/>
                <a:gd name="connsiteY17" fmla="*/ 369572 h 667449"/>
                <a:gd name="connsiteX18" fmla="*/ 0 w 948974"/>
                <a:gd name="connsiteY18" fmla="*/ 297577 h 667449"/>
                <a:gd name="connsiteX19" fmla="*/ 9490 w 948974"/>
                <a:gd name="connsiteY19" fmla="*/ 143989 h 667449"/>
                <a:gd name="connsiteX20" fmla="*/ 47202 w 948974"/>
                <a:gd name="connsiteY20" fmla="*/ 49796 h 667449"/>
                <a:gd name="connsiteX21" fmla="*/ 142286 w 948974"/>
                <a:gd name="connsiteY21" fmla="*/ 9599 h 667449"/>
                <a:gd name="connsiteX22" fmla="*/ 474281 w 948974"/>
                <a:gd name="connsiteY22" fmla="*/ 0 h 66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8974" h="667449">
                  <a:moveTo>
                    <a:pt x="376473" y="190180"/>
                  </a:moveTo>
                  <a:lnTo>
                    <a:pt x="376517" y="456817"/>
                  </a:lnTo>
                  <a:lnTo>
                    <a:pt x="632890" y="323963"/>
                  </a:lnTo>
                  <a:close/>
                  <a:moveTo>
                    <a:pt x="474281" y="0"/>
                  </a:moveTo>
                  <a:lnTo>
                    <a:pt x="474693" y="0"/>
                  </a:lnTo>
                  <a:cubicBezTo>
                    <a:pt x="474693" y="0"/>
                    <a:pt x="673893" y="0"/>
                    <a:pt x="806688" y="9599"/>
                  </a:cubicBezTo>
                  <a:cubicBezTo>
                    <a:pt x="825238" y="11812"/>
                    <a:pt x="865686" y="11999"/>
                    <a:pt x="901772" y="49796"/>
                  </a:cubicBezTo>
                  <a:cubicBezTo>
                    <a:pt x="930224" y="78594"/>
                    <a:pt x="939498" y="143989"/>
                    <a:pt x="939498" y="143989"/>
                  </a:cubicBezTo>
                  <a:cubicBezTo>
                    <a:pt x="939498" y="143989"/>
                    <a:pt x="948974" y="220783"/>
                    <a:pt x="948974" y="297577"/>
                  </a:cubicBezTo>
                  <a:lnTo>
                    <a:pt x="948974" y="369572"/>
                  </a:lnTo>
                  <a:cubicBezTo>
                    <a:pt x="948974" y="446366"/>
                    <a:pt x="939498" y="523160"/>
                    <a:pt x="939498" y="523160"/>
                  </a:cubicBezTo>
                  <a:cubicBezTo>
                    <a:pt x="939498" y="523160"/>
                    <a:pt x="930224" y="588555"/>
                    <a:pt x="901772" y="617353"/>
                  </a:cubicBezTo>
                  <a:cubicBezTo>
                    <a:pt x="865687" y="655150"/>
                    <a:pt x="825238" y="655337"/>
                    <a:pt x="806688" y="657550"/>
                  </a:cubicBezTo>
                  <a:cubicBezTo>
                    <a:pt x="673893" y="667149"/>
                    <a:pt x="474488" y="667449"/>
                    <a:pt x="474488" y="667449"/>
                  </a:cubicBezTo>
                  <a:cubicBezTo>
                    <a:pt x="474488" y="667449"/>
                    <a:pt x="227759" y="665196"/>
                    <a:pt x="151839" y="657916"/>
                  </a:cubicBezTo>
                  <a:cubicBezTo>
                    <a:pt x="130719" y="653955"/>
                    <a:pt x="83301" y="655150"/>
                    <a:pt x="47202" y="617353"/>
                  </a:cubicBezTo>
                  <a:cubicBezTo>
                    <a:pt x="18749" y="588555"/>
                    <a:pt x="9491" y="523160"/>
                    <a:pt x="9491" y="523160"/>
                  </a:cubicBezTo>
                  <a:cubicBezTo>
                    <a:pt x="9491" y="523160"/>
                    <a:pt x="0" y="446366"/>
                    <a:pt x="0" y="369572"/>
                  </a:cubicBezTo>
                  <a:lnTo>
                    <a:pt x="0" y="297577"/>
                  </a:lnTo>
                  <a:cubicBezTo>
                    <a:pt x="0" y="220783"/>
                    <a:pt x="9490" y="143989"/>
                    <a:pt x="9490" y="143989"/>
                  </a:cubicBezTo>
                  <a:cubicBezTo>
                    <a:pt x="9490" y="143989"/>
                    <a:pt x="18749" y="78594"/>
                    <a:pt x="47202" y="49796"/>
                  </a:cubicBezTo>
                  <a:cubicBezTo>
                    <a:pt x="83301" y="11999"/>
                    <a:pt x="123735" y="11812"/>
                    <a:pt x="142286" y="9599"/>
                  </a:cubicBezTo>
                  <a:cubicBezTo>
                    <a:pt x="275085" y="0"/>
                    <a:pt x="474281" y="0"/>
                    <a:pt x="474281" y="0"/>
                  </a:cubicBezTo>
                  <a:close/>
                </a:path>
              </a:pathLst>
            </a:custGeom>
            <a:solidFill>
              <a:schemeClr val="bg1"/>
            </a:solidFill>
            <a:ln w="196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Oval 44">
              <a:hlinkClick r:id="rId7"/>
              <a:extLst>
                <a:ext uri="{FF2B5EF4-FFF2-40B4-BE49-F238E27FC236}">
                  <a16:creationId xmlns:a16="http://schemas.microsoft.com/office/drawing/2014/main" id="{A08C08EA-BEDD-D50E-04EB-BB6C89AC4CD6}"/>
                </a:ext>
              </a:extLst>
            </p:cNvPr>
            <p:cNvSpPr/>
            <p:nvPr/>
          </p:nvSpPr>
          <p:spPr>
            <a:xfrm>
              <a:off x="3285450" y="4428000"/>
              <a:ext cx="675000" cy="675000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5FB0E-905F-A9EF-8748-B0C96DC094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000" y="1502651"/>
            <a:ext cx="4320000" cy="1107996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600" b="0"/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6" name="Picture 45" descr="Graphical user interface&#10;&#10;Description automatically generated">
            <a:extLst>
              <a:ext uri="{FF2B5EF4-FFF2-40B4-BE49-F238E27FC236}">
                <a16:creationId xmlns:a16="http://schemas.microsoft.com/office/drawing/2014/main" id="{C83E5AE3-FE9C-136C-D193-E58A4682BBF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894914" y="533400"/>
            <a:ext cx="6550299" cy="55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2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35CA0C-32FF-6FFD-8511-3713F4A7BA89}"/>
              </a:ext>
            </a:extLst>
          </p:cNvPr>
          <p:cNvSpPr/>
          <p:nvPr userDrawn="1"/>
        </p:nvSpPr>
        <p:spPr>
          <a:xfrm>
            <a:off x="0" y="5869556"/>
            <a:ext cx="12192000" cy="988444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1726DB-1EEC-EB10-19D3-7CE5393C8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76179"/>
            <a:ext cx="12192000" cy="104984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8883B4D-A69F-1D2B-18F5-6006B1FDDE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4319" y="988444"/>
            <a:ext cx="1363362" cy="30422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DBE90FC-FBC1-006F-1E0C-7311172565A6}"/>
              </a:ext>
            </a:extLst>
          </p:cNvPr>
          <p:cNvGrpSpPr/>
          <p:nvPr userDrawn="1"/>
        </p:nvGrpSpPr>
        <p:grpSpPr>
          <a:xfrm>
            <a:off x="5635699" y="-10208"/>
            <a:ext cx="920602" cy="74305"/>
            <a:chOff x="5635699" y="5931141"/>
            <a:chExt cx="920602" cy="74305"/>
          </a:xfrm>
          <a:solidFill>
            <a:schemeClr val="tx2"/>
          </a:solidFill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5C06112D-C2DC-599B-E79E-275B1E436517}"/>
                </a:ext>
              </a:extLst>
            </p:cNvPr>
            <p:cNvSpPr/>
            <p:nvPr/>
          </p:nvSpPr>
          <p:spPr>
            <a:xfrm rot="10800000">
              <a:off x="6157075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CD6AAEC3-27D1-FA8F-18E6-970C69FE39E0}"/>
                </a:ext>
              </a:extLst>
            </p:cNvPr>
            <p:cNvSpPr/>
            <p:nvPr/>
          </p:nvSpPr>
          <p:spPr>
            <a:xfrm rot="10800000">
              <a:off x="6104938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F169514-1412-FC60-4F91-B979BFFF1AE2}"/>
                </a:ext>
              </a:extLst>
            </p:cNvPr>
            <p:cNvSpPr/>
            <p:nvPr/>
          </p:nvSpPr>
          <p:spPr>
            <a:xfrm rot="10800000">
              <a:off x="6052800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5D263860-367F-AE68-520D-0C4142E47FC0}"/>
                </a:ext>
              </a:extLst>
            </p:cNvPr>
            <p:cNvSpPr/>
            <p:nvPr/>
          </p:nvSpPr>
          <p:spPr>
            <a:xfrm rot="10800000">
              <a:off x="6000662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7CD06CD-4C09-4D31-0EE5-A4EBF0C1ABA5}"/>
                </a:ext>
              </a:extLst>
            </p:cNvPr>
            <p:cNvSpPr/>
            <p:nvPr/>
          </p:nvSpPr>
          <p:spPr>
            <a:xfrm rot="10800000">
              <a:off x="5948525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9B91FD8-78AC-C7EE-AEC9-CC178AF727A2}"/>
                </a:ext>
              </a:extLst>
            </p:cNvPr>
            <p:cNvSpPr/>
            <p:nvPr/>
          </p:nvSpPr>
          <p:spPr>
            <a:xfrm rot="10800000">
              <a:off x="5896387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C50C8285-BE24-2317-6DD7-3A1EB6996B13}"/>
                </a:ext>
              </a:extLst>
            </p:cNvPr>
            <p:cNvSpPr/>
            <p:nvPr/>
          </p:nvSpPr>
          <p:spPr>
            <a:xfrm rot="10800000">
              <a:off x="5844250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7D26DBC-64FB-E33B-D28A-3CE5FC0F9B55}"/>
                </a:ext>
              </a:extLst>
            </p:cNvPr>
            <p:cNvSpPr/>
            <p:nvPr/>
          </p:nvSpPr>
          <p:spPr>
            <a:xfrm rot="10800000">
              <a:off x="5792112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9A7F0486-0BF5-B895-E6AC-59BDCEC97213}"/>
                </a:ext>
              </a:extLst>
            </p:cNvPr>
            <p:cNvSpPr/>
            <p:nvPr/>
          </p:nvSpPr>
          <p:spPr>
            <a:xfrm rot="10800000">
              <a:off x="5739974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05990F3-7556-08AE-E5A9-48FCEEBC02A5}"/>
                </a:ext>
              </a:extLst>
            </p:cNvPr>
            <p:cNvSpPr/>
            <p:nvPr/>
          </p:nvSpPr>
          <p:spPr>
            <a:xfrm rot="10800000">
              <a:off x="5687837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ECAA1A5-8715-24A7-4D4A-ECA531AAB64A}"/>
                </a:ext>
              </a:extLst>
            </p:cNvPr>
            <p:cNvSpPr/>
            <p:nvPr/>
          </p:nvSpPr>
          <p:spPr>
            <a:xfrm rot="10800000">
              <a:off x="5635699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BB96BC8-4E66-0FA2-CC2B-BE7026003590}"/>
                </a:ext>
              </a:extLst>
            </p:cNvPr>
            <p:cNvSpPr/>
            <p:nvPr/>
          </p:nvSpPr>
          <p:spPr>
            <a:xfrm>
              <a:off x="6209213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A29BE453-38EE-4BEE-834C-91F3C44128DD}"/>
                </a:ext>
              </a:extLst>
            </p:cNvPr>
            <p:cNvSpPr/>
            <p:nvPr/>
          </p:nvSpPr>
          <p:spPr>
            <a:xfrm>
              <a:off x="6261351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5E7CB30D-AD66-083E-6B7A-D48EA39EC604}"/>
                </a:ext>
              </a:extLst>
            </p:cNvPr>
            <p:cNvSpPr/>
            <p:nvPr/>
          </p:nvSpPr>
          <p:spPr>
            <a:xfrm>
              <a:off x="6313488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F27CF3FD-4677-2F50-3EBE-BCC11238E685}"/>
                </a:ext>
              </a:extLst>
            </p:cNvPr>
            <p:cNvSpPr/>
            <p:nvPr/>
          </p:nvSpPr>
          <p:spPr>
            <a:xfrm>
              <a:off x="6365626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AE4CF8D6-DE6F-AFEE-C379-CD2444E608EA}"/>
                </a:ext>
              </a:extLst>
            </p:cNvPr>
            <p:cNvSpPr/>
            <p:nvPr/>
          </p:nvSpPr>
          <p:spPr>
            <a:xfrm>
              <a:off x="6469901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42F01BBD-144F-CECF-1EB0-6302F9EAC956}"/>
                </a:ext>
              </a:extLst>
            </p:cNvPr>
            <p:cNvSpPr/>
            <p:nvPr/>
          </p:nvSpPr>
          <p:spPr>
            <a:xfrm>
              <a:off x="6417763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itle 146">
            <a:extLst>
              <a:ext uri="{FF2B5EF4-FFF2-40B4-BE49-F238E27FC236}">
                <a16:creationId xmlns:a16="http://schemas.microsoft.com/office/drawing/2014/main" id="{10528203-8EE3-708B-ED31-A7CC5707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8760" y="1988913"/>
            <a:ext cx="5040000" cy="615553"/>
          </a:xfr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Contact</a:t>
            </a:r>
          </a:p>
        </p:txBody>
      </p:sp>
      <p:sp>
        <p:nvSpPr>
          <p:cNvPr id="27" name="Text Placeholder 148">
            <a:extLst>
              <a:ext uri="{FF2B5EF4-FFF2-40B4-BE49-F238E27FC236}">
                <a16:creationId xmlns:a16="http://schemas.microsoft.com/office/drawing/2014/main" id="{6E1A2553-F13A-8F46-CDED-9C784D232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8760" y="3184018"/>
            <a:ext cx="5040000" cy="307777"/>
          </a:xfrm>
        </p:spPr>
        <p:txBody>
          <a:bodyPr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none" spc="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C9DCC1E-3969-BF52-60F0-FB782ADEAEC8}"/>
              </a:ext>
            </a:extLst>
          </p:cNvPr>
          <p:cNvSpPr/>
          <p:nvPr userDrawn="1"/>
        </p:nvSpPr>
        <p:spPr>
          <a:xfrm>
            <a:off x="5765062" y="2876242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148">
            <a:extLst>
              <a:ext uri="{FF2B5EF4-FFF2-40B4-BE49-F238E27FC236}">
                <a16:creationId xmlns:a16="http://schemas.microsoft.com/office/drawing/2014/main" id="{E7540DDA-149F-CFEA-11CC-5EB2649F70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8760" y="3603118"/>
            <a:ext cx="5040000" cy="246221"/>
          </a:xfrm>
        </p:spPr>
        <p:txBody>
          <a:bodyPr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1600" b="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Job title</a:t>
            </a:r>
          </a:p>
        </p:txBody>
      </p:sp>
      <p:sp>
        <p:nvSpPr>
          <p:cNvPr id="30" name="Text Placeholder 148">
            <a:extLst>
              <a:ext uri="{FF2B5EF4-FFF2-40B4-BE49-F238E27FC236}">
                <a16:creationId xmlns:a16="http://schemas.microsoft.com/office/drawing/2014/main" id="{0D48FC20-0DCC-D3DD-2CA2-61AAE00BA6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7837" y="4226051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31" name="Text Placeholder 148">
            <a:extLst>
              <a:ext uri="{FF2B5EF4-FFF2-40B4-BE49-F238E27FC236}">
                <a16:creationId xmlns:a16="http://schemas.microsoft.com/office/drawing/2014/main" id="{7FDBC2F3-C488-04EC-C370-E76A0E77A5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7837" y="4516563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email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00315634-22C9-A037-76D7-70E754E23A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3837" y="4226051"/>
            <a:ext cx="180000" cy="18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37C9F517-36DB-E103-A97E-0CB7396E49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63837" y="4516563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9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8883B4D-A69F-1D2B-18F5-6006B1FDD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4319" y="988444"/>
            <a:ext cx="1363362" cy="30422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DBE90FC-FBC1-006F-1E0C-7311172565A6}"/>
              </a:ext>
            </a:extLst>
          </p:cNvPr>
          <p:cNvGrpSpPr/>
          <p:nvPr userDrawn="1"/>
        </p:nvGrpSpPr>
        <p:grpSpPr>
          <a:xfrm>
            <a:off x="5635699" y="-10208"/>
            <a:ext cx="920602" cy="74305"/>
            <a:chOff x="5635699" y="5931141"/>
            <a:chExt cx="920602" cy="74305"/>
          </a:xfrm>
          <a:solidFill>
            <a:schemeClr val="tx2"/>
          </a:solidFill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5C06112D-C2DC-599B-E79E-275B1E436517}"/>
                </a:ext>
              </a:extLst>
            </p:cNvPr>
            <p:cNvSpPr/>
            <p:nvPr/>
          </p:nvSpPr>
          <p:spPr>
            <a:xfrm rot="10800000">
              <a:off x="6157075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CD6AAEC3-27D1-FA8F-18E6-970C69FE39E0}"/>
                </a:ext>
              </a:extLst>
            </p:cNvPr>
            <p:cNvSpPr/>
            <p:nvPr/>
          </p:nvSpPr>
          <p:spPr>
            <a:xfrm rot="10800000">
              <a:off x="6104938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F169514-1412-FC60-4F91-B979BFFF1AE2}"/>
                </a:ext>
              </a:extLst>
            </p:cNvPr>
            <p:cNvSpPr/>
            <p:nvPr/>
          </p:nvSpPr>
          <p:spPr>
            <a:xfrm rot="10800000">
              <a:off x="6052800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5D263860-367F-AE68-520D-0C4142E47FC0}"/>
                </a:ext>
              </a:extLst>
            </p:cNvPr>
            <p:cNvSpPr/>
            <p:nvPr/>
          </p:nvSpPr>
          <p:spPr>
            <a:xfrm rot="10800000">
              <a:off x="6000662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7CD06CD-4C09-4D31-0EE5-A4EBF0C1ABA5}"/>
                </a:ext>
              </a:extLst>
            </p:cNvPr>
            <p:cNvSpPr/>
            <p:nvPr/>
          </p:nvSpPr>
          <p:spPr>
            <a:xfrm rot="10800000">
              <a:off x="5948525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9B91FD8-78AC-C7EE-AEC9-CC178AF727A2}"/>
                </a:ext>
              </a:extLst>
            </p:cNvPr>
            <p:cNvSpPr/>
            <p:nvPr/>
          </p:nvSpPr>
          <p:spPr>
            <a:xfrm rot="10800000">
              <a:off x="5896387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C50C8285-BE24-2317-6DD7-3A1EB6996B13}"/>
                </a:ext>
              </a:extLst>
            </p:cNvPr>
            <p:cNvSpPr/>
            <p:nvPr/>
          </p:nvSpPr>
          <p:spPr>
            <a:xfrm rot="10800000">
              <a:off x="5844250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7D26DBC-64FB-E33B-D28A-3CE5FC0F9B55}"/>
                </a:ext>
              </a:extLst>
            </p:cNvPr>
            <p:cNvSpPr/>
            <p:nvPr/>
          </p:nvSpPr>
          <p:spPr>
            <a:xfrm rot="10800000">
              <a:off x="5792112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9A7F0486-0BF5-B895-E6AC-59BDCEC97213}"/>
                </a:ext>
              </a:extLst>
            </p:cNvPr>
            <p:cNvSpPr/>
            <p:nvPr/>
          </p:nvSpPr>
          <p:spPr>
            <a:xfrm rot="10800000">
              <a:off x="5739974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05990F3-7556-08AE-E5A9-48FCEEBC02A5}"/>
                </a:ext>
              </a:extLst>
            </p:cNvPr>
            <p:cNvSpPr/>
            <p:nvPr/>
          </p:nvSpPr>
          <p:spPr>
            <a:xfrm rot="10800000">
              <a:off x="5687837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ECAA1A5-8715-24A7-4D4A-ECA531AAB64A}"/>
                </a:ext>
              </a:extLst>
            </p:cNvPr>
            <p:cNvSpPr/>
            <p:nvPr/>
          </p:nvSpPr>
          <p:spPr>
            <a:xfrm rot="10800000">
              <a:off x="5635699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BB96BC8-4E66-0FA2-CC2B-BE7026003590}"/>
                </a:ext>
              </a:extLst>
            </p:cNvPr>
            <p:cNvSpPr/>
            <p:nvPr/>
          </p:nvSpPr>
          <p:spPr>
            <a:xfrm>
              <a:off x="6209213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A29BE453-38EE-4BEE-834C-91F3C44128DD}"/>
                </a:ext>
              </a:extLst>
            </p:cNvPr>
            <p:cNvSpPr/>
            <p:nvPr/>
          </p:nvSpPr>
          <p:spPr>
            <a:xfrm>
              <a:off x="6261351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5E7CB30D-AD66-083E-6B7A-D48EA39EC604}"/>
                </a:ext>
              </a:extLst>
            </p:cNvPr>
            <p:cNvSpPr/>
            <p:nvPr/>
          </p:nvSpPr>
          <p:spPr>
            <a:xfrm>
              <a:off x="6313488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F27CF3FD-4677-2F50-3EBE-BCC11238E685}"/>
                </a:ext>
              </a:extLst>
            </p:cNvPr>
            <p:cNvSpPr/>
            <p:nvPr/>
          </p:nvSpPr>
          <p:spPr>
            <a:xfrm>
              <a:off x="6365626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AE4CF8D6-DE6F-AFEE-C379-CD2444E608EA}"/>
                </a:ext>
              </a:extLst>
            </p:cNvPr>
            <p:cNvSpPr/>
            <p:nvPr/>
          </p:nvSpPr>
          <p:spPr>
            <a:xfrm>
              <a:off x="6469901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42F01BBD-144F-CECF-1EB0-6302F9EAC956}"/>
                </a:ext>
              </a:extLst>
            </p:cNvPr>
            <p:cNvSpPr/>
            <p:nvPr/>
          </p:nvSpPr>
          <p:spPr>
            <a:xfrm>
              <a:off x="6417763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itle 146">
            <a:extLst>
              <a:ext uri="{FF2B5EF4-FFF2-40B4-BE49-F238E27FC236}">
                <a16:creationId xmlns:a16="http://schemas.microsoft.com/office/drawing/2014/main" id="{10528203-8EE3-708B-ED31-A7CC5707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8760" y="1763325"/>
            <a:ext cx="5040000" cy="615553"/>
          </a:xfr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Contact</a:t>
            </a:r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C9DCC1E-3969-BF52-60F0-FB782ADEAEC8}"/>
              </a:ext>
            </a:extLst>
          </p:cNvPr>
          <p:cNvSpPr/>
          <p:nvPr userDrawn="1"/>
        </p:nvSpPr>
        <p:spPr>
          <a:xfrm>
            <a:off x="5765062" y="2650654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5CCF6E-B3A8-9DDE-7E91-DE15CB1B9070}"/>
              </a:ext>
            </a:extLst>
          </p:cNvPr>
          <p:cNvSpPr/>
          <p:nvPr userDrawn="1"/>
        </p:nvSpPr>
        <p:spPr>
          <a:xfrm>
            <a:off x="0" y="5869556"/>
            <a:ext cx="12192000" cy="988444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EED7C8-D978-6740-5F4A-BB317C93AD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1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76179"/>
            <a:ext cx="12192000" cy="1049842"/>
          </a:xfrm>
          <a:prstGeom prst="rect">
            <a:avLst/>
          </a:prstGeom>
        </p:spPr>
      </p:pic>
      <p:sp>
        <p:nvSpPr>
          <p:cNvPr id="61" name="Rectangle: Diagonal Corners Snipped 60">
            <a:extLst>
              <a:ext uri="{FF2B5EF4-FFF2-40B4-BE49-F238E27FC236}">
                <a16:creationId xmlns:a16="http://schemas.microsoft.com/office/drawing/2014/main" id="{DC6D96CC-1089-E06B-46FA-D8E3AB2EFB5C}"/>
              </a:ext>
            </a:extLst>
          </p:cNvPr>
          <p:cNvSpPr/>
          <p:nvPr userDrawn="1"/>
        </p:nvSpPr>
        <p:spPr>
          <a:xfrm>
            <a:off x="1802802" y="3604740"/>
            <a:ext cx="4101977" cy="2426890"/>
          </a:xfrm>
          <a:prstGeom prst="snip2DiagRect">
            <a:avLst>
              <a:gd name="adj1" fmla="val 3975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65699E">
                    <a:alpha val="10000"/>
                  </a:srgbClr>
                </a:gs>
                <a:gs pos="100000">
                  <a:srgbClr val="65699E">
                    <a:alpha val="50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endParaRPr lang="en-US" sz="1600">
              <a:solidFill>
                <a:schemeClr val="tx2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992E954-8E6E-B41C-B9C6-A5BEC2744EB6}"/>
              </a:ext>
            </a:extLst>
          </p:cNvPr>
          <p:cNvGrpSpPr/>
          <p:nvPr userDrawn="1"/>
        </p:nvGrpSpPr>
        <p:grpSpPr>
          <a:xfrm>
            <a:off x="2241885" y="3605998"/>
            <a:ext cx="920602" cy="74305"/>
            <a:chOff x="696000" y="1460737"/>
            <a:chExt cx="920602" cy="112014"/>
          </a:xfrm>
        </p:grpSpPr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BFD980B2-A6E4-8222-CAC0-56F2F0672F13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7BE791A2-483B-2AA0-7280-686D3B106583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5AD1ABCE-79FF-EEA0-133C-D64877B37BA1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703A49B3-7D99-2290-BF37-143FED8F2CC3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D537B85A-9C2B-3034-BF3C-CF10797EC3B4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CBBAC2EB-3CB2-B1C5-73A7-8AE9AEBC8F24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6892D4C8-D139-0300-9912-5060485C72FF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9E8FC4DF-166B-FDBD-9306-F5FDC83F0B7F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5EC49D20-F6A5-97A5-E4F8-7E8C601C8572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E07FFE63-0D4C-EFCA-3170-CF0277D89833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F01E1545-AE5C-2174-5126-BCCFF87F8BD9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46EC0EA0-032D-71F5-F99C-FFFCDB442006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25BD62FB-CD88-182A-19F9-5949D9A9E1CC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D90DE440-43B7-94E8-DBB6-D196503F3935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6EE3FB26-883B-34E4-4F76-9B75A8AE93D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9E7669E2-21C6-730C-92D6-9B364B9BD49A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7523A9F3-8502-A03F-59CB-F13B0CF0C8AD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 Placeholder 148">
            <a:extLst>
              <a:ext uri="{FF2B5EF4-FFF2-40B4-BE49-F238E27FC236}">
                <a16:creationId xmlns:a16="http://schemas.microsoft.com/office/drawing/2014/main" id="{6E1A2553-F13A-8F46-CDED-9C784D232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1885" y="4118900"/>
            <a:ext cx="3193655" cy="307777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000" b="1" cap="none" spc="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9" name="Text Placeholder 148">
            <a:extLst>
              <a:ext uri="{FF2B5EF4-FFF2-40B4-BE49-F238E27FC236}">
                <a16:creationId xmlns:a16="http://schemas.microsoft.com/office/drawing/2014/main" id="{E7540DDA-149F-CFEA-11CC-5EB2649F70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1885" y="4513288"/>
            <a:ext cx="3193655" cy="246221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Job title</a:t>
            </a:r>
          </a:p>
        </p:txBody>
      </p:sp>
      <p:sp>
        <p:nvSpPr>
          <p:cNvPr id="30" name="Text Placeholder 148">
            <a:extLst>
              <a:ext uri="{FF2B5EF4-FFF2-40B4-BE49-F238E27FC236}">
                <a16:creationId xmlns:a16="http://schemas.microsoft.com/office/drawing/2014/main" id="{0D48FC20-0DCC-D3DD-2CA2-61AAE00BA6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65886" y="5034150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31" name="Text Placeholder 148">
            <a:extLst>
              <a:ext uri="{FF2B5EF4-FFF2-40B4-BE49-F238E27FC236}">
                <a16:creationId xmlns:a16="http://schemas.microsoft.com/office/drawing/2014/main" id="{7FDBC2F3-C488-04EC-C370-E76A0E77A5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5886" y="5324662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email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00315634-22C9-A037-76D7-70E754E23A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41886" y="5034150"/>
            <a:ext cx="180000" cy="18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37C9F517-36DB-E103-A97E-0CB7396E49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41886" y="5324662"/>
            <a:ext cx="180000" cy="180000"/>
          </a:xfrm>
          <a:prstGeom prst="rect">
            <a:avLst/>
          </a:prstGeom>
        </p:spPr>
      </p:pic>
      <p:sp>
        <p:nvSpPr>
          <p:cNvPr id="63" name="Rectangle: Diagonal Corners Snipped 62">
            <a:extLst>
              <a:ext uri="{FF2B5EF4-FFF2-40B4-BE49-F238E27FC236}">
                <a16:creationId xmlns:a16="http://schemas.microsoft.com/office/drawing/2014/main" id="{7E1B0414-7770-2283-9DB5-24C5B05AF424}"/>
              </a:ext>
            </a:extLst>
          </p:cNvPr>
          <p:cNvSpPr/>
          <p:nvPr userDrawn="1"/>
        </p:nvSpPr>
        <p:spPr>
          <a:xfrm>
            <a:off x="6299293" y="3604740"/>
            <a:ext cx="4101977" cy="2426890"/>
          </a:xfrm>
          <a:prstGeom prst="snip2DiagRect">
            <a:avLst>
              <a:gd name="adj1" fmla="val 3975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65699E">
                    <a:alpha val="10000"/>
                  </a:srgbClr>
                </a:gs>
                <a:gs pos="100000">
                  <a:srgbClr val="65699E">
                    <a:alpha val="50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endParaRPr lang="en-US" sz="1600">
              <a:solidFill>
                <a:schemeClr val="tx2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6AF36EF-3AE6-8334-CDED-EE6EE7760FB0}"/>
              </a:ext>
            </a:extLst>
          </p:cNvPr>
          <p:cNvGrpSpPr/>
          <p:nvPr userDrawn="1"/>
        </p:nvGrpSpPr>
        <p:grpSpPr>
          <a:xfrm>
            <a:off x="6738376" y="3605998"/>
            <a:ext cx="920602" cy="74305"/>
            <a:chOff x="696000" y="1460737"/>
            <a:chExt cx="920602" cy="112014"/>
          </a:xfrm>
        </p:grpSpPr>
        <p:sp>
          <p:nvSpPr>
            <p:cNvPr id="65" name="Parallelogram 64">
              <a:extLst>
                <a:ext uri="{FF2B5EF4-FFF2-40B4-BE49-F238E27FC236}">
                  <a16:creationId xmlns:a16="http://schemas.microsoft.com/office/drawing/2014/main" id="{DF394163-9977-873C-FFE8-7741931E6D07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Parallelogram 65">
              <a:extLst>
                <a:ext uri="{FF2B5EF4-FFF2-40B4-BE49-F238E27FC236}">
                  <a16:creationId xmlns:a16="http://schemas.microsoft.com/office/drawing/2014/main" id="{C1E1DDFE-45AE-F8A6-381B-B36837F17B61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Parallelogram 66">
              <a:extLst>
                <a:ext uri="{FF2B5EF4-FFF2-40B4-BE49-F238E27FC236}">
                  <a16:creationId xmlns:a16="http://schemas.microsoft.com/office/drawing/2014/main" id="{05D0223B-C321-A0DB-54E4-97163FF6CB21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Parallelogram 67">
              <a:extLst>
                <a:ext uri="{FF2B5EF4-FFF2-40B4-BE49-F238E27FC236}">
                  <a16:creationId xmlns:a16="http://schemas.microsoft.com/office/drawing/2014/main" id="{3F5C21E2-3827-A642-A025-2FC1157943AA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Parallelogram 68">
              <a:extLst>
                <a:ext uri="{FF2B5EF4-FFF2-40B4-BE49-F238E27FC236}">
                  <a16:creationId xmlns:a16="http://schemas.microsoft.com/office/drawing/2014/main" id="{BD5A1671-FB01-879A-BF61-7D2716B511C3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Parallelogram 69">
              <a:extLst>
                <a:ext uri="{FF2B5EF4-FFF2-40B4-BE49-F238E27FC236}">
                  <a16:creationId xmlns:a16="http://schemas.microsoft.com/office/drawing/2014/main" id="{B42A2FF9-C2C9-8999-B228-424E9DE08836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1FC6EC5D-DC88-2CFD-89A3-698A75619EA3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Parallelogram 71">
              <a:extLst>
                <a:ext uri="{FF2B5EF4-FFF2-40B4-BE49-F238E27FC236}">
                  <a16:creationId xmlns:a16="http://schemas.microsoft.com/office/drawing/2014/main" id="{3F4C8936-2AAE-9573-031C-870E11840F30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7A596D35-9B09-7EB6-BB56-F0A526D45FF1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id="{E7D9CE85-F1BC-5EDE-CA89-3BF5F825F8A2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E4EAA8AA-6BDC-FDE6-2F3A-14EEBE8576DE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Parallelogram 75">
              <a:extLst>
                <a:ext uri="{FF2B5EF4-FFF2-40B4-BE49-F238E27FC236}">
                  <a16:creationId xmlns:a16="http://schemas.microsoft.com/office/drawing/2014/main" id="{58C9DC03-626F-30E2-F70D-C0419D8970C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Parallelogram 76">
              <a:extLst>
                <a:ext uri="{FF2B5EF4-FFF2-40B4-BE49-F238E27FC236}">
                  <a16:creationId xmlns:a16="http://schemas.microsoft.com/office/drawing/2014/main" id="{31ED7392-E818-5ECA-A906-5DA413565E93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Parallelogram 77">
              <a:extLst>
                <a:ext uri="{FF2B5EF4-FFF2-40B4-BE49-F238E27FC236}">
                  <a16:creationId xmlns:a16="http://schemas.microsoft.com/office/drawing/2014/main" id="{5179ADAF-D748-71D4-06DF-EB28FFB7B446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Parallelogram 78">
              <a:extLst>
                <a:ext uri="{FF2B5EF4-FFF2-40B4-BE49-F238E27FC236}">
                  <a16:creationId xmlns:a16="http://schemas.microsoft.com/office/drawing/2014/main" id="{8A70151B-BFFE-77EC-A6B8-2D26EE6CB708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Parallelogram 79">
              <a:extLst>
                <a:ext uri="{FF2B5EF4-FFF2-40B4-BE49-F238E27FC236}">
                  <a16:creationId xmlns:a16="http://schemas.microsoft.com/office/drawing/2014/main" id="{4B5C99F2-F2B2-D961-B8AA-34C34E615BB2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C81D6F11-F7EC-C9E6-70BB-F838DDFE273C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2" name="Text Placeholder 148">
            <a:extLst>
              <a:ext uri="{FF2B5EF4-FFF2-40B4-BE49-F238E27FC236}">
                <a16:creationId xmlns:a16="http://schemas.microsoft.com/office/drawing/2014/main" id="{2CBFB104-57E2-7955-9345-A2F3DC48DF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8376" y="4118900"/>
            <a:ext cx="3193655" cy="307777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000" b="1" cap="none" spc="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83" name="Text Placeholder 148">
            <a:extLst>
              <a:ext uri="{FF2B5EF4-FFF2-40B4-BE49-F238E27FC236}">
                <a16:creationId xmlns:a16="http://schemas.microsoft.com/office/drawing/2014/main" id="{FAF2BA5F-D0F1-3970-1EAF-4F685F8D25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8376" y="4513288"/>
            <a:ext cx="3193655" cy="246221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Job title</a:t>
            </a:r>
          </a:p>
        </p:txBody>
      </p:sp>
      <p:sp>
        <p:nvSpPr>
          <p:cNvPr id="84" name="Text Placeholder 148">
            <a:extLst>
              <a:ext uri="{FF2B5EF4-FFF2-40B4-BE49-F238E27FC236}">
                <a16:creationId xmlns:a16="http://schemas.microsoft.com/office/drawing/2014/main" id="{74C07AD3-B16B-CD99-CBC3-8F9F846CB5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62377" y="5034150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85" name="Text Placeholder 148">
            <a:extLst>
              <a:ext uri="{FF2B5EF4-FFF2-40B4-BE49-F238E27FC236}">
                <a16:creationId xmlns:a16="http://schemas.microsoft.com/office/drawing/2014/main" id="{B9A8E74A-CEC9-3A4E-D1F1-3116526DE2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2377" y="5324662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email</a:t>
            </a:r>
          </a:p>
        </p:txBody>
      </p:sp>
      <p:pic>
        <p:nvPicPr>
          <p:cNvPr id="86" name="Graphic 85">
            <a:extLst>
              <a:ext uri="{FF2B5EF4-FFF2-40B4-BE49-F238E27FC236}">
                <a16:creationId xmlns:a16="http://schemas.microsoft.com/office/drawing/2014/main" id="{7F94B3EA-AC65-E721-29D5-18E5E2AB86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8377" y="5034150"/>
            <a:ext cx="180000" cy="180000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C047A593-96D7-9330-A35D-FEA4A5E6684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38377" y="5324662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3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69127C2F-5369-4A96-BADC-4D348F6A51AC}"/>
              </a:ext>
            </a:extLst>
          </p:cNvPr>
          <p:cNvSpPr/>
          <p:nvPr userDrawn="1"/>
        </p:nvSpPr>
        <p:spPr>
          <a:xfrm>
            <a:off x="3263900" y="1036069"/>
            <a:ext cx="5664200" cy="5055812"/>
          </a:xfrm>
          <a:prstGeom prst="snip2DiagRect">
            <a:avLst>
              <a:gd name="adj1" fmla="val 2894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65699E">
                    <a:alpha val="10000"/>
                  </a:srgbClr>
                </a:gs>
                <a:gs pos="100000">
                  <a:srgbClr val="65699E">
                    <a:alpha val="50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endParaRPr lang="en-US" sz="1600" b="1">
              <a:solidFill>
                <a:schemeClr val="tx2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8883B4D-A69F-1D2B-18F5-6006B1FDD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5100" y="1428554"/>
            <a:ext cx="1701800" cy="3797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5BB811-09AE-D63B-5860-1E80D477493D}"/>
              </a:ext>
            </a:extLst>
          </p:cNvPr>
          <p:cNvSpPr txBox="1"/>
          <p:nvPr userDrawn="1"/>
        </p:nvSpPr>
        <p:spPr>
          <a:xfrm>
            <a:off x="4188427" y="3307146"/>
            <a:ext cx="3815147" cy="92333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6000" b="1">
                <a:solidFill>
                  <a:schemeClr val="tx2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BE90FC-FBC1-006F-1E0C-7311172565A6}"/>
              </a:ext>
            </a:extLst>
          </p:cNvPr>
          <p:cNvGrpSpPr/>
          <p:nvPr userDrawn="1"/>
        </p:nvGrpSpPr>
        <p:grpSpPr>
          <a:xfrm>
            <a:off x="5635699" y="5893751"/>
            <a:ext cx="920602" cy="74305"/>
            <a:chOff x="5635699" y="5931141"/>
            <a:chExt cx="920602" cy="74305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5C06112D-C2DC-599B-E79E-275B1E436517}"/>
                </a:ext>
              </a:extLst>
            </p:cNvPr>
            <p:cNvSpPr/>
            <p:nvPr/>
          </p:nvSpPr>
          <p:spPr>
            <a:xfrm rot="10800000">
              <a:off x="6157075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CD6AAEC3-27D1-FA8F-18E6-970C69FE39E0}"/>
                </a:ext>
              </a:extLst>
            </p:cNvPr>
            <p:cNvSpPr/>
            <p:nvPr/>
          </p:nvSpPr>
          <p:spPr>
            <a:xfrm rot="10800000">
              <a:off x="6104938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F169514-1412-FC60-4F91-B979BFFF1AE2}"/>
                </a:ext>
              </a:extLst>
            </p:cNvPr>
            <p:cNvSpPr/>
            <p:nvPr/>
          </p:nvSpPr>
          <p:spPr>
            <a:xfrm rot="10800000">
              <a:off x="6052800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5D263860-367F-AE68-520D-0C4142E47FC0}"/>
                </a:ext>
              </a:extLst>
            </p:cNvPr>
            <p:cNvSpPr/>
            <p:nvPr/>
          </p:nvSpPr>
          <p:spPr>
            <a:xfrm rot="10800000">
              <a:off x="6000662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7CD06CD-4C09-4D31-0EE5-A4EBF0C1ABA5}"/>
                </a:ext>
              </a:extLst>
            </p:cNvPr>
            <p:cNvSpPr/>
            <p:nvPr/>
          </p:nvSpPr>
          <p:spPr>
            <a:xfrm rot="10800000">
              <a:off x="5948525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9B91FD8-78AC-C7EE-AEC9-CC178AF727A2}"/>
                </a:ext>
              </a:extLst>
            </p:cNvPr>
            <p:cNvSpPr/>
            <p:nvPr/>
          </p:nvSpPr>
          <p:spPr>
            <a:xfrm rot="10800000">
              <a:off x="5896387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C50C8285-BE24-2317-6DD7-3A1EB6996B13}"/>
                </a:ext>
              </a:extLst>
            </p:cNvPr>
            <p:cNvSpPr/>
            <p:nvPr/>
          </p:nvSpPr>
          <p:spPr>
            <a:xfrm rot="10800000">
              <a:off x="5844250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7D26DBC-64FB-E33B-D28A-3CE5FC0F9B55}"/>
                </a:ext>
              </a:extLst>
            </p:cNvPr>
            <p:cNvSpPr/>
            <p:nvPr/>
          </p:nvSpPr>
          <p:spPr>
            <a:xfrm rot="10800000">
              <a:off x="5792112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9A7F0486-0BF5-B895-E6AC-59BDCEC97213}"/>
                </a:ext>
              </a:extLst>
            </p:cNvPr>
            <p:cNvSpPr/>
            <p:nvPr/>
          </p:nvSpPr>
          <p:spPr>
            <a:xfrm rot="10800000">
              <a:off x="5739974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05990F3-7556-08AE-E5A9-48FCEEBC02A5}"/>
                </a:ext>
              </a:extLst>
            </p:cNvPr>
            <p:cNvSpPr/>
            <p:nvPr/>
          </p:nvSpPr>
          <p:spPr>
            <a:xfrm rot="10800000">
              <a:off x="5687837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ECAA1A5-8715-24A7-4D4A-ECA531AAB64A}"/>
                </a:ext>
              </a:extLst>
            </p:cNvPr>
            <p:cNvSpPr/>
            <p:nvPr/>
          </p:nvSpPr>
          <p:spPr>
            <a:xfrm rot="10800000">
              <a:off x="5635699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BB96BC8-4E66-0FA2-CC2B-BE7026003590}"/>
                </a:ext>
              </a:extLst>
            </p:cNvPr>
            <p:cNvSpPr/>
            <p:nvPr/>
          </p:nvSpPr>
          <p:spPr>
            <a:xfrm>
              <a:off x="6209213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A29BE453-38EE-4BEE-834C-91F3C44128DD}"/>
                </a:ext>
              </a:extLst>
            </p:cNvPr>
            <p:cNvSpPr/>
            <p:nvPr/>
          </p:nvSpPr>
          <p:spPr>
            <a:xfrm>
              <a:off x="6261351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5E7CB30D-AD66-083E-6B7A-D48EA39EC604}"/>
                </a:ext>
              </a:extLst>
            </p:cNvPr>
            <p:cNvSpPr/>
            <p:nvPr/>
          </p:nvSpPr>
          <p:spPr>
            <a:xfrm>
              <a:off x="6313488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F27CF3FD-4677-2F50-3EBE-BCC11238E685}"/>
                </a:ext>
              </a:extLst>
            </p:cNvPr>
            <p:cNvSpPr/>
            <p:nvPr/>
          </p:nvSpPr>
          <p:spPr>
            <a:xfrm>
              <a:off x="6365626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AE4CF8D6-DE6F-AFEE-C379-CD2444E608EA}"/>
                </a:ext>
              </a:extLst>
            </p:cNvPr>
            <p:cNvSpPr/>
            <p:nvPr/>
          </p:nvSpPr>
          <p:spPr>
            <a:xfrm>
              <a:off x="6469901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42F01BBD-144F-CECF-1EB0-6302F9EAC956}"/>
                </a:ext>
              </a:extLst>
            </p:cNvPr>
            <p:cNvSpPr/>
            <p:nvPr/>
          </p:nvSpPr>
          <p:spPr>
            <a:xfrm>
              <a:off x="6417763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B62BD2B-3327-8166-9570-43943810B1F1}"/>
              </a:ext>
            </a:extLst>
          </p:cNvPr>
          <p:cNvSpPr/>
          <p:nvPr userDrawn="1"/>
        </p:nvSpPr>
        <p:spPr>
          <a:xfrm>
            <a:off x="0" y="5869556"/>
            <a:ext cx="12192000" cy="988444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52613AB-A8E0-71B5-3B88-4DF49B90E7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1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76179"/>
            <a:ext cx="12192000" cy="1049842"/>
          </a:xfrm>
          <a:prstGeom prst="rect">
            <a:avLst/>
          </a:prstGeom>
        </p:spPr>
      </p:pic>
      <p:sp>
        <p:nvSpPr>
          <p:cNvPr id="7" name="Rectangle: Rounded Corners 6">
            <a:hlinkClick r:id="rId6"/>
            <a:extLst>
              <a:ext uri="{FF2B5EF4-FFF2-40B4-BE49-F238E27FC236}">
                <a16:creationId xmlns:a16="http://schemas.microsoft.com/office/drawing/2014/main" id="{B563A139-4A6D-394B-7BA5-454CEB56E049}"/>
              </a:ext>
            </a:extLst>
          </p:cNvPr>
          <p:cNvSpPr/>
          <p:nvPr userDrawn="1"/>
        </p:nvSpPr>
        <p:spPr>
          <a:xfrm>
            <a:off x="4368000" y="5544951"/>
            <a:ext cx="3456000" cy="57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algn="ctr" rotWithShape="0">
              <a:schemeClr val="tx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www.thalesgroup.com</a:t>
            </a:r>
          </a:p>
        </p:txBody>
      </p:sp>
    </p:spTree>
    <p:extLst>
      <p:ext uri="{BB962C8B-B14F-4D97-AF65-F5344CB8AC3E}">
        <p14:creationId xmlns:p14="http://schemas.microsoft.com/office/powerpoint/2010/main" val="212007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D1FD898-2FCE-B1CB-2958-3C73C99D3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77851"/>
            <a:ext cx="12192000" cy="10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4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textboxe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2853A-BC49-C201-9E3E-46E98164EC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00516"/>
            <a:ext cx="12192000" cy="1049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79775-88BC-3818-5D95-5B11998783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7386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Up to two lines</a:t>
            </a:r>
            <a:endParaRPr lang="en-GB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D3CD707-9A0B-2CF5-C079-BEF0CB78D227}"/>
              </a:ext>
            </a:extLst>
          </p:cNvPr>
          <p:cNvGrpSpPr/>
          <p:nvPr userDrawn="1"/>
        </p:nvGrpSpPr>
        <p:grpSpPr>
          <a:xfrm>
            <a:off x="588000" y="1"/>
            <a:ext cx="920603" cy="112015"/>
            <a:chOff x="696000" y="1460737"/>
            <a:chExt cx="920602" cy="112014"/>
          </a:xfrm>
        </p:grpSpPr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35AD8C6E-20B1-A809-827C-0052C977D962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9C392785-BA90-8D03-76C6-C306A60C5655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6D69FAF0-B979-C60E-2402-6619E928DE5F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E2FA8DB5-C570-5601-055A-CE5923EE1B76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75D8C751-9F82-559A-00FF-2F677B9741F2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C43C5A60-AAB5-3FD5-E004-4F5337420E0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B32DCB3D-5B50-CAF5-F3BD-4B79CD083A8A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B68BD000-25A7-ECEE-8432-8B667FD4E65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B4067A74-31AE-047C-7E9A-002711B48B67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C92D3405-D6E0-C347-E57B-CF87855E50E9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D1006B9A-43C7-403C-8D13-B58EA500308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9D424315-1566-8B9D-E981-7272C10DCFE9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2D6ACB48-A7FB-9774-2D1D-E4BD43B14C82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C2E6044E-3469-2289-9F67-E6C457ABD08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1" name="Parallelogram 60">
              <a:extLst>
                <a:ext uri="{FF2B5EF4-FFF2-40B4-BE49-F238E27FC236}">
                  <a16:creationId xmlns:a16="http://schemas.microsoft.com/office/drawing/2014/main" id="{7B5BFBD3-79E0-00DE-73AE-3AD51B0B61B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2" name="Parallelogram 61">
              <a:extLst>
                <a:ext uri="{FF2B5EF4-FFF2-40B4-BE49-F238E27FC236}">
                  <a16:creationId xmlns:a16="http://schemas.microsoft.com/office/drawing/2014/main" id="{C85960EC-3773-930D-6703-BEBD7BA2A8DA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3" name="Parallelogram 62">
              <a:extLst>
                <a:ext uri="{FF2B5EF4-FFF2-40B4-BE49-F238E27FC236}">
                  <a16:creationId xmlns:a16="http://schemas.microsoft.com/office/drawing/2014/main" id="{385AA103-76C9-ACFF-10CB-CE85CA60797A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C81E6365-421C-018C-B5CE-B1E8F1749C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6000" y="3603398"/>
            <a:ext cx="5328000" cy="1922040"/>
          </a:xfrm>
          <a:prstGeom prst="snip2DiagRect">
            <a:avLst>
              <a:gd name="adj1" fmla="val 6796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2">
                    <a:lumMod val="100000"/>
                    <a:alpha val="1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</a:ln>
        </p:spPr>
        <p:txBody>
          <a:bodyPr lIns="360000" rIns="360000" anchor="ctr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04990BCB-13B0-6825-976C-EF18813DF7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6000" y="1578576"/>
            <a:ext cx="5328000" cy="1922040"/>
          </a:xfrm>
          <a:prstGeom prst="snip2DiagRect">
            <a:avLst>
              <a:gd name="adj1" fmla="val 6796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2">
                    <a:lumMod val="100000"/>
                    <a:alpha val="1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</a:ln>
        </p:spPr>
        <p:txBody>
          <a:bodyPr lIns="360000" rIns="360000" anchor="ctr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73C1190-8A05-B6B1-9949-675A79A9CE59}"/>
              </a:ext>
            </a:extLst>
          </p:cNvPr>
          <p:cNvGrpSpPr/>
          <p:nvPr userDrawn="1"/>
        </p:nvGrpSpPr>
        <p:grpSpPr>
          <a:xfrm>
            <a:off x="10561477" y="3284221"/>
            <a:ext cx="920603" cy="74305"/>
            <a:chOff x="696000" y="1460737"/>
            <a:chExt cx="920602" cy="112014"/>
          </a:xfrm>
        </p:grpSpPr>
        <p:sp>
          <p:nvSpPr>
            <p:cNvPr id="70" name="Parallelogram 69">
              <a:extLst>
                <a:ext uri="{FF2B5EF4-FFF2-40B4-BE49-F238E27FC236}">
                  <a16:creationId xmlns:a16="http://schemas.microsoft.com/office/drawing/2014/main" id="{CB5FD786-6DDE-63D5-2AAE-91AFFF211B5A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95026B7C-2B7A-1EA5-868D-75D288BE6F57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2" name="Parallelogram 71">
              <a:extLst>
                <a:ext uri="{FF2B5EF4-FFF2-40B4-BE49-F238E27FC236}">
                  <a16:creationId xmlns:a16="http://schemas.microsoft.com/office/drawing/2014/main" id="{697C3B1E-A60F-CD72-CCB3-6AB47AB86629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10C16C27-6AF2-52C7-318A-634369D69103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id="{7AC61264-90A3-8854-8F48-7B4175004DC8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EF81B55F-7E5E-0F0A-F071-B0221A42BCA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6" name="Parallelogram 75">
              <a:extLst>
                <a:ext uri="{FF2B5EF4-FFF2-40B4-BE49-F238E27FC236}">
                  <a16:creationId xmlns:a16="http://schemas.microsoft.com/office/drawing/2014/main" id="{EC62F885-2803-8BB4-CF11-FE3EA9B0BACF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7" name="Parallelogram 76">
              <a:extLst>
                <a:ext uri="{FF2B5EF4-FFF2-40B4-BE49-F238E27FC236}">
                  <a16:creationId xmlns:a16="http://schemas.microsoft.com/office/drawing/2014/main" id="{A0428056-33BF-60EE-49CD-E3437C792116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8" name="Parallelogram 77">
              <a:extLst>
                <a:ext uri="{FF2B5EF4-FFF2-40B4-BE49-F238E27FC236}">
                  <a16:creationId xmlns:a16="http://schemas.microsoft.com/office/drawing/2014/main" id="{E04E4A3C-CF84-BA33-F794-7E85044D1EBA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9" name="Parallelogram 78">
              <a:extLst>
                <a:ext uri="{FF2B5EF4-FFF2-40B4-BE49-F238E27FC236}">
                  <a16:creationId xmlns:a16="http://schemas.microsoft.com/office/drawing/2014/main" id="{9D518E5D-6A4F-7C83-D2B0-B24149922C01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0" name="Parallelogram 79">
              <a:extLst>
                <a:ext uri="{FF2B5EF4-FFF2-40B4-BE49-F238E27FC236}">
                  <a16:creationId xmlns:a16="http://schemas.microsoft.com/office/drawing/2014/main" id="{44CBFB45-888B-9CE6-3666-1AA0EA024FAE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8639E0E5-7A56-0E5E-63F6-9C4A1BDAE14A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2" name="Parallelogram 81">
              <a:extLst>
                <a:ext uri="{FF2B5EF4-FFF2-40B4-BE49-F238E27FC236}">
                  <a16:creationId xmlns:a16="http://schemas.microsoft.com/office/drawing/2014/main" id="{0B8D335A-95D8-96F9-9BEA-BC3103C6254B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3" name="Parallelogram 82">
              <a:extLst>
                <a:ext uri="{FF2B5EF4-FFF2-40B4-BE49-F238E27FC236}">
                  <a16:creationId xmlns:a16="http://schemas.microsoft.com/office/drawing/2014/main" id="{1AE99D33-083B-EE23-B589-3FF9D2C09505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4" name="Parallelogram 83">
              <a:extLst>
                <a:ext uri="{FF2B5EF4-FFF2-40B4-BE49-F238E27FC236}">
                  <a16:creationId xmlns:a16="http://schemas.microsoft.com/office/drawing/2014/main" id="{F6183C56-9551-683A-09EB-18262FD5240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5" name="Parallelogram 84">
              <a:extLst>
                <a:ext uri="{FF2B5EF4-FFF2-40B4-BE49-F238E27FC236}">
                  <a16:creationId xmlns:a16="http://schemas.microsoft.com/office/drawing/2014/main" id="{48CE29AF-5DE7-0CD4-85E4-ECD3406109B1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6" name="Parallelogram 85">
              <a:extLst>
                <a:ext uri="{FF2B5EF4-FFF2-40B4-BE49-F238E27FC236}">
                  <a16:creationId xmlns:a16="http://schemas.microsoft.com/office/drawing/2014/main" id="{8C95D847-0DA5-AD49-C523-1C189FD62BD3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68" name="Parallelogram 67">
            <a:extLst>
              <a:ext uri="{FF2B5EF4-FFF2-40B4-BE49-F238E27FC236}">
                <a16:creationId xmlns:a16="http://schemas.microsoft.com/office/drawing/2014/main" id="{BE59802F-051F-1D3D-233F-5F1B9556E21E}"/>
              </a:ext>
            </a:extLst>
          </p:cNvPr>
          <p:cNvSpPr/>
          <p:nvPr userDrawn="1"/>
        </p:nvSpPr>
        <p:spPr>
          <a:xfrm>
            <a:off x="6724391" y="1926876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48A82B05-DCC3-7CBE-78A4-DB40ED3B1849}"/>
              </a:ext>
            </a:extLst>
          </p:cNvPr>
          <p:cNvSpPr/>
          <p:nvPr/>
        </p:nvSpPr>
        <p:spPr>
          <a:xfrm>
            <a:off x="6721117" y="3949512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61976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3 pictures +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EFB1E-7F4C-5FAC-9ACB-A9CC85FBE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9688"/>
            <a:ext cx="12192000" cy="55373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0CBF233-7292-62F9-0B19-20FF498A0D5F}"/>
              </a:ext>
            </a:extLst>
          </p:cNvPr>
          <p:cNvSpPr/>
          <p:nvPr userDrawn="1"/>
        </p:nvSpPr>
        <p:spPr>
          <a:xfrm>
            <a:off x="0" y="1573908"/>
            <a:ext cx="12192000" cy="234051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85077-0DD7-CF05-6283-2D63D04A06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7386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Up to two lines</a:t>
            </a:r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CE19D61-03D3-9595-61F3-74B85D3D3C0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87999" y="1431819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86CB433-3CFC-CC69-42B0-4862FE01451A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3015999" y="1431819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F8B67D75-F6EE-25AA-2056-456E3F070B28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5443999" y="1431819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EE0C72ED-D692-A687-C13B-34B509A3E1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71999" y="1431819"/>
            <a:ext cx="4320000" cy="4073764"/>
          </a:xfr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</p:spPr>
        <p:txBody>
          <a:bodyPr vert="horz" lIns="540000" tIns="360000" rIns="540000" bIns="360000" rtlCol="0">
            <a:no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</a:lstStyle>
          <a:p>
            <a:pPr marL="0" lvl="0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Title</a:t>
            </a:r>
          </a:p>
          <a:p>
            <a:pPr lvl="1">
              <a:spcBef>
                <a:spcPts val="1200"/>
              </a:spcBef>
              <a:buClrTx/>
            </a:pPr>
            <a:r>
              <a:rPr lang="en-US"/>
              <a:t>Second level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5AFE733-1D17-D433-B6A4-2D1DB8DE51AC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1FF5C286-A3F3-8552-53E0-33623573294C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454BEA95-E503-A134-5970-4028900C550F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D036B0A8-6297-AD7E-D57D-5A051148A313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D48E0E8B-65FF-C632-2635-7E5442B19077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FD3EF2BA-6E64-76F6-6E09-EC4ABC8587C2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245F54C5-B052-73D3-6C7D-278D01D434F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0E3D9EAE-51D2-7060-9A73-4D9A8C4A3CB0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347D14FD-214D-601F-D5ED-7230C1D3465E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1FC57748-74FF-5242-7915-3A6447896407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5E393AA9-8A2D-77A9-4038-95A90A22659D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707EF7D0-0551-B497-8CD6-118F8DA38BD5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A1A9272C-2DB3-E3DE-C21E-800B17B2F85E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D8156300-4934-B7AD-A755-96E9059EE4B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A7DB2D5B-C826-89B4-6FCD-5C800E7EF61D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3297FB1E-C558-4CD7-3501-325F77FE4611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EFBD691F-CCD9-A819-04A8-F2A7BBBBC1EE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55383BEA-7D38-3C54-9F1E-9173C2632C08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10147DC-1DCE-AED8-93E9-F8A03EDE67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998" y="4323014"/>
            <a:ext cx="2016001" cy="1690511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51DB0-3253-6202-840C-F220F39729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15998" y="4323013"/>
            <a:ext cx="2016001" cy="1690511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4733AD-DED9-FF66-FA38-0B20976B8A8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43998" y="4323012"/>
            <a:ext cx="2016001" cy="1690511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56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E91B1F2-EDBD-F0E5-18E0-4293E776FB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49700" y="0"/>
            <a:ext cx="8242300" cy="6102000"/>
          </a:xfrm>
          <a:custGeom>
            <a:avLst/>
            <a:gdLst>
              <a:gd name="connsiteX0" fmla="*/ 3254380 w 8242300"/>
              <a:gd name="connsiteY0" fmla="*/ 0 h 6102000"/>
              <a:gd name="connsiteX1" fmla="*/ 8242300 w 8242300"/>
              <a:gd name="connsiteY1" fmla="*/ 0 h 6102000"/>
              <a:gd name="connsiteX2" fmla="*/ 8242300 w 8242300"/>
              <a:gd name="connsiteY2" fmla="*/ 6076018 h 6102000"/>
              <a:gd name="connsiteX3" fmla="*/ 8228443 w 8242300"/>
              <a:gd name="connsiteY3" fmla="*/ 6102000 h 6102000"/>
              <a:gd name="connsiteX4" fmla="*/ 0 w 8242300"/>
              <a:gd name="connsiteY4" fmla="*/ 6102000 h 610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300" h="6102000">
                <a:moveTo>
                  <a:pt x="3254380" y="0"/>
                </a:moveTo>
                <a:lnTo>
                  <a:pt x="8242300" y="0"/>
                </a:lnTo>
                <a:lnTo>
                  <a:pt x="8242300" y="6076018"/>
                </a:lnTo>
                <a:lnTo>
                  <a:pt x="8228443" y="6102000"/>
                </a:lnTo>
                <a:lnTo>
                  <a:pt x="0" y="6102000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146">
            <a:extLst>
              <a:ext uri="{FF2B5EF4-FFF2-40B4-BE49-F238E27FC236}">
                <a16:creationId xmlns:a16="http://schemas.microsoft.com/office/drawing/2014/main" id="{8EB015E7-2B87-0782-45FD-A322B48CA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127672"/>
            <a:ext cx="3853950" cy="1846659"/>
          </a:xfr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Chapter title</a:t>
            </a:r>
            <a:br>
              <a:rPr lang="en-GB" noProof="0"/>
            </a:br>
            <a:r>
              <a:rPr lang="en-GB" noProof="0"/>
              <a:t>One, two or three lines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65D70-1CC5-41D3-B887-8286AC2B1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842682" cy="610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 userDrawn="1"/>
        </p:nvGraphicFramePr>
        <p:xfrm>
          <a:off x="12512675" y="1825625"/>
          <a:ext cx="108585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085801" imgH="177594" progId="AcroExch.Document.2017">
                  <p:embed/>
                </p:oleObj>
              </mc:Choice>
              <mc:Fallback>
                <p:oleObj name="Acrobat Document" r:id="rId3" imgW="1085801" imgH="177594" progId="AcroExch.Document.2017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12675" y="1825625"/>
                        <a:ext cx="108585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011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1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1"/>
            <a:ext cx="920603" cy="112015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54841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038E8862-E0FA-EE49-90AB-9A9CC46BF305}"/>
              </a:ext>
            </a:extLst>
          </p:cNvPr>
          <p:cNvGrpSpPr/>
          <p:nvPr userDrawn="1"/>
        </p:nvGrpSpPr>
        <p:grpSpPr>
          <a:xfrm>
            <a:off x="0" y="-68412"/>
            <a:ext cx="12192000" cy="6926413"/>
            <a:chOff x="0" y="-51309"/>
            <a:chExt cx="9144000" cy="51948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AD02F4-A407-424E-8CDE-0E2720E3657B}"/>
                </a:ext>
              </a:extLst>
            </p:cNvPr>
            <p:cNvSpPr/>
            <p:nvPr userDrawn="1"/>
          </p:nvSpPr>
          <p:spPr>
            <a:xfrm>
              <a:off x="0" y="0"/>
              <a:ext cx="9144000" cy="5143500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4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739A91-A232-2A4F-AFA9-A622D368E153}"/>
                </a:ext>
              </a:extLst>
            </p:cNvPr>
            <p:cNvSpPr/>
            <p:nvPr userDrawn="1"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 flip="none" rotWithShape="1">
              <a:gsLst>
                <a:gs pos="10000">
                  <a:srgbClr val="080F1B"/>
                </a:gs>
                <a:gs pos="100000">
                  <a:schemeClr val="tx2">
                    <a:alpha val="5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400"/>
            </a:p>
          </p:txBody>
        </p:sp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82D73D24-00B1-D44E-A337-C798C9E7D9B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646295" y="-51309"/>
              <a:ext cx="4497410" cy="5194810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95311B6A-A9E9-E84A-ACE7-940ED72C96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2681" y="6107689"/>
            <a:ext cx="2039208" cy="764703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524140A0-867D-EC48-9A7B-C371F3E9D3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687" y="257696"/>
            <a:ext cx="11566244" cy="443198"/>
          </a:xfrm>
        </p:spPr>
        <p:txBody>
          <a:bodyPr anchor="t" anchorCtr="0">
            <a:spAutoFit/>
          </a:bodyPr>
          <a:lstStyle>
            <a:lvl1pPr marL="0" marR="0" indent="0" algn="ctr" defTabSz="4571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9" name="ZoneTexte 11">
            <a:extLst>
              <a:ext uri="{FF2B5EF4-FFF2-40B4-BE49-F238E27FC236}">
                <a16:creationId xmlns:a16="http://schemas.microsoft.com/office/drawing/2014/main" id="{5CEB02BE-05A9-5F49-BE37-60E1B4364C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91667" y="6359787"/>
            <a:ext cx="1608667" cy="211833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tIns="624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GB" sz="667" dirty="0">
                <a:solidFill>
                  <a:srgbClr val="FFFFFF"/>
                </a:solidFill>
                <a:latin typeface="Arial" charset="0"/>
              </a:rPr>
              <a:t>OPEN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129A54A-28A3-804F-A936-A8C4BA877B82}"/>
              </a:ext>
            </a:extLst>
          </p:cNvPr>
          <p:cNvSpPr txBox="1">
            <a:spLocks/>
          </p:cNvSpPr>
          <p:nvPr userDrawn="1"/>
        </p:nvSpPr>
        <p:spPr>
          <a:xfrm>
            <a:off x="177649" y="6403771"/>
            <a:ext cx="1048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4350D62-B6BB-E847-B7AB-6B0C5C66D2F8}" type="slidenum">
              <a:rPr lang="fr-FR" sz="1200" smtClean="0">
                <a:solidFill>
                  <a:schemeClr val="bg1"/>
                </a:solidFill>
              </a:rPr>
              <a:pPr algn="l"/>
              <a:t>‹Nº›</a:t>
            </a:fld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4E8AD4-6CEB-F94F-91B1-32BAEEBAC7A2}"/>
              </a:ext>
            </a:extLst>
          </p:cNvPr>
          <p:cNvSpPr/>
          <p:nvPr userDrawn="1"/>
        </p:nvSpPr>
        <p:spPr>
          <a:xfrm>
            <a:off x="5460411" y="1"/>
            <a:ext cx="1271179" cy="100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253109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038E8862-E0FA-EE49-90AB-9A9CC46BF305}"/>
              </a:ext>
            </a:extLst>
          </p:cNvPr>
          <p:cNvGrpSpPr/>
          <p:nvPr userDrawn="1"/>
        </p:nvGrpSpPr>
        <p:grpSpPr>
          <a:xfrm>
            <a:off x="0" y="-68412"/>
            <a:ext cx="12192000" cy="6926413"/>
            <a:chOff x="0" y="-51309"/>
            <a:chExt cx="9144000" cy="51948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AD02F4-A407-424E-8CDE-0E2720E3657B}"/>
                </a:ext>
              </a:extLst>
            </p:cNvPr>
            <p:cNvSpPr/>
            <p:nvPr userDrawn="1"/>
          </p:nvSpPr>
          <p:spPr>
            <a:xfrm>
              <a:off x="0" y="0"/>
              <a:ext cx="9144000" cy="5143500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4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739A91-A232-2A4F-AFA9-A622D368E153}"/>
                </a:ext>
              </a:extLst>
            </p:cNvPr>
            <p:cNvSpPr/>
            <p:nvPr userDrawn="1"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 flip="none" rotWithShape="1">
              <a:gsLst>
                <a:gs pos="10000">
                  <a:srgbClr val="080F1B"/>
                </a:gs>
                <a:gs pos="100000">
                  <a:schemeClr val="tx2">
                    <a:alpha val="5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400"/>
            </a:p>
          </p:txBody>
        </p:sp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82D73D24-00B1-D44E-A337-C798C9E7D9B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6295" y="-51309"/>
              <a:ext cx="4497410" cy="5194810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95311B6A-A9E9-E84A-ACE7-940ED72C96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2681" y="6107689"/>
            <a:ext cx="2039208" cy="764703"/>
          </a:xfrm>
          <a:prstGeom prst="rect">
            <a:avLst/>
          </a:prstGeom>
        </p:spPr>
      </p:pic>
      <p:sp>
        <p:nvSpPr>
          <p:cNvPr id="9" name="ZoneTexte 11">
            <a:extLst>
              <a:ext uri="{FF2B5EF4-FFF2-40B4-BE49-F238E27FC236}">
                <a16:creationId xmlns:a16="http://schemas.microsoft.com/office/drawing/2014/main" id="{5CEB02BE-05A9-5F49-BE37-60E1B4364C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91667" y="6359788"/>
            <a:ext cx="1608667" cy="211833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tIns="624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GB" sz="667" dirty="0">
                <a:solidFill>
                  <a:srgbClr val="FFFFFF"/>
                </a:solidFill>
                <a:latin typeface="Arial" charset="0"/>
              </a:rPr>
              <a:t>THALES GROUP INTERNAL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129A54A-28A3-804F-A936-A8C4BA877B82}"/>
              </a:ext>
            </a:extLst>
          </p:cNvPr>
          <p:cNvSpPr txBox="1">
            <a:spLocks/>
          </p:cNvSpPr>
          <p:nvPr userDrawn="1"/>
        </p:nvSpPr>
        <p:spPr>
          <a:xfrm>
            <a:off x="177649" y="6403771"/>
            <a:ext cx="1048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4350D62-B6BB-E847-B7AB-6B0C5C66D2F8}" type="slidenum">
              <a:rPr lang="fr-FR" sz="1200" smtClean="0">
                <a:solidFill>
                  <a:schemeClr val="bg1"/>
                </a:solidFill>
              </a:rPr>
              <a:pPr algn="l"/>
              <a:t>‹Nº›</a:t>
            </a:fld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63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2B3475-6FA1-E38C-363D-23108F8B1BFB}"/>
              </a:ext>
            </a:extLst>
          </p:cNvPr>
          <p:cNvSpPr/>
          <p:nvPr userDrawn="1"/>
        </p:nvSpPr>
        <p:spPr>
          <a:xfrm>
            <a:off x="10083800" y="219075"/>
            <a:ext cx="2108200" cy="6916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aphic 10">
            <a:extLst>
              <a:ext uri="{FF2B5EF4-FFF2-40B4-BE49-F238E27FC236}">
                <a16:creationId xmlns:a16="http://schemas.microsoft.com/office/drawing/2014/main" id="{CA068553-962D-7E77-C347-394CC904794C}"/>
              </a:ext>
            </a:extLst>
          </p:cNvPr>
          <p:cNvGrpSpPr/>
          <p:nvPr userDrawn="1"/>
        </p:nvGrpSpPr>
        <p:grpSpPr>
          <a:xfrm rot="3961346">
            <a:off x="-3509591" y="1372783"/>
            <a:ext cx="10851195" cy="7716768"/>
            <a:chOff x="-2115223" y="1287251"/>
            <a:chExt cx="8966242" cy="637629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431AD7-672B-F4E4-7018-CF9738388DAA}"/>
                </a:ext>
              </a:extLst>
            </p:cNvPr>
            <p:cNvSpPr/>
            <p:nvPr/>
          </p:nvSpPr>
          <p:spPr>
            <a:xfrm>
              <a:off x="-2115223" y="1287251"/>
              <a:ext cx="8966242" cy="6376294"/>
            </a:xfrm>
            <a:custGeom>
              <a:avLst/>
              <a:gdLst>
                <a:gd name="connsiteX0" fmla="*/ 1801447 w 8966242"/>
                <a:gd name="connsiteY0" fmla="*/ 6376295 h 6376294"/>
                <a:gd name="connsiteX1" fmla="*/ 0 w 8966242"/>
                <a:gd name="connsiteY1" fmla="*/ 6173158 h 6376294"/>
                <a:gd name="connsiteX2" fmla="*/ 3243396 w 8966242"/>
                <a:gd name="connsiteY2" fmla="*/ 21714 h 6376294"/>
                <a:gd name="connsiteX3" fmla="*/ 5582315 w 8966242"/>
                <a:gd name="connsiteY3" fmla="*/ 0 h 6376294"/>
                <a:gd name="connsiteX4" fmla="*/ 8966243 w 8966242"/>
                <a:gd name="connsiteY4" fmla="*/ 6089854 h 6376294"/>
                <a:gd name="connsiteX5" fmla="*/ 7114468 w 8966242"/>
                <a:gd name="connsiteY5" fmla="*/ 6326881 h 637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6242" h="6376294">
                  <a:moveTo>
                    <a:pt x="1801447" y="6376295"/>
                  </a:moveTo>
                  <a:cubicBezTo>
                    <a:pt x="1081944" y="6374367"/>
                    <a:pt x="686628" y="6333984"/>
                    <a:pt x="0" y="6173158"/>
                  </a:cubicBezTo>
                  <a:lnTo>
                    <a:pt x="3243396" y="21714"/>
                  </a:lnTo>
                  <a:lnTo>
                    <a:pt x="5582315" y="0"/>
                  </a:lnTo>
                  <a:lnTo>
                    <a:pt x="8966243" y="6089854"/>
                  </a:lnTo>
                  <a:cubicBezTo>
                    <a:pt x="8480723" y="6217398"/>
                    <a:pt x="8185353" y="6285483"/>
                    <a:pt x="7114468" y="6326881"/>
                  </a:cubicBezTo>
                </a:path>
              </a:pathLst>
            </a:custGeom>
            <a:solidFill>
              <a:srgbClr val="2C2F73">
                <a:alpha val="67000"/>
              </a:srgbClr>
            </a:solidFill>
            <a:ln w="10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ABE54C2-8273-C40C-0BEC-801B4F0B0364}"/>
                </a:ext>
              </a:extLst>
            </p:cNvPr>
            <p:cNvSpPr/>
            <p:nvPr/>
          </p:nvSpPr>
          <p:spPr>
            <a:xfrm rot="-250200">
              <a:off x="1223486" y="4790578"/>
              <a:ext cx="2186617" cy="2129998"/>
            </a:xfrm>
            <a:custGeom>
              <a:avLst/>
              <a:gdLst>
                <a:gd name="connsiteX0" fmla="*/ 2186617 w 2186617"/>
                <a:gd name="connsiteY0" fmla="*/ 1064999 h 2129998"/>
                <a:gd name="connsiteX1" fmla="*/ 1093309 w 2186617"/>
                <a:gd name="connsiteY1" fmla="*/ 2129999 h 2129998"/>
                <a:gd name="connsiteX2" fmla="*/ 0 w 2186617"/>
                <a:gd name="connsiteY2" fmla="*/ 1064999 h 2129998"/>
                <a:gd name="connsiteX3" fmla="*/ 1093309 w 2186617"/>
                <a:gd name="connsiteY3" fmla="*/ 0 h 2129998"/>
                <a:gd name="connsiteX4" fmla="*/ 2186617 w 2186617"/>
                <a:gd name="connsiteY4" fmla="*/ 1064999 h 212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6617" h="2129998">
                  <a:moveTo>
                    <a:pt x="2186617" y="1064999"/>
                  </a:moveTo>
                  <a:cubicBezTo>
                    <a:pt x="2186617" y="1653182"/>
                    <a:pt x="1697126" y="2129999"/>
                    <a:pt x="1093309" y="2129999"/>
                  </a:cubicBezTo>
                  <a:cubicBezTo>
                    <a:pt x="489491" y="2129999"/>
                    <a:pt x="0" y="1653182"/>
                    <a:pt x="0" y="1064999"/>
                  </a:cubicBezTo>
                  <a:cubicBezTo>
                    <a:pt x="0" y="476817"/>
                    <a:pt x="489491" y="0"/>
                    <a:pt x="1093309" y="0"/>
                  </a:cubicBezTo>
                  <a:cubicBezTo>
                    <a:pt x="1697126" y="0"/>
                    <a:pt x="2186617" y="476817"/>
                    <a:pt x="2186617" y="1064999"/>
                  </a:cubicBezTo>
                  <a:close/>
                </a:path>
              </a:pathLst>
            </a:custGeom>
            <a:solidFill>
              <a:srgbClr val="2C2F73">
                <a:alpha val="80000"/>
              </a:srgbClr>
            </a:solidFill>
            <a:ln w="10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6955C8B-0CAA-E815-B2C3-731EF01A03B1}"/>
                </a:ext>
              </a:extLst>
            </p:cNvPr>
            <p:cNvSpPr/>
            <p:nvPr/>
          </p:nvSpPr>
          <p:spPr>
            <a:xfrm>
              <a:off x="-2115223" y="1287251"/>
              <a:ext cx="8966242" cy="6376294"/>
            </a:xfrm>
            <a:custGeom>
              <a:avLst/>
              <a:gdLst>
                <a:gd name="connsiteX0" fmla="*/ 1801447 w 8966242"/>
                <a:gd name="connsiteY0" fmla="*/ 6376295 h 6376294"/>
                <a:gd name="connsiteX1" fmla="*/ 0 w 8966242"/>
                <a:gd name="connsiteY1" fmla="*/ 6173158 h 6376294"/>
                <a:gd name="connsiteX2" fmla="*/ 3243396 w 8966242"/>
                <a:gd name="connsiteY2" fmla="*/ 21714 h 6376294"/>
                <a:gd name="connsiteX3" fmla="*/ 5582315 w 8966242"/>
                <a:gd name="connsiteY3" fmla="*/ 0 h 6376294"/>
                <a:gd name="connsiteX4" fmla="*/ 8966243 w 8966242"/>
                <a:gd name="connsiteY4" fmla="*/ 6089854 h 6376294"/>
                <a:gd name="connsiteX5" fmla="*/ 7114468 w 8966242"/>
                <a:gd name="connsiteY5" fmla="*/ 6326881 h 6376294"/>
                <a:gd name="connsiteX6" fmla="*/ 4483426 w 8966242"/>
                <a:gd name="connsiteY6" fmla="*/ 1152768 h 6376294"/>
                <a:gd name="connsiteX7" fmla="*/ 4315295 w 8966242"/>
                <a:gd name="connsiteY7" fmla="*/ 1154290 h 6376294"/>
                <a:gd name="connsiteX8" fmla="*/ 1801447 w 8966242"/>
                <a:gd name="connsiteY8" fmla="*/ 6376295 h 637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6242" h="6376294">
                  <a:moveTo>
                    <a:pt x="1801447" y="6376295"/>
                  </a:moveTo>
                  <a:cubicBezTo>
                    <a:pt x="1081944" y="6374367"/>
                    <a:pt x="686628" y="6333984"/>
                    <a:pt x="0" y="6173158"/>
                  </a:cubicBezTo>
                  <a:lnTo>
                    <a:pt x="3243396" y="21714"/>
                  </a:lnTo>
                  <a:lnTo>
                    <a:pt x="5582315" y="0"/>
                  </a:lnTo>
                  <a:lnTo>
                    <a:pt x="8966243" y="6089854"/>
                  </a:lnTo>
                  <a:cubicBezTo>
                    <a:pt x="8480723" y="6217398"/>
                    <a:pt x="8185353" y="6285483"/>
                    <a:pt x="7114468" y="6326881"/>
                  </a:cubicBezTo>
                  <a:lnTo>
                    <a:pt x="4483426" y="1152768"/>
                  </a:lnTo>
                  <a:lnTo>
                    <a:pt x="4315295" y="1154290"/>
                  </a:lnTo>
                  <a:lnTo>
                    <a:pt x="1801447" y="6376295"/>
                  </a:lnTo>
                  <a:close/>
                </a:path>
              </a:pathLst>
            </a:custGeom>
            <a:solidFill>
              <a:srgbClr val="2C2F73">
                <a:alpha val="80000"/>
              </a:srgbClr>
            </a:solidFill>
            <a:ln w="10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23ECCA1C-001D-C8A9-76C4-69BC9B36BA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537" y="250843"/>
            <a:ext cx="1673012" cy="628076"/>
          </a:xfrm>
          <a:prstGeom prst="rect">
            <a:avLst/>
          </a:prstGeom>
        </p:spPr>
      </p:pic>
      <p:sp>
        <p:nvSpPr>
          <p:cNvPr id="13" name="Title 146">
            <a:extLst>
              <a:ext uri="{FF2B5EF4-FFF2-40B4-BE49-F238E27FC236}">
                <a16:creationId xmlns:a16="http://schemas.microsoft.com/office/drawing/2014/main" id="{A71C9AF5-7C53-980E-3913-667C7DB10F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662254"/>
            <a:ext cx="3815273" cy="1661993"/>
          </a:xfrm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sz="4000" b="1">
                <a:solidFill>
                  <a:schemeClr val="bg1"/>
                </a:solidFill>
              </a:rPr>
              <a:t>Presentation title on two </a:t>
            </a:r>
            <a:br>
              <a:rPr lang="en-GB" sz="4000" b="1">
                <a:solidFill>
                  <a:schemeClr val="bg1"/>
                </a:solidFill>
              </a:rPr>
            </a:br>
            <a:r>
              <a:rPr lang="en-GB" sz="4000" b="1">
                <a:solidFill>
                  <a:schemeClr val="bg1"/>
                </a:solidFill>
              </a:rPr>
              <a:t>or three lines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86C7C7-E3F1-C112-8757-C612FE801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500" y="4628182"/>
            <a:ext cx="3815273" cy="602986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300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PRESENTATION SUBTITLE </a:t>
            </a:r>
            <a:br>
              <a:rPr lang="en-US"/>
            </a:br>
            <a:r>
              <a:rPr lang="en-US"/>
              <a:t>ON ONE OR TWO LINES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DD185A-3500-E7C7-05FA-2502C0C9AC50}"/>
              </a:ext>
            </a:extLst>
          </p:cNvPr>
          <p:cNvSpPr txBox="1"/>
          <p:nvPr userDrawn="1"/>
        </p:nvSpPr>
        <p:spPr>
          <a:xfrm>
            <a:off x="1079500" y="5769997"/>
            <a:ext cx="1673012" cy="1719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100" noProof="0">
                <a:solidFill>
                  <a:schemeClr val="bg1"/>
                </a:solidFill>
              </a:rPr>
              <a:t>www.thalesgroup.com</a:t>
            </a:r>
          </a:p>
        </p:txBody>
      </p:sp>
    </p:spTree>
    <p:extLst>
      <p:ext uri="{BB962C8B-B14F-4D97-AF65-F5344CB8AC3E}">
        <p14:creationId xmlns:p14="http://schemas.microsoft.com/office/powerpoint/2010/main" val="246034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DCE8504-D463-87EC-51BF-9F0B6A308F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219075 h 6858000"/>
              <a:gd name="connsiteX3" fmla="*/ 10083800 w 12192000"/>
              <a:gd name="connsiteY3" fmla="*/ 219075 h 6858000"/>
              <a:gd name="connsiteX4" fmla="*/ 10083800 w 12192000"/>
              <a:gd name="connsiteY4" fmla="*/ 910687 h 6858000"/>
              <a:gd name="connsiteX5" fmla="*/ 12192000 w 12192000"/>
              <a:gd name="connsiteY5" fmla="*/ 910687 h 6858000"/>
              <a:gd name="connsiteX6" fmla="*/ 12192000 w 12192000"/>
              <a:gd name="connsiteY6" fmla="*/ 6858000 h 6858000"/>
              <a:gd name="connsiteX7" fmla="*/ 4492504 w 12192000"/>
              <a:gd name="connsiteY7" fmla="*/ 6858000 h 6858000"/>
              <a:gd name="connsiteX8" fmla="*/ 5982024 w 12192000"/>
              <a:gd name="connsiteY8" fmla="*/ 4878680 h 6858000"/>
              <a:gd name="connsiteX9" fmla="*/ 4807708 w 12192000"/>
              <a:gd name="connsiteY9" fmla="*/ 2303004 h 6858000"/>
              <a:gd name="connsiteX10" fmla="*/ 0 w 12192000"/>
              <a:gd name="connsiteY10" fmla="*/ 19817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219075"/>
                </a:lnTo>
                <a:lnTo>
                  <a:pt x="10083800" y="219075"/>
                </a:lnTo>
                <a:lnTo>
                  <a:pt x="10083800" y="910687"/>
                </a:lnTo>
                <a:lnTo>
                  <a:pt x="12192000" y="910687"/>
                </a:lnTo>
                <a:lnTo>
                  <a:pt x="12192000" y="6858000"/>
                </a:lnTo>
                <a:lnTo>
                  <a:pt x="4492504" y="6858000"/>
                </a:lnTo>
                <a:lnTo>
                  <a:pt x="5982024" y="4878680"/>
                </a:lnTo>
                <a:lnTo>
                  <a:pt x="4807708" y="2303004"/>
                </a:lnTo>
                <a:lnTo>
                  <a:pt x="0" y="1981720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2B3475-6FA1-E38C-363D-23108F8B1BFB}"/>
              </a:ext>
            </a:extLst>
          </p:cNvPr>
          <p:cNvSpPr/>
          <p:nvPr userDrawn="1"/>
        </p:nvSpPr>
        <p:spPr>
          <a:xfrm>
            <a:off x="10083800" y="219075"/>
            <a:ext cx="2108200" cy="6916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aphic 10">
            <a:extLst>
              <a:ext uri="{FF2B5EF4-FFF2-40B4-BE49-F238E27FC236}">
                <a16:creationId xmlns:a16="http://schemas.microsoft.com/office/drawing/2014/main" id="{CA068553-962D-7E77-C347-394CC904794C}"/>
              </a:ext>
            </a:extLst>
          </p:cNvPr>
          <p:cNvGrpSpPr/>
          <p:nvPr userDrawn="1"/>
        </p:nvGrpSpPr>
        <p:grpSpPr>
          <a:xfrm rot="3961346">
            <a:off x="-3509591" y="1372783"/>
            <a:ext cx="10851195" cy="7716768"/>
            <a:chOff x="-2115223" y="1287251"/>
            <a:chExt cx="8966242" cy="637629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431AD7-672B-F4E4-7018-CF9738388DAA}"/>
                </a:ext>
              </a:extLst>
            </p:cNvPr>
            <p:cNvSpPr/>
            <p:nvPr/>
          </p:nvSpPr>
          <p:spPr>
            <a:xfrm>
              <a:off x="-2115223" y="1287251"/>
              <a:ext cx="8966242" cy="6376294"/>
            </a:xfrm>
            <a:custGeom>
              <a:avLst/>
              <a:gdLst>
                <a:gd name="connsiteX0" fmla="*/ 1801447 w 8966242"/>
                <a:gd name="connsiteY0" fmla="*/ 6376295 h 6376294"/>
                <a:gd name="connsiteX1" fmla="*/ 0 w 8966242"/>
                <a:gd name="connsiteY1" fmla="*/ 6173158 h 6376294"/>
                <a:gd name="connsiteX2" fmla="*/ 3243396 w 8966242"/>
                <a:gd name="connsiteY2" fmla="*/ 21714 h 6376294"/>
                <a:gd name="connsiteX3" fmla="*/ 5582315 w 8966242"/>
                <a:gd name="connsiteY3" fmla="*/ 0 h 6376294"/>
                <a:gd name="connsiteX4" fmla="*/ 8966243 w 8966242"/>
                <a:gd name="connsiteY4" fmla="*/ 6089854 h 6376294"/>
                <a:gd name="connsiteX5" fmla="*/ 7114468 w 8966242"/>
                <a:gd name="connsiteY5" fmla="*/ 6326881 h 637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6242" h="6376294">
                  <a:moveTo>
                    <a:pt x="1801447" y="6376295"/>
                  </a:moveTo>
                  <a:cubicBezTo>
                    <a:pt x="1081944" y="6374367"/>
                    <a:pt x="686628" y="6333984"/>
                    <a:pt x="0" y="6173158"/>
                  </a:cubicBezTo>
                  <a:lnTo>
                    <a:pt x="3243396" y="21714"/>
                  </a:lnTo>
                  <a:lnTo>
                    <a:pt x="5582315" y="0"/>
                  </a:lnTo>
                  <a:lnTo>
                    <a:pt x="8966243" y="6089854"/>
                  </a:lnTo>
                  <a:cubicBezTo>
                    <a:pt x="8480723" y="6217398"/>
                    <a:pt x="8185353" y="6285483"/>
                    <a:pt x="7114468" y="6326881"/>
                  </a:cubicBezTo>
                </a:path>
              </a:pathLst>
            </a:custGeom>
            <a:solidFill>
              <a:srgbClr val="2C2F73">
                <a:alpha val="67000"/>
              </a:srgbClr>
            </a:solidFill>
            <a:ln w="10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ABE54C2-8273-C40C-0BEC-801B4F0B0364}"/>
                </a:ext>
              </a:extLst>
            </p:cNvPr>
            <p:cNvSpPr/>
            <p:nvPr/>
          </p:nvSpPr>
          <p:spPr>
            <a:xfrm rot="-250200">
              <a:off x="1223486" y="4790578"/>
              <a:ext cx="2186617" cy="2129998"/>
            </a:xfrm>
            <a:custGeom>
              <a:avLst/>
              <a:gdLst>
                <a:gd name="connsiteX0" fmla="*/ 2186617 w 2186617"/>
                <a:gd name="connsiteY0" fmla="*/ 1064999 h 2129998"/>
                <a:gd name="connsiteX1" fmla="*/ 1093309 w 2186617"/>
                <a:gd name="connsiteY1" fmla="*/ 2129999 h 2129998"/>
                <a:gd name="connsiteX2" fmla="*/ 0 w 2186617"/>
                <a:gd name="connsiteY2" fmla="*/ 1064999 h 2129998"/>
                <a:gd name="connsiteX3" fmla="*/ 1093309 w 2186617"/>
                <a:gd name="connsiteY3" fmla="*/ 0 h 2129998"/>
                <a:gd name="connsiteX4" fmla="*/ 2186617 w 2186617"/>
                <a:gd name="connsiteY4" fmla="*/ 1064999 h 212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6617" h="2129998">
                  <a:moveTo>
                    <a:pt x="2186617" y="1064999"/>
                  </a:moveTo>
                  <a:cubicBezTo>
                    <a:pt x="2186617" y="1653182"/>
                    <a:pt x="1697126" y="2129999"/>
                    <a:pt x="1093309" y="2129999"/>
                  </a:cubicBezTo>
                  <a:cubicBezTo>
                    <a:pt x="489491" y="2129999"/>
                    <a:pt x="0" y="1653182"/>
                    <a:pt x="0" y="1064999"/>
                  </a:cubicBezTo>
                  <a:cubicBezTo>
                    <a:pt x="0" y="476817"/>
                    <a:pt x="489491" y="0"/>
                    <a:pt x="1093309" y="0"/>
                  </a:cubicBezTo>
                  <a:cubicBezTo>
                    <a:pt x="1697126" y="0"/>
                    <a:pt x="2186617" y="476817"/>
                    <a:pt x="2186617" y="1064999"/>
                  </a:cubicBezTo>
                  <a:close/>
                </a:path>
              </a:pathLst>
            </a:custGeom>
            <a:solidFill>
              <a:srgbClr val="2C2F73">
                <a:alpha val="80000"/>
              </a:srgbClr>
            </a:solidFill>
            <a:ln w="10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6955C8B-0CAA-E815-B2C3-731EF01A03B1}"/>
                </a:ext>
              </a:extLst>
            </p:cNvPr>
            <p:cNvSpPr/>
            <p:nvPr/>
          </p:nvSpPr>
          <p:spPr>
            <a:xfrm>
              <a:off x="-2115223" y="1287251"/>
              <a:ext cx="8966242" cy="6376294"/>
            </a:xfrm>
            <a:custGeom>
              <a:avLst/>
              <a:gdLst>
                <a:gd name="connsiteX0" fmla="*/ 1801447 w 8966242"/>
                <a:gd name="connsiteY0" fmla="*/ 6376295 h 6376294"/>
                <a:gd name="connsiteX1" fmla="*/ 0 w 8966242"/>
                <a:gd name="connsiteY1" fmla="*/ 6173158 h 6376294"/>
                <a:gd name="connsiteX2" fmla="*/ 3243396 w 8966242"/>
                <a:gd name="connsiteY2" fmla="*/ 21714 h 6376294"/>
                <a:gd name="connsiteX3" fmla="*/ 5582315 w 8966242"/>
                <a:gd name="connsiteY3" fmla="*/ 0 h 6376294"/>
                <a:gd name="connsiteX4" fmla="*/ 8966243 w 8966242"/>
                <a:gd name="connsiteY4" fmla="*/ 6089854 h 6376294"/>
                <a:gd name="connsiteX5" fmla="*/ 7114468 w 8966242"/>
                <a:gd name="connsiteY5" fmla="*/ 6326881 h 6376294"/>
                <a:gd name="connsiteX6" fmla="*/ 4483426 w 8966242"/>
                <a:gd name="connsiteY6" fmla="*/ 1152768 h 6376294"/>
                <a:gd name="connsiteX7" fmla="*/ 4315295 w 8966242"/>
                <a:gd name="connsiteY7" fmla="*/ 1154290 h 6376294"/>
                <a:gd name="connsiteX8" fmla="*/ 1801447 w 8966242"/>
                <a:gd name="connsiteY8" fmla="*/ 6376295 h 637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66242" h="6376294">
                  <a:moveTo>
                    <a:pt x="1801447" y="6376295"/>
                  </a:moveTo>
                  <a:cubicBezTo>
                    <a:pt x="1081944" y="6374367"/>
                    <a:pt x="686628" y="6333984"/>
                    <a:pt x="0" y="6173158"/>
                  </a:cubicBezTo>
                  <a:lnTo>
                    <a:pt x="3243396" y="21714"/>
                  </a:lnTo>
                  <a:lnTo>
                    <a:pt x="5582315" y="0"/>
                  </a:lnTo>
                  <a:lnTo>
                    <a:pt x="8966243" y="6089854"/>
                  </a:lnTo>
                  <a:cubicBezTo>
                    <a:pt x="8480723" y="6217398"/>
                    <a:pt x="8185353" y="6285483"/>
                    <a:pt x="7114468" y="6326881"/>
                  </a:cubicBezTo>
                  <a:lnTo>
                    <a:pt x="4483426" y="1152768"/>
                  </a:lnTo>
                  <a:lnTo>
                    <a:pt x="4315295" y="1154290"/>
                  </a:lnTo>
                  <a:lnTo>
                    <a:pt x="1801447" y="6376295"/>
                  </a:lnTo>
                  <a:close/>
                </a:path>
              </a:pathLst>
            </a:custGeom>
            <a:solidFill>
              <a:srgbClr val="2C2F73">
                <a:alpha val="80000"/>
              </a:srgbClr>
            </a:solidFill>
            <a:ln w="101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23ECCA1C-001D-C8A9-76C4-69BC9B36BA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537" y="250843"/>
            <a:ext cx="1673012" cy="628076"/>
          </a:xfrm>
          <a:prstGeom prst="rect">
            <a:avLst/>
          </a:prstGeom>
        </p:spPr>
      </p:pic>
      <p:sp>
        <p:nvSpPr>
          <p:cNvPr id="13" name="Title 146">
            <a:extLst>
              <a:ext uri="{FF2B5EF4-FFF2-40B4-BE49-F238E27FC236}">
                <a16:creationId xmlns:a16="http://schemas.microsoft.com/office/drawing/2014/main" id="{A71C9AF5-7C53-980E-3913-667C7DB10F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662254"/>
            <a:ext cx="3815273" cy="1661993"/>
          </a:xfrm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sz="4000" b="1">
                <a:solidFill>
                  <a:schemeClr val="bg1"/>
                </a:solidFill>
              </a:rPr>
              <a:t>Presentation title on two </a:t>
            </a:r>
            <a:br>
              <a:rPr lang="en-GB" sz="4000" b="1">
                <a:solidFill>
                  <a:schemeClr val="bg1"/>
                </a:solidFill>
              </a:rPr>
            </a:br>
            <a:r>
              <a:rPr lang="en-GB" sz="4000" b="1">
                <a:solidFill>
                  <a:schemeClr val="bg1"/>
                </a:solidFill>
              </a:rPr>
              <a:t>or three lines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86C7C7-E3F1-C112-8757-C612FE801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500" y="4628182"/>
            <a:ext cx="3815273" cy="602986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300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PRESENTATION SUBTITLE </a:t>
            </a:r>
            <a:br>
              <a:rPr lang="en-US"/>
            </a:br>
            <a:r>
              <a:rPr lang="en-US"/>
              <a:t>ON ONE OR TWO LINES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703E1C-FF5C-1D35-E3B2-619CD127F242}"/>
              </a:ext>
            </a:extLst>
          </p:cNvPr>
          <p:cNvSpPr txBox="1"/>
          <p:nvPr userDrawn="1"/>
        </p:nvSpPr>
        <p:spPr>
          <a:xfrm>
            <a:off x="1079500" y="5769997"/>
            <a:ext cx="1673012" cy="1719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100" noProof="0">
                <a:solidFill>
                  <a:schemeClr val="bg1"/>
                </a:solidFill>
              </a:rPr>
              <a:t>www.thalesgroup.com</a:t>
            </a:r>
          </a:p>
        </p:txBody>
      </p:sp>
    </p:spTree>
    <p:extLst>
      <p:ext uri="{BB962C8B-B14F-4D97-AF65-F5344CB8AC3E}">
        <p14:creationId xmlns:p14="http://schemas.microsoft.com/office/powerpoint/2010/main" val="397474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E91B1F2-EDBD-F0E5-18E0-4293E776FB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49700" y="0"/>
            <a:ext cx="8242300" cy="6102000"/>
          </a:xfrm>
          <a:custGeom>
            <a:avLst/>
            <a:gdLst>
              <a:gd name="connsiteX0" fmla="*/ 3254380 w 8242300"/>
              <a:gd name="connsiteY0" fmla="*/ 0 h 6102000"/>
              <a:gd name="connsiteX1" fmla="*/ 8242300 w 8242300"/>
              <a:gd name="connsiteY1" fmla="*/ 0 h 6102000"/>
              <a:gd name="connsiteX2" fmla="*/ 8242300 w 8242300"/>
              <a:gd name="connsiteY2" fmla="*/ 6076018 h 6102000"/>
              <a:gd name="connsiteX3" fmla="*/ 8228443 w 8242300"/>
              <a:gd name="connsiteY3" fmla="*/ 6102000 h 6102000"/>
              <a:gd name="connsiteX4" fmla="*/ 0 w 8242300"/>
              <a:gd name="connsiteY4" fmla="*/ 6102000 h 610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300" h="6102000">
                <a:moveTo>
                  <a:pt x="3254380" y="0"/>
                </a:moveTo>
                <a:lnTo>
                  <a:pt x="8242300" y="0"/>
                </a:lnTo>
                <a:lnTo>
                  <a:pt x="8242300" y="6076018"/>
                </a:lnTo>
                <a:lnTo>
                  <a:pt x="8228443" y="6102000"/>
                </a:lnTo>
                <a:lnTo>
                  <a:pt x="0" y="6102000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146">
            <a:extLst>
              <a:ext uri="{FF2B5EF4-FFF2-40B4-BE49-F238E27FC236}">
                <a16:creationId xmlns:a16="http://schemas.microsoft.com/office/drawing/2014/main" id="{8EB015E7-2B87-0782-45FD-A322B48CA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127672"/>
            <a:ext cx="3853950" cy="1846659"/>
          </a:xfr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Chapter title</a:t>
            </a:r>
            <a:br>
              <a:rPr lang="en-GB" noProof="0"/>
            </a:br>
            <a:r>
              <a:rPr lang="en-GB" noProof="0"/>
              <a:t>One, two or three lines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65D70-1CC5-41D3-B887-8286AC2B1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842682" cy="61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000" y="1145369"/>
            <a:ext cx="8640000" cy="307777"/>
          </a:xfrm>
        </p:spPr>
        <p:txBody>
          <a:bodyPr wrap="square" lIns="0" tIns="0" rIns="0" bIns="0" anchor="t">
            <a:spAutoFit/>
          </a:bodyPr>
          <a:lstStyle>
            <a:lvl1pPr algn="ctr">
              <a:lnSpc>
                <a:spcPct val="100000"/>
              </a:lnSpc>
              <a:defRPr sz="2000" b="1" cap="all" spc="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EF26AE-0E8B-41DE-038A-4F9ED9254CB9}"/>
              </a:ext>
            </a:extLst>
          </p:cNvPr>
          <p:cNvGrpSpPr/>
          <p:nvPr userDrawn="1"/>
        </p:nvGrpSpPr>
        <p:grpSpPr>
          <a:xfrm>
            <a:off x="5348942" y="1674097"/>
            <a:ext cx="1494116" cy="112014"/>
            <a:chOff x="10939447" y="523240"/>
            <a:chExt cx="1245096" cy="93345"/>
          </a:xfrm>
          <a:solidFill>
            <a:schemeClr val="tx2">
              <a:alpha val="20000"/>
            </a:schemeClr>
          </a:solidFill>
        </p:grpSpPr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5610C1ED-5852-0EE6-FF0A-96F4CB2CE64A}"/>
                </a:ext>
              </a:extLst>
            </p:cNvPr>
            <p:cNvSpPr/>
            <p:nvPr/>
          </p:nvSpPr>
          <p:spPr>
            <a:xfrm>
              <a:off x="1167806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343AB0C8-5813-3A04-543A-A355379EE61C}"/>
                </a:ext>
              </a:extLst>
            </p:cNvPr>
            <p:cNvSpPr/>
            <p:nvPr/>
          </p:nvSpPr>
          <p:spPr>
            <a:xfrm>
              <a:off x="1172151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E08D21E0-3ECF-9B08-C7A1-D04373449761}"/>
                </a:ext>
              </a:extLst>
            </p:cNvPr>
            <p:cNvSpPr/>
            <p:nvPr/>
          </p:nvSpPr>
          <p:spPr>
            <a:xfrm>
              <a:off x="1176495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9B6977C8-7F75-2A95-BA16-F0DBEB1C637D}"/>
                </a:ext>
              </a:extLst>
            </p:cNvPr>
            <p:cNvSpPr/>
            <p:nvPr/>
          </p:nvSpPr>
          <p:spPr>
            <a:xfrm>
              <a:off x="1180840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9E1621F6-18AB-1F9C-E8A6-615290F012C1}"/>
                </a:ext>
              </a:extLst>
            </p:cNvPr>
            <p:cNvSpPr/>
            <p:nvPr/>
          </p:nvSpPr>
          <p:spPr>
            <a:xfrm>
              <a:off x="1185185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D7F90642-BEFD-C7CC-0AB6-542F734EC6BB}"/>
                </a:ext>
              </a:extLst>
            </p:cNvPr>
            <p:cNvSpPr/>
            <p:nvPr/>
          </p:nvSpPr>
          <p:spPr>
            <a:xfrm>
              <a:off x="1189530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C0FAD3C7-8B5D-D594-47C6-8C4075EEDA84}"/>
                </a:ext>
              </a:extLst>
            </p:cNvPr>
            <p:cNvSpPr/>
            <p:nvPr/>
          </p:nvSpPr>
          <p:spPr>
            <a:xfrm>
              <a:off x="1193875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EBCFCA6E-4C9C-8F1B-7470-1E3A399E1C0B}"/>
                </a:ext>
              </a:extLst>
            </p:cNvPr>
            <p:cNvSpPr/>
            <p:nvPr/>
          </p:nvSpPr>
          <p:spPr>
            <a:xfrm>
              <a:off x="1198219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E455C98B-94C3-7DBA-72EF-5946B8FC5659}"/>
                </a:ext>
              </a:extLst>
            </p:cNvPr>
            <p:cNvSpPr/>
            <p:nvPr/>
          </p:nvSpPr>
          <p:spPr>
            <a:xfrm>
              <a:off x="1202564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F6AECC36-A0CF-C556-EE65-AD7EC9BC4088}"/>
                </a:ext>
              </a:extLst>
            </p:cNvPr>
            <p:cNvSpPr/>
            <p:nvPr/>
          </p:nvSpPr>
          <p:spPr>
            <a:xfrm>
              <a:off x="1206909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Parallelogram 39">
              <a:extLst>
                <a:ext uri="{FF2B5EF4-FFF2-40B4-BE49-F238E27FC236}">
                  <a16:creationId xmlns:a16="http://schemas.microsoft.com/office/drawing/2014/main" id="{193D1796-0A04-4EBA-1454-F2C704880D8A}"/>
                </a:ext>
              </a:extLst>
            </p:cNvPr>
            <p:cNvSpPr/>
            <p:nvPr/>
          </p:nvSpPr>
          <p:spPr>
            <a:xfrm>
              <a:off x="1211254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444A5F82-1CC1-2723-36BD-5E6A8DD02DB5}"/>
                </a:ext>
              </a:extLst>
            </p:cNvPr>
            <p:cNvSpPr/>
            <p:nvPr/>
          </p:nvSpPr>
          <p:spPr>
            <a:xfrm rot="10800000">
              <a:off x="1137392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Parallelogram 41">
              <a:extLst>
                <a:ext uri="{FF2B5EF4-FFF2-40B4-BE49-F238E27FC236}">
                  <a16:creationId xmlns:a16="http://schemas.microsoft.com/office/drawing/2014/main" id="{35EC8A17-161A-52F3-F4A9-DBBB86DC6C17}"/>
                </a:ext>
              </a:extLst>
            </p:cNvPr>
            <p:cNvSpPr/>
            <p:nvPr/>
          </p:nvSpPr>
          <p:spPr>
            <a:xfrm rot="10800000">
              <a:off x="1133047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Parallelogram 42">
              <a:extLst>
                <a:ext uri="{FF2B5EF4-FFF2-40B4-BE49-F238E27FC236}">
                  <a16:creationId xmlns:a16="http://schemas.microsoft.com/office/drawing/2014/main" id="{2D794AC1-E3B5-5BC5-50D1-03D1CB2EA924}"/>
                </a:ext>
              </a:extLst>
            </p:cNvPr>
            <p:cNvSpPr/>
            <p:nvPr/>
          </p:nvSpPr>
          <p:spPr>
            <a:xfrm rot="10800000">
              <a:off x="1128703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FB7F060C-DB78-A9F5-E90C-C2F144895061}"/>
                </a:ext>
              </a:extLst>
            </p:cNvPr>
            <p:cNvSpPr/>
            <p:nvPr/>
          </p:nvSpPr>
          <p:spPr>
            <a:xfrm rot="10800000">
              <a:off x="1124358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EE4882FB-4370-85AD-7574-1A4373173CA0}"/>
                </a:ext>
              </a:extLst>
            </p:cNvPr>
            <p:cNvSpPr/>
            <p:nvPr/>
          </p:nvSpPr>
          <p:spPr>
            <a:xfrm rot="10800000">
              <a:off x="1120013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3C23D4FE-47CE-BC47-7291-20E7D63B222D}"/>
                </a:ext>
              </a:extLst>
            </p:cNvPr>
            <p:cNvSpPr/>
            <p:nvPr/>
          </p:nvSpPr>
          <p:spPr>
            <a:xfrm rot="10800000">
              <a:off x="1115668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0C8F840B-5FA1-787F-A5ED-AF39E9BC9521}"/>
                </a:ext>
              </a:extLst>
            </p:cNvPr>
            <p:cNvSpPr/>
            <p:nvPr/>
          </p:nvSpPr>
          <p:spPr>
            <a:xfrm rot="10800000">
              <a:off x="1111323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672792F1-9E05-B63F-2DEA-A5DE0295C132}"/>
                </a:ext>
              </a:extLst>
            </p:cNvPr>
            <p:cNvSpPr/>
            <p:nvPr/>
          </p:nvSpPr>
          <p:spPr>
            <a:xfrm rot="10800000">
              <a:off x="1106979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757632A1-2A6B-1A61-CED7-6AC55E3AE4FE}"/>
                </a:ext>
              </a:extLst>
            </p:cNvPr>
            <p:cNvSpPr/>
            <p:nvPr/>
          </p:nvSpPr>
          <p:spPr>
            <a:xfrm rot="10800000">
              <a:off x="1102634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4CD700AC-2950-4BD9-AEA9-F649F9BFAE92}"/>
                </a:ext>
              </a:extLst>
            </p:cNvPr>
            <p:cNvSpPr/>
            <p:nvPr/>
          </p:nvSpPr>
          <p:spPr>
            <a:xfrm rot="10800000">
              <a:off x="1098289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BBA817A4-A3E4-94CB-83C3-D6F767DA3FEE}"/>
                </a:ext>
              </a:extLst>
            </p:cNvPr>
            <p:cNvSpPr/>
            <p:nvPr/>
          </p:nvSpPr>
          <p:spPr>
            <a:xfrm rot="10800000">
              <a:off x="1093944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225BDD9E-FD33-866E-6890-16110B571DB3}"/>
                </a:ext>
              </a:extLst>
            </p:cNvPr>
            <p:cNvSpPr/>
            <p:nvPr/>
          </p:nvSpPr>
          <p:spPr>
            <a:xfrm>
              <a:off x="1141737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F2C15A61-EF71-9795-61EF-8C1617508400}"/>
                </a:ext>
              </a:extLst>
            </p:cNvPr>
            <p:cNvSpPr/>
            <p:nvPr/>
          </p:nvSpPr>
          <p:spPr>
            <a:xfrm>
              <a:off x="1146082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7E632C2E-006D-D2F7-A5C6-ACAAB3CF37B9}"/>
                </a:ext>
              </a:extLst>
            </p:cNvPr>
            <p:cNvSpPr/>
            <p:nvPr/>
          </p:nvSpPr>
          <p:spPr>
            <a:xfrm>
              <a:off x="1150427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E1020044-98D4-DCF6-BADA-41E402526BB2}"/>
                </a:ext>
              </a:extLst>
            </p:cNvPr>
            <p:cNvSpPr/>
            <p:nvPr/>
          </p:nvSpPr>
          <p:spPr>
            <a:xfrm>
              <a:off x="1154771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930D4332-77DE-1477-2E43-28E85958F0DC}"/>
                </a:ext>
              </a:extLst>
            </p:cNvPr>
            <p:cNvSpPr/>
            <p:nvPr/>
          </p:nvSpPr>
          <p:spPr>
            <a:xfrm>
              <a:off x="1163461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BDAAD660-5966-CDA2-8611-352F8D64C694}"/>
                </a:ext>
              </a:extLst>
            </p:cNvPr>
            <p:cNvSpPr/>
            <p:nvPr/>
          </p:nvSpPr>
          <p:spPr>
            <a:xfrm>
              <a:off x="1159116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D7629-7829-1ACA-7FA5-F08FD2F78C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6000" y="2007061"/>
            <a:ext cx="8640000" cy="212519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AC3082-5820-F339-AA95-CC102FC67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77851"/>
            <a:ext cx="12192000" cy="10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D1FD898-2FCE-B1CB-2958-3C73C99D3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77851"/>
            <a:ext cx="12192000" cy="10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4D4E34D-C781-5CAC-ECB4-7C789CB39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62352"/>
            <a:ext cx="12192000" cy="872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C4B28-B831-4A30-8ED4-06948102CA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000" y="1064645"/>
            <a:ext cx="11016000" cy="4540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70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1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8800" y="756000"/>
            <a:ext cx="5245200" cy="738664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Up to two lines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C4B28-B831-4A30-8ED4-06948102CA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8800" y="1829976"/>
            <a:ext cx="5245200" cy="3774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48237A6D-51C3-E355-8308-D596CBF1D5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7998" y="756000"/>
            <a:ext cx="5245200" cy="4848670"/>
          </a:xfrm>
          <a:custGeom>
            <a:avLst/>
            <a:gdLst>
              <a:gd name="connsiteX0" fmla="*/ 4428704 w 5245200"/>
              <a:gd name="connsiteY0" fmla="*/ 4648972 h 4848670"/>
              <a:gd name="connsiteX1" fmla="*/ 4375398 w 5245200"/>
              <a:gd name="connsiteY1" fmla="*/ 4702972 h 4848670"/>
              <a:gd name="connsiteX2" fmla="*/ 4989488 w 5245200"/>
              <a:gd name="connsiteY2" fmla="*/ 4702972 h 4848670"/>
              <a:gd name="connsiteX3" fmla="*/ 5042794 w 5245200"/>
              <a:gd name="connsiteY3" fmla="*/ 4648972 h 4848670"/>
              <a:gd name="connsiteX4" fmla="*/ 259681 w 5245200"/>
              <a:gd name="connsiteY4" fmla="*/ 147616 h 4848670"/>
              <a:gd name="connsiteX5" fmla="*/ 206375 w 5245200"/>
              <a:gd name="connsiteY5" fmla="*/ 201616 h 4848670"/>
              <a:gd name="connsiteX6" fmla="*/ 820465 w 5245200"/>
              <a:gd name="connsiteY6" fmla="*/ 201616 h 4848670"/>
              <a:gd name="connsiteX7" fmla="*/ 873771 w 5245200"/>
              <a:gd name="connsiteY7" fmla="*/ 147616 h 4848670"/>
              <a:gd name="connsiteX8" fmla="*/ 203208 w 5245200"/>
              <a:gd name="connsiteY8" fmla="*/ 0 h 4848670"/>
              <a:gd name="connsiteX9" fmla="*/ 5245200 w 5245200"/>
              <a:gd name="connsiteY9" fmla="*/ 0 h 4848670"/>
              <a:gd name="connsiteX10" fmla="*/ 5245200 w 5245200"/>
              <a:gd name="connsiteY10" fmla="*/ 4645462 h 4848670"/>
              <a:gd name="connsiteX11" fmla="*/ 5041992 w 5245200"/>
              <a:gd name="connsiteY11" fmla="*/ 4848670 h 4848670"/>
              <a:gd name="connsiteX12" fmla="*/ 0 w 5245200"/>
              <a:gd name="connsiteY12" fmla="*/ 4848670 h 4848670"/>
              <a:gd name="connsiteX13" fmla="*/ 0 w 5245200"/>
              <a:gd name="connsiteY13" fmla="*/ 203208 h 484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45200" h="4848670">
                <a:moveTo>
                  <a:pt x="4428704" y="4648972"/>
                </a:moveTo>
                <a:lnTo>
                  <a:pt x="4375398" y="4702972"/>
                </a:lnTo>
                <a:lnTo>
                  <a:pt x="4989488" y="4702972"/>
                </a:lnTo>
                <a:lnTo>
                  <a:pt x="5042794" y="4648972"/>
                </a:lnTo>
                <a:close/>
                <a:moveTo>
                  <a:pt x="259681" y="147616"/>
                </a:moveTo>
                <a:lnTo>
                  <a:pt x="206375" y="201616"/>
                </a:lnTo>
                <a:lnTo>
                  <a:pt x="820465" y="201616"/>
                </a:lnTo>
                <a:lnTo>
                  <a:pt x="873771" y="147616"/>
                </a:lnTo>
                <a:close/>
                <a:moveTo>
                  <a:pt x="203208" y="0"/>
                </a:moveTo>
                <a:lnTo>
                  <a:pt x="5245200" y="0"/>
                </a:lnTo>
                <a:lnTo>
                  <a:pt x="5245200" y="4645462"/>
                </a:lnTo>
                <a:lnTo>
                  <a:pt x="5041992" y="4848670"/>
                </a:lnTo>
                <a:lnTo>
                  <a:pt x="0" y="4848670"/>
                </a:lnTo>
                <a:lnTo>
                  <a:pt x="0" y="203208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1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000" y="1145369"/>
            <a:ext cx="8640000" cy="307777"/>
          </a:xfrm>
        </p:spPr>
        <p:txBody>
          <a:bodyPr wrap="square" lIns="0" tIns="0" rIns="0" bIns="0" anchor="t">
            <a:spAutoFit/>
          </a:bodyPr>
          <a:lstStyle>
            <a:lvl1pPr algn="ctr">
              <a:lnSpc>
                <a:spcPct val="100000"/>
              </a:lnSpc>
              <a:defRPr sz="2000" b="1" cap="all" spc="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EF26AE-0E8B-41DE-038A-4F9ED9254CB9}"/>
              </a:ext>
            </a:extLst>
          </p:cNvPr>
          <p:cNvGrpSpPr/>
          <p:nvPr userDrawn="1"/>
        </p:nvGrpSpPr>
        <p:grpSpPr>
          <a:xfrm>
            <a:off x="5348942" y="1674097"/>
            <a:ext cx="1494116" cy="112014"/>
            <a:chOff x="10939447" y="523240"/>
            <a:chExt cx="1245096" cy="93345"/>
          </a:xfrm>
          <a:solidFill>
            <a:schemeClr val="tx2">
              <a:alpha val="20000"/>
            </a:schemeClr>
          </a:solidFill>
        </p:grpSpPr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5610C1ED-5852-0EE6-FF0A-96F4CB2CE64A}"/>
                </a:ext>
              </a:extLst>
            </p:cNvPr>
            <p:cNvSpPr/>
            <p:nvPr/>
          </p:nvSpPr>
          <p:spPr>
            <a:xfrm>
              <a:off x="1167806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343AB0C8-5813-3A04-543A-A355379EE61C}"/>
                </a:ext>
              </a:extLst>
            </p:cNvPr>
            <p:cNvSpPr/>
            <p:nvPr/>
          </p:nvSpPr>
          <p:spPr>
            <a:xfrm>
              <a:off x="1172151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E08D21E0-3ECF-9B08-C7A1-D04373449761}"/>
                </a:ext>
              </a:extLst>
            </p:cNvPr>
            <p:cNvSpPr/>
            <p:nvPr/>
          </p:nvSpPr>
          <p:spPr>
            <a:xfrm>
              <a:off x="1176495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9B6977C8-7F75-2A95-BA16-F0DBEB1C637D}"/>
                </a:ext>
              </a:extLst>
            </p:cNvPr>
            <p:cNvSpPr/>
            <p:nvPr/>
          </p:nvSpPr>
          <p:spPr>
            <a:xfrm>
              <a:off x="1180840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9E1621F6-18AB-1F9C-E8A6-615290F012C1}"/>
                </a:ext>
              </a:extLst>
            </p:cNvPr>
            <p:cNvSpPr/>
            <p:nvPr/>
          </p:nvSpPr>
          <p:spPr>
            <a:xfrm>
              <a:off x="1185185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D7F90642-BEFD-C7CC-0AB6-542F734EC6BB}"/>
                </a:ext>
              </a:extLst>
            </p:cNvPr>
            <p:cNvSpPr/>
            <p:nvPr/>
          </p:nvSpPr>
          <p:spPr>
            <a:xfrm>
              <a:off x="1189530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C0FAD3C7-8B5D-D594-47C6-8C4075EEDA84}"/>
                </a:ext>
              </a:extLst>
            </p:cNvPr>
            <p:cNvSpPr/>
            <p:nvPr/>
          </p:nvSpPr>
          <p:spPr>
            <a:xfrm>
              <a:off x="1193875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EBCFCA6E-4C9C-8F1B-7470-1E3A399E1C0B}"/>
                </a:ext>
              </a:extLst>
            </p:cNvPr>
            <p:cNvSpPr/>
            <p:nvPr/>
          </p:nvSpPr>
          <p:spPr>
            <a:xfrm>
              <a:off x="1198219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E455C98B-94C3-7DBA-72EF-5946B8FC5659}"/>
                </a:ext>
              </a:extLst>
            </p:cNvPr>
            <p:cNvSpPr/>
            <p:nvPr/>
          </p:nvSpPr>
          <p:spPr>
            <a:xfrm>
              <a:off x="1202564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F6AECC36-A0CF-C556-EE65-AD7EC9BC4088}"/>
                </a:ext>
              </a:extLst>
            </p:cNvPr>
            <p:cNvSpPr/>
            <p:nvPr/>
          </p:nvSpPr>
          <p:spPr>
            <a:xfrm>
              <a:off x="1206909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Parallelogram 39">
              <a:extLst>
                <a:ext uri="{FF2B5EF4-FFF2-40B4-BE49-F238E27FC236}">
                  <a16:creationId xmlns:a16="http://schemas.microsoft.com/office/drawing/2014/main" id="{193D1796-0A04-4EBA-1454-F2C704880D8A}"/>
                </a:ext>
              </a:extLst>
            </p:cNvPr>
            <p:cNvSpPr/>
            <p:nvPr/>
          </p:nvSpPr>
          <p:spPr>
            <a:xfrm>
              <a:off x="1211254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444A5F82-1CC1-2723-36BD-5E6A8DD02DB5}"/>
                </a:ext>
              </a:extLst>
            </p:cNvPr>
            <p:cNvSpPr/>
            <p:nvPr/>
          </p:nvSpPr>
          <p:spPr>
            <a:xfrm rot="10800000">
              <a:off x="1137392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Parallelogram 41">
              <a:extLst>
                <a:ext uri="{FF2B5EF4-FFF2-40B4-BE49-F238E27FC236}">
                  <a16:creationId xmlns:a16="http://schemas.microsoft.com/office/drawing/2014/main" id="{35EC8A17-161A-52F3-F4A9-DBBB86DC6C17}"/>
                </a:ext>
              </a:extLst>
            </p:cNvPr>
            <p:cNvSpPr/>
            <p:nvPr/>
          </p:nvSpPr>
          <p:spPr>
            <a:xfrm rot="10800000">
              <a:off x="1133047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Parallelogram 42">
              <a:extLst>
                <a:ext uri="{FF2B5EF4-FFF2-40B4-BE49-F238E27FC236}">
                  <a16:creationId xmlns:a16="http://schemas.microsoft.com/office/drawing/2014/main" id="{2D794AC1-E3B5-5BC5-50D1-03D1CB2EA924}"/>
                </a:ext>
              </a:extLst>
            </p:cNvPr>
            <p:cNvSpPr/>
            <p:nvPr/>
          </p:nvSpPr>
          <p:spPr>
            <a:xfrm rot="10800000">
              <a:off x="1128703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FB7F060C-DB78-A9F5-E90C-C2F144895061}"/>
                </a:ext>
              </a:extLst>
            </p:cNvPr>
            <p:cNvSpPr/>
            <p:nvPr/>
          </p:nvSpPr>
          <p:spPr>
            <a:xfrm rot="10800000">
              <a:off x="1124358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EE4882FB-4370-85AD-7574-1A4373173CA0}"/>
                </a:ext>
              </a:extLst>
            </p:cNvPr>
            <p:cNvSpPr/>
            <p:nvPr/>
          </p:nvSpPr>
          <p:spPr>
            <a:xfrm rot="10800000">
              <a:off x="1120013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3C23D4FE-47CE-BC47-7291-20E7D63B222D}"/>
                </a:ext>
              </a:extLst>
            </p:cNvPr>
            <p:cNvSpPr/>
            <p:nvPr/>
          </p:nvSpPr>
          <p:spPr>
            <a:xfrm rot="10800000">
              <a:off x="1115668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0C8F840B-5FA1-787F-A5ED-AF39E9BC9521}"/>
                </a:ext>
              </a:extLst>
            </p:cNvPr>
            <p:cNvSpPr/>
            <p:nvPr/>
          </p:nvSpPr>
          <p:spPr>
            <a:xfrm rot="10800000">
              <a:off x="1111323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672792F1-9E05-B63F-2DEA-A5DE0295C132}"/>
                </a:ext>
              </a:extLst>
            </p:cNvPr>
            <p:cNvSpPr/>
            <p:nvPr/>
          </p:nvSpPr>
          <p:spPr>
            <a:xfrm rot="10800000">
              <a:off x="1106979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757632A1-2A6B-1A61-CED7-6AC55E3AE4FE}"/>
                </a:ext>
              </a:extLst>
            </p:cNvPr>
            <p:cNvSpPr/>
            <p:nvPr/>
          </p:nvSpPr>
          <p:spPr>
            <a:xfrm rot="10800000">
              <a:off x="1102634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4CD700AC-2950-4BD9-AEA9-F649F9BFAE92}"/>
                </a:ext>
              </a:extLst>
            </p:cNvPr>
            <p:cNvSpPr/>
            <p:nvPr/>
          </p:nvSpPr>
          <p:spPr>
            <a:xfrm rot="10800000">
              <a:off x="1098289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BBA817A4-A3E4-94CB-83C3-D6F767DA3FEE}"/>
                </a:ext>
              </a:extLst>
            </p:cNvPr>
            <p:cNvSpPr/>
            <p:nvPr/>
          </p:nvSpPr>
          <p:spPr>
            <a:xfrm rot="10800000">
              <a:off x="1093944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225BDD9E-FD33-866E-6890-16110B571DB3}"/>
                </a:ext>
              </a:extLst>
            </p:cNvPr>
            <p:cNvSpPr/>
            <p:nvPr/>
          </p:nvSpPr>
          <p:spPr>
            <a:xfrm>
              <a:off x="1141737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F2C15A61-EF71-9795-61EF-8C1617508400}"/>
                </a:ext>
              </a:extLst>
            </p:cNvPr>
            <p:cNvSpPr/>
            <p:nvPr/>
          </p:nvSpPr>
          <p:spPr>
            <a:xfrm>
              <a:off x="1146082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7E632C2E-006D-D2F7-A5C6-ACAAB3CF37B9}"/>
                </a:ext>
              </a:extLst>
            </p:cNvPr>
            <p:cNvSpPr/>
            <p:nvPr/>
          </p:nvSpPr>
          <p:spPr>
            <a:xfrm>
              <a:off x="1150427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E1020044-98D4-DCF6-BADA-41E402526BB2}"/>
                </a:ext>
              </a:extLst>
            </p:cNvPr>
            <p:cNvSpPr/>
            <p:nvPr/>
          </p:nvSpPr>
          <p:spPr>
            <a:xfrm>
              <a:off x="1154771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930D4332-77DE-1477-2E43-28E85958F0DC}"/>
                </a:ext>
              </a:extLst>
            </p:cNvPr>
            <p:cNvSpPr/>
            <p:nvPr/>
          </p:nvSpPr>
          <p:spPr>
            <a:xfrm>
              <a:off x="1163461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BDAAD660-5966-CDA2-8611-352F8D64C694}"/>
                </a:ext>
              </a:extLst>
            </p:cNvPr>
            <p:cNvSpPr/>
            <p:nvPr/>
          </p:nvSpPr>
          <p:spPr>
            <a:xfrm>
              <a:off x="1159116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D7629-7829-1ACA-7FA5-F08FD2F78C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6000" y="2007061"/>
            <a:ext cx="8640000" cy="212519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AC3082-5820-F339-AA95-CC102FC67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77851"/>
            <a:ext cx="12192000" cy="10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3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C8F1ED06-ABC9-15DE-3DFC-435FFD683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62352"/>
            <a:ext cx="12192000" cy="87206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20293324-1149-B295-29CD-5907E6131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64252BFC-0528-6EFD-CF4B-B68A893B92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8800" y="1064645"/>
            <a:ext cx="5245200" cy="4540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459AC29-496E-A828-081B-C03AC6C093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8000" y="1064645"/>
            <a:ext cx="5245200" cy="4540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04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DFFA7BA-8B92-63C7-0617-55EAC8E11BC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99601" y="3041650"/>
            <a:ext cx="4420461" cy="3049270"/>
          </a:xfrm>
          <a:custGeom>
            <a:avLst/>
            <a:gdLst>
              <a:gd name="connsiteX0" fmla="*/ 1632332 w 4420461"/>
              <a:gd name="connsiteY0" fmla="*/ 0 h 3041650"/>
              <a:gd name="connsiteX1" fmla="*/ 4420461 w 4420461"/>
              <a:gd name="connsiteY1" fmla="*/ 0 h 3041650"/>
              <a:gd name="connsiteX2" fmla="*/ 2788129 w 4420461"/>
              <a:gd name="connsiteY2" fmla="*/ 3041650 h 3041650"/>
              <a:gd name="connsiteX3" fmla="*/ 0 w 4420461"/>
              <a:gd name="connsiteY3" fmla="*/ 3041650 h 30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61" h="3041650">
                <a:moveTo>
                  <a:pt x="1632332" y="0"/>
                </a:moveTo>
                <a:lnTo>
                  <a:pt x="4420461" y="0"/>
                </a:lnTo>
                <a:lnTo>
                  <a:pt x="2788129" y="3041650"/>
                </a:lnTo>
                <a:lnTo>
                  <a:pt x="0" y="30416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3483BC5-601B-9EF8-DA44-7609BAAE9D3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53672" y="3041650"/>
            <a:ext cx="4420461" cy="3049270"/>
          </a:xfrm>
          <a:custGeom>
            <a:avLst/>
            <a:gdLst>
              <a:gd name="connsiteX0" fmla="*/ 1632332 w 4420461"/>
              <a:gd name="connsiteY0" fmla="*/ 0 h 3041650"/>
              <a:gd name="connsiteX1" fmla="*/ 4420461 w 4420461"/>
              <a:gd name="connsiteY1" fmla="*/ 0 h 3041650"/>
              <a:gd name="connsiteX2" fmla="*/ 2788129 w 4420461"/>
              <a:gd name="connsiteY2" fmla="*/ 3041650 h 3041650"/>
              <a:gd name="connsiteX3" fmla="*/ 0 w 4420461"/>
              <a:gd name="connsiteY3" fmla="*/ 3041650 h 30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61" h="3041650">
                <a:moveTo>
                  <a:pt x="1632332" y="0"/>
                </a:moveTo>
                <a:lnTo>
                  <a:pt x="4420461" y="0"/>
                </a:lnTo>
                <a:lnTo>
                  <a:pt x="2788129" y="3041650"/>
                </a:lnTo>
                <a:lnTo>
                  <a:pt x="0" y="30416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67C4BDF-6CB9-C058-FD2E-216AF7FA4E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90650" y="0"/>
            <a:ext cx="4420461" cy="3041650"/>
          </a:xfrm>
          <a:custGeom>
            <a:avLst/>
            <a:gdLst>
              <a:gd name="connsiteX0" fmla="*/ 1632332 w 4420461"/>
              <a:gd name="connsiteY0" fmla="*/ 0 h 3041650"/>
              <a:gd name="connsiteX1" fmla="*/ 4420461 w 4420461"/>
              <a:gd name="connsiteY1" fmla="*/ 0 h 3041650"/>
              <a:gd name="connsiteX2" fmla="*/ 2788129 w 4420461"/>
              <a:gd name="connsiteY2" fmla="*/ 3041650 h 3041650"/>
              <a:gd name="connsiteX3" fmla="*/ 0 w 4420461"/>
              <a:gd name="connsiteY3" fmla="*/ 3041650 h 30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61" h="3041650">
                <a:moveTo>
                  <a:pt x="1632332" y="0"/>
                </a:moveTo>
                <a:lnTo>
                  <a:pt x="4420461" y="0"/>
                </a:lnTo>
                <a:lnTo>
                  <a:pt x="2788129" y="3041650"/>
                </a:lnTo>
                <a:lnTo>
                  <a:pt x="0" y="30416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73C3076-1B04-8B01-02C5-C7E8395728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3342" y="0"/>
            <a:ext cx="4420461" cy="3041650"/>
          </a:xfrm>
          <a:custGeom>
            <a:avLst/>
            <a:gdLst>
              <a:gd name="connsiteX0" fmla="*/ 1632332 w 4420461"/>
              <a:gd name="connsiteY0" fmla="*/ 0 h 3041650"/>
              <a:gd name="connsiteX1" fmla="*/ 4420461 w 4420461"/>
              <a:gd name="connsiteY1" fmla="*/ 0 h 3041650"/>
              <a:gd name="connsiteX2" fmla="*/ 2788129 w 4420461"/>
              <a:gd name="connsiteY2" fmla="*/ 3041650 h 3041650"/>
              <a:gd name="connsiteX3" fmla="*/ 0 w 4420461"/>
              <a:gd name="connsiteY3" fmla="*/ 3041650 h 30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61" h="3041650">
                <a:moveTo>
                  <a:pt x="1632332" y="0"/>
                </a:moveTo>
                <a:lnTo>
                  <a:pt x="4420461" y="0"/>
                </a:lnTo>
                <a:lnTo>
                  <a:pt x="2788129" y="3041650"/>
                </a:lnTo>
                <a:lnTo>
                  <a:pt x="0" y="30416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20293324-1149-B295-29CD-5907E6131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5508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459AC29-496E-A828-081B-C03AC6C093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8000" y="1064645"/>
            <a:ext cx="3707775" cy="4540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FF7AA0C-1628-04B2-6EA6-95C12083CDBE}"/>
              </a:ext>
            </a:extLst>
          </p:cNvPr>
          <p:cNvSpPr/>
          <p:nvPr userDrawn="1"/>
        </p:nvSpPr>
        <p:spPr>
          <a:xfrm>
            <a:off x="10507980" y="2035232"/>
            <a:ext cx="2186940" cy="4066767"/>
          </a:xfrm>
          <a:prstGeom prst="triangle">
            <a:avLst>
              <a:gd name="adj" fmla="val 10000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0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+ 3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2B14D8D-4D87-52F8-13C3-24DF77E36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32232"/>
            <a:ext cx="12192000" cy="7884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4F21C-6A76-4EC9-B1CB-AE2844EC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7386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Up to two lines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A16A03-4146-5F53-C0DA-9137DF974F0F}"/>
              </a:ext>
            </a:extLst>
          </p:cNvPr>
          <p:cNvSpPr/>
          <p:nvPr userDrawn="1"/>
        </p:nvSpPr>
        <p:spPr>
          <a:xfrm>
            <a:off x="0" y="1720666"/>
            <a:ext cx="12192000" cy="163786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C84C6E-F9BE-ECD5-4869-B01FD6AB479A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FFDC3944-E18B-AC06-5C2A-7B5D8E56D8BC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79345D9-6E7C-5088-149B-38B1214DC311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BB6834DB-5923-334A-8926-5B66A115A866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8FE4BCDB-0B84-365E-7300-1B9799D413C2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E5827AC4-BA72-B581-7233-5C5F26E893C4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A6334529-E7E5-7866-4A09-6DB117F20F4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2216F52D-19DA-813E-FC7B-8F6CC3280F2E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F47C9705-C842-34B2-C62E-A93BB66EC3F0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4FAAACF3-0BBD-5EE4-3111-D53D465EC3BD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2BC4FF41-985A-D5EB-2EE2-84228D9BC2BD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75797F5-F3DC-EC6B-1705-3E375ED808EE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03787C70-7A9E-CF22-96F4-BAB137721EAF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7F9F0163-3D81-A513-B47A-A11B93CCE7F6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6498ECF2-BE62-D029-7ECA-57ABE78D4C4B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9F9584FB-E328-225B-5B89-BA3F4914D9E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2E8EBD3-4263-1DFC-65B3-BBD0A43F5F0E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2AAB9B44-5483-DF54-44F1-3628A96EB604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75772A7-633B-9D97-EE91-776C95F183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999" y="1578576"/>
            <a:ext cx="3420000" cy="1922040"/>
          </a:xfrm>
          <a:custGeom>
            <a:avLst/>
            <a:gdLst>
              <a:gd name="connsiteX0" fmla="*/ 2646219 w 3420000"/>
              <a:gd name="connsiteY0" fmla="*/ 1779950 h 1922040"/>
              <a:gd name="connsiteX1" fmla="*/ 2610682 w 3420000"/>
              <a:gd name="connsiteY1" fmla="*/ 1815950 h 1922040"/>
              <a:gd name="connsiteX2" fmla="*/ 3242541 w 3420000"/>
              <a:gd name="connsiteY2" fmla="*/ 1815950 h 1922040"/>
              <a:gd name="connsiteX3" fmla="*/ 3278078 w 3420000"/>
              <a:gd name="connsiteY3" fmla="*/ 1779950 h 1922040"/>
              <a:gd name="connsiteX4" fmla="*/ 177460 w 3420000"/>
              <a:gd name="connsiteY4" fmla="*/ 106090 h 1922040"/>
              <a:gd name="connsiteX5" fmla="*/ 141923 w 3420000"/>
              <a:gd name="connsiteY5" fmla="*/ 142090 h 1922040"/>
              <a:gd name="connsiteX6" fmla="*/ 773782 w 3420000"/>
              <a:gd name="connsiteY6" fmla="*/ 142090 h 1922040"/>
              <a:gd name="connsiteX7" fmla="*/ 809319 w 3420000"/>
              <a:gd name="connsiteY7" fmla="*/ 106090 h 1922040"/>
              <a:gd name="connsiteX8" fmla="*/ 142635 w 3420000"/>
              <a:gd name="connsiteY8" fmla="*/ 0 h 1922040"/>
              <a:gd name="connsiteX9" fmla="*/ 3420000 w 3420000"/>
              <a:gd name="connsiteY9" fmla="*/ 0 h 1922040"/>
              <a:gd name="connsiteX10" fmla="*/ 3420000 w 3420000"/>
              <a:gd name="connsiteY10" fmla="*/ 1779405 h 1922040"/>
              <a:gd name="connsiteX11" fmla="*/ 3277365 w 3420000"/>
              <a:gd name="connsiteY11" fmla="*/ 1922040 h 1922040"/>
              <a:gd name="connsiteX12" fmla="*/ 0 w 3420000"/>
              <a:gd name="connsiteY12" fmla="*/ 1922040 h 1922040"/>
              <a:gd name="connsiteX13" fmla="*/ 0 w 3420000"/>
              <a:gd name="connsiteY13" fmla="*/ 142635 h 192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20000" h="1922040">
                <a:moveTo>
                  <a:pt x="2646219" y="1779950"/>
                </a:moveTo>
                <a:lnTo>
                  <a:pt x="2610682" y="1815950"/>
                </a:lnTo>
                <a:lnTo>
                  <a:pt x="3242541" y="1815950"/>
                </a:lnTo>
                <a:lnTo>
                  <a:pt x="3278078" y="1779950"/>
                </a:lnTo>
                <a:close/>
                <a:moveTo>
                  <a:pt x="177460" y="106090"/>
                </a:moveTo>
                <a:lnTo>
                  <a:pt x="141923" y="142090"/>
                </a:lnTo>
                <a:lnTo>
                  <a:pt x="773782" y="142090"/>
                </a:lnTo>
                <a:lnTo>
                  <a:pt x="809319" y="106090"/>
                </a:lnTo>
                <a:close/>
                <a:moveTo>
                  <a:pt x="142635" y="0"/>
                </a:moveTo>
                <a:lnTo>
                  <a:pt x="3420000" y="0"/>
                </a:lnTo>
                <a:lnTo>
                  <a:pt x="3420000" y="1779405"/>
                </a:lnTo>
                <a:lnTo>
                  <a:pt x="3277365" y="1922040"/>
                </a:lnTo>
                <a:lnTo>
                  <a:pt x="0" y="1922040"/>
                </a:lnTo>
                <a:lnTo>
                  <a:pt x="0" y="14263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bIns="144000" anchor="b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F9FC028-4708-885E-114A-D802D74715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6000" y="1578576"/>
            <a:ext cx="3420000" cy="1922040"/>
          </a:xfrm>
          <a:custGeom>
            <a:avLst/>
            <a:gdLst>
              <a:gd name="connsiteX0" fmla="*/ 2646219 w 3420000"/>
              <a:gd name="connsiteY0" fmla="*/ 1779950 h 1922040"/>
              <a:gd name="connsiteX1" fmla="*/ 2610682 w 3420000"/>
              <a:gd name="connsiteY1" fmla="*/ 1815950 h 1922040"/>
              <a:gd name="connsiteX2" fmla="*/ 3242541 w 3420000"/>
              <a:gd name="connsiteY2" fmla="*/ 1815950 h 1922040"/>
              <a:gd name="connsiteX3" fmla="*/ 3278078 w 3420000"/>
              <a:gd name="connsiteY3" fmla="*/ 1779950 h 1922040"/>
              <a:gd name="connsiteX4" fmla="*/ 177460 w 3420000"/>
              <a:gd name="connsiteY4" fmla="*/ 106090 h 1922040"/>
              <a:gd name="connsiteX5" fmla="*/ 141923 w 3420000"/>
              <a:gd name="connsiteY5" fmla="*/ 142090 h 1922040"/>
              <a:gd name="connsiteX6" fmla="*/ 773782 w 3420000"/>
              <a:gd name="connsiteY6" fmla="*/ 142090 h 1922040"/>
              <a:gd name="connsiteX7" fmla="*/ 809319 w 3420000"/>
              <a:gd name="connsiteY7" fmla="*/ 106090 h 1922040"/>
              <a:gd name="connsiteX8" fmla="*/ 142635 w 3420000"/>
              <a:gd name="connsiteY8" fmla="*/ 0 h 1922040"/>
              <a:gd name="connsiteX9" fmla="*/ 3420000 w 3420000"/>
              <a:gd name="connsiteY9" fmla="*/ 0 h 1922040"/>
              <a:gd name="connsiteX10" fmla="*/ 3420000 w 3420000"/>
              <a:gd name="connsiteY10" fmla="*/ 1779405 h 1922040"/>
              <a:gd name="connsiteX11" fmla="*/ 3277365 w 3420000"/>
              <a:gd name="connsiteY11" fmla="*/ 1922040 h 1922040"/>
              <a:gd name="connsiteX12" fmla="*/ 0 w 3420000"/>
              <a:gd name="connsiteY12" fmla="*/ 1922040 h 1922040"/>
              <a:gd name="connsiteX13" fmla="*/ 0 w 3420000"/>
              <a:gd name="connsiteY13" fmla="*/ 142635 h 192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20000" h="1922040">
                <a:moveTo>
                  <a:pt x="2646219" y="1779950"/>
                </a:moveTo>
                <a:lnTo>
                  <a:pt x="2610682" y="1815950"/>
                </a:lnTo>
                <a:lnTo>
                  <a:pt x="3242541" y="1815950"/>
                </a:lnTo>
                <a:lnTo>
                  <a:pt x="3278078" y="1779950"/>
                </a:lnTo>
                <a:close/>
                <a:moveTo>
                  <a:pt x="177460" y="106090"/>
                </a:moveTo>
                <a:lnTo>
                  <a:pt x="141923" y="142090"/>
                </a:lnTo>
                <a:lnTo>
                  <a:pt x="773782" y="142090"/>
                </a:lnTo>
                <a:lnTo>
                  <a:pt x="809319" y="106090"/>
                </a:lnTo>
                <a:close/>
                <a:moveTo>
                  <a:pt x="142635" y="0"/>
                </a:moveTo>
                <a:lnTo>
                  <a:pt x="3420000" y="0"/>
                </a:lnTo>
                <a:lnTo>
                  <a:pt x="3420000" y="1779405"/>
                </a:lnTo>
                <a:lnTo>
                  <a:pt x="3277365" y="1922040"/>
                </a:lnTo>
                <a:lnTo>
                  <a:pt x="0" y="1922040"/>
                </a:lnTo>
                <a:lnTo>
                  <a:pt x="0" y="14263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bIns="144000" anchor="b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F6FD0906-F55C-1E3B-DB7A-38B3875B4C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4000" y="1578576"/>
            <a:ext cx="3420000" cy="1922040"/>
          </a:xfrm>
          <a:custGeom>
            <a:avLst/>
            <a:gdLst>
              <a:gd name="connsiteX0" fmla="*/ 2646219 w 3420000"/>
              <a:gd name="connsiteY0" fmla="*/ 1779950 h 1922040"/>
              <a:gd name="connsiteX1" fmla="*/ 2610682 w 3420000"/>
              <a:gd name="connsiteY1" fmla="*/ 1815950 h 1922040"/>
              <a:gd name="connsiteX2" fmla="*/ 3242541 w 3420000"/>
              <a:gd name="connsiteY2" fmla="*/ 1815950 h 1922040"/>
              <a:gd name="connsiteX3" fmla="*/ 3278078 w 3420000"/>
              <a:gd name="connsiteY3" fmla="*/ 1779950 h 1922040"/>
              <a:gd name="connsiteX4" fmla="*/ 177460 w 3420000"/>
              <a:gd name="connsiteY4" fmla="*/ 106090 h 1922040"/>
              <a:gd name="connsiteX5" fmla="*/ 141923 w 3420000"/>
              <a:gd name="connsiteY5" fmla="*/ 142090 h 1922040"/>
              <a:gd name="connsiteX6" fmla="*/ 773782 w 3420000"/>
              <a:gd name="connsiteY6" fmla="*/ 142090 h 1922040"/>
              <a:gd name="connsiteX7" fmla="*/ 809319 w 3420000"/>
              <a:gd name="connsiteY7" fmla="*/ 106090 h 1922040"/>
              <a:gd name="connsiteX8" fmla="*/ 142635 w 3420000"/>
              <a:gd name="connsiteY8" fmla="*/ 0 h 1922040"/>
              <a:gd name="connsiteX9" fmla="*/ 3420000 w 3420000"/>
              <a:gd name="connsiteY9" fmla="*/ 0 h 1922040"/>
              <a:gd name="connsiteX10" fmla="*/ 3420000 w 3420000"/>
              <a:gd name="connsiteY10" fmla="*/ 1779405 h 1922040"/>
              <a:gd name="connsiteX11" fmla="*/ 3277365 w 3420000"/>
              <a:gd name="connsiteY11" fmla="*/ 1922040 h 1922040"/>
              <a:gd name="connsiteX12" fmla="*/ 0 w 3420000"/>
              <a:gd name="connsiteY12" fmla="*/ 1922040 h 1922040"/>
              <a:gd name="connsiteX13" fmla="*/ 0 w 3420000"/>
              <a:gd name="connsiteY13" fmla="*/ 142635 h 192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20000" h="1922040">
                <a:moveTo>
                  <a:pt x="2646219" y="1779950"/>
                </a:moveTo>
                <a:lnTo>
                  <a:pt x="2610682" y="1815950"/>
                </a:lnTo>
                <a:lnTo>
                  <a:pt x="3242541" y="1815950"/>
                </a:lnTo>
                <a:lnTo>
                  <a:pt x="3278078" y="1779950"/>
                </a:lnTo>
                <a:close/>
                <a:moveTo>
                  <a:pt x="177460" y="106090"/>
                </a:moveTo>
                <a:lnTo>
                  <a:pt x="141923" y="142090"/>
                </a:lnTo>
                <a:lnTo>
                  <a:pt x="773782" y="142090"/>
                </a:lnTo>
                <a:lnTo>
                  <a:pt x="809319" y="106090"/>
                </a:lnTo>
                <a:close/>
                <a:moveTo>
                  <a:pt x="142635" y="0"/>
                </a:moveTo>
                <a:lnTo>
                  <a:pt x="3420000" y="0"/>
                </a:lnTo>
                <a:lnTo>
                  <a:pt x="3420000" y="1779405"/>
                </a:lnTo>
                <a:lnTo>
                  <a:pt x="3277365" y="1922040"/>
                </a:lnTo>
                <a:lnTo>
                  <a:pt x="0" y="1922040"/>
                </a:lnTo>
                <a:lnTo>
                  <a:pt x="0" y="14263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bIns="144000" anchor="b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E0E445E-AD6B-A00F-33DA-9D62E60D3C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8000" y="3682514"/>
            <a:ext cx="3419999" cy="1922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5A3C545-AF17-4B49-5ECC-854890DAAB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6001" y="3682514"/>
            <a:ext cx="3419999" cy="1922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EBC7298F-8BC9-1F06-C7EA-DB6BE45A94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84001" y="3682514"/>
            <a:ext cx="3419999" cy="1922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11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+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EFB1E-7F4C-5FAC-9ACB-A9CC85FBE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9688"/>
            <a:ext cx="12192000" cy="55373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0CBF233-7292-62F9-0B19-20FF498A0D5F}"/>
              </a:ext>
            </a:extLst>
          </p:cNvPr>
          <p:cNvSpPr/>
          <p:nvPr userDrawn="1"/>
        </p:nvSpPr>
        <p:spPr>
          <a:xfrm>
            <a:off x="0" y="1573908"/>
            <a:ext cx="12192000" cy="234051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85077-0DD7-CF05-6283-2D63D04A06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7386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Up to two lines</a:t>
            </a:r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CE19D61-03D3-9595-61F3-74B85D3D3C0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87999" y="1431819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E84C83D-1F4D-D8FC-E4CD-FFD1E628E3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88000" y="4383225"/>
            <a:ext cx="2015999" cy="11223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86CB433-3CFC-CC69-42B0-4862FE01451A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3015999" y="1431819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2F4695A-3ABD-3CF2-C0BD-31DAC712E0C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3016000" y="4383225"/>
            <a:ext cx="2015999" cy="11223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F8B67D75-F6EE-25AA-2056-456E3F070B28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5443999" y="1431819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50D413D3-6EC2-E5C9-EFA3-64F8324BC48D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5444000" y="4383225"/>
            <a:ext cx="2015999" cy="11223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EE0C72ED-D692-A687-C13B-34B509A3E1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71999" y="1431819"/>
            <a:ext cx="4320000" cy="4073764"/>
          </a:xfr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</p:spPr>
        <p:txBody>
          <a:bodyPr vert="horz" lIns="540000" tIns="360000" rIns="540000" bIns="360000" rtlCol="0">
            <a:no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</a:lstStyle>
          <a:p>
            <a:pPr marL="0" lvl="0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Title</a:t>
            </a:r>
          </a:p>
          <a:p>
            <a:pPr lvl="1">
              <a:spcBef>
                <a:spcPts val="1200"/>
              </a:spcBef>
              <a:buClrTx/>
            </a:pPr>
            <a:r>
              <a:rPr lang="en-US"/>
              <a:t>Second level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5AFE733-1D17-D433-B6A4-2D1DB8DE51AC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1FF5C286-A3F3-8552-53E0-33623573294C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454BEA95-E503-A134-5970-4028900C550F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D036B0A8-6297-AD7E-D57D-5A051148A313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D48E0E8B-65FF-C632-2635-7E5442B19077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FD3EF2BA-6E64-76F6-6E09-EC4ABC8587C2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245F54C5-B052-73D3-6C7D-278D01D434F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0E3D9EAE-51D2-7060-9A73-4D9A8C4A3CB0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347D14FD-214D-601F-D5ED-7230C1D3465E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1FC57748-74FF-5242-7915-3A6447896407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5E393AA9-8A2D-77A9-4038-95A90A22659D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707EF7D0-0551-B497-8CD6-118F8DA38BD5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A1A9272C-2DB3-E3DE-C21E-800B17B2F85E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D8156300-4934-B7AD-A755-96E9059EE4B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A7DB2D5B-C826-89B4-6FCD-5C800E7EF61D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3297FB1E-C558-4CD7-3501-325F77FE4611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EFBD691F-CCD9-A819-04A8-F2A7BBBBC1EE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55383BEA-7D38-3C54-9F1E-9173C2632C08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9223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pictures +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EFB1E-7F4C-5FAC-9ACB-A9CC85FBE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9688"/>
            <a:ext cx="12192000" cy="55373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0CBF233-7292-62F9-0B19-20FF498A0D5F}"/>
              </a:ext>
            </a:extLst>
          </p:cNvPr>
          <p:cNvSpPr/>
          <p:nvPr userDrawn="1"/>
        </p:nvSpPr>
        <p:spPr>
          <a:xfrm>
            <a:off x="0" y="1573908"/>
            <a:ext cx="12192000" cy="234051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85077-0DD7-CF05-6283-2D63D04A06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7386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Up to two lines</a:t>
            </a:r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CE19D61-03D3-9595-61F3-74B85D3D3C0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87999" y="1431819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86CB433-3CFC-CC69-42B0-4862FE01451A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3015999" y="1431819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F8B67D75-F6EE-25AA-2056-456E3F070B28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5443999" y="1431819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EE0C72ED-D692-A687-C13B-34B509A3E1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71999" y="1431819"/>
            <a:ext cx="4320000" cy="4073764"/>
          </a:xfr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</p:spPr>
        <p:txBody>
          <a:bodyPr vert="horz" lIns="540000" tIns="360000" rIns="540000" bIns="360000" rtlCol="0">
            <a:no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</a:lstStyle>
          <a:p>
            <a:pPr marL="0" lvl="0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Title</a:t>
            </a:r>
          </a:p>
          <a:p>
            <a:pPr lvl="1">
              <a:spcBef>
                <a:spcPts val="1200"/>
              </a:spcBef>
              <a:buClrTx/>
            </a:pPr>
            <a:r>
              <a:rPr lang="en-US"/>
              <a:t>Second level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5AFE733-1D17-D433-B6A4-2D1DB8DE51AC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1FF5C286-A3F3-8552-53E0-33623573294C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454BEA95-E503-A134-5970-4028900C550F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D036B0A8-6297-AD7E-D57D-5A051148A313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D48E0E8B-65FF-C632-2635-7E5442B19077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FD3EF2BA-6E64-76F6-6E09-EC4ABC8587C2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245F54C5-B052-73D3-6C7D-278D01D434F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0E3D9EAE-51D2-7060-9A73-4D9A8C4A3CB0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347D14FD-214D-601F-D5ED-7230C1D3465E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1FC57748-74FF-5242-7915-3A6447896407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5E393AA9-8A2D-77A9-4038-95A90A22659D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707EF7D0-0551-B497-8CD6-118F8DA38BD5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A1A9272C-2DB3-E3DE-C21E-800B17B2F85E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D8156300-4934-B7AD-A755-96E9059EE4B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A7DB2D5B-C826-89B4-6FCD-5C800E7EF61D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3297FB1E-C558-4CD7-3501-325F77FE4611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EFBD691F-CCD9-A819-04A8-F2A7BBBBC1EE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55383BEA-7D38-3C54-9F1E-9173C2632C08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10147DC-1DCE-AED8-93E9-F8A03EDE67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998" y="4323014"/>
            <a:ext cx="2016001" cy="1690511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51DB0-3253-6202-840C-F220F39729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15998" y="4323013"/>
            <a:ext cx="2016001" cy="1690511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74733AD-DED9-FF66-FA38-0B20976B8A8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43998" y="4323012"/>
            <a:ext cx="2016001" cy="1690511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2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boxes w/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0B44E0-721B-BCE4-E0F8-D19591D86101}"/>
              </a:ext>
            </a:extLst>
          </p:cNvPr>
          <p:cNvSpPr/>
          <p:nvPr userDrawn="1"/>
        </p:nvSpPr>
        <p:spPr>
          <a:xfrm>
            <a:off x="0" y="1282262"/>
            <a:ext cx="12192000" cy="42934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FA3DBF6-6C46-E317-61CF-B187955BBB69}"/>
              </a:ext>
            </a:extLst>
          </p:cNvPr>
          <p:cNvSpPr/>
          <p:nvPr userDrawn="1"/>
        </p:nvSpPr>
        <p:spPr>
          <a:xfrm>
            <a:off x="6111101" y="1282262"/>
            <a:ext cx="1508602" cy="4293476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</p:spPr>
        <p:txBody>
          <a:bodyPr vert="horz" lIns="540000" tIns="360000" rIns="540000" bIns="360000" rtlCol="0">
            <a:noAutofit/>
          </a:bodyPr>
          <a:lstStyle/>
          <a:p>
            <a:pPr lvl="0" indent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endParaRPr lang="fr-FR" sz="2400" b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99C33-373E-C0D7-ED19-CC437128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A3DBF6-6C46-E317-61CF-B187955BBB69}"/>
              </a:ext>
            </a:extLst>
          </p:cNvPr>
          <p:cNvSpPr/>
          <p:nvPr userDrawn="1"/>
        </p:nvSpPr>
        <p:spPr>
          <a:xfrm>
            <a:off x="0" y="1282262"/>
            <a:ext cx="1508602" cy="4293476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</p:spPr>
        <p:txBody>
          <a:bodyPr vert="horz" lIns="540000" tIns="360000" rIns="540000" bIns="360000" rtlCol="0">
            <a:noAutofit/>
          </a:bodyPr>
          <a:lstStyle/>
          <a:p>
            <a:pPr lvl="0" indent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endParaRPr lang="fr-FR" sz="2400" b="1">
              <a:solidFill>
                <a:schemeClr val="bg1"/>
              </a:solidFill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2A185251-3E2A-20C3-668B-7FFF46A42533}"/>
              </a:ext>
            </a:extLst>
          </p:cNvPr>
          <p:cNvSpPr/>
          <p:nvPr userDrawn="1"/>
        </p:nvSpPr>
        <p:spPr>
          <a:xfrm>
            <a:off x="111262" y="1790101"/>
            <a:ext cx="920602" cy="36000"/>
          </a:xfrm>
          <a:prstGeom prst="parallelogram">
            <a:avLst>
              <a:gd name="adj" fmla="val 987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19DBCA-5467-7B5B-9291-FC69C91B7C38}"/>
              </a:ext>
            </a:extLst>
          </p:cNvPr>
          <p:cNvGrpSpPr/>
          <p:nvPr userDrawn="1"/>
        </p:nvGrpSpPr>
        <p:grpSpPr>
          <a:xfrm>
            <a:off x="111262" y="4921672"/>
            <a:ext cx="920602" cy="74305"/>
            <a:chOff x="696000" y="1460737"/>
            <a:chExt cx="920602" cy="112014"/>
          </a:xfrm>
          <a:solidFill>
            <a:schemeClr val="bg1"/>
          </a:solidFill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CFF51B82-9C74-7AB8-2FE3-425C6BDAC587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45B53E3F-E7D9-3B0F-2D42-2C91C4064419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EF2DF6DD-9889-7D69-6BE9-854276D3ED17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D7BD9FED-5D6B-2A8C-73F8-0FEE32D32952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42F4AD0B-7537-C384-B31E-25E11A598A14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A0E2E7C3-007D-E9E9-EE12-C9758BA0EF6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D881946A-393C-7793-4766-AFC90295F2FA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E4760365-57C6-A575-A7DE-54857C980E8D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941BBD91-2553-DF2E-6D31-B206CE1696F0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C4F2A14E-8B7E-D356-E09A-9AEDC5314D36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68334AA-958A-254C-99B6-0515D8D0A86C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41FAB314-A878-0EDC-718B-57A108654150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49DC070C-84F0-64E3-C7C4-787812B56540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F38A2D88-8B13-8252-C976-A3BE80E761B6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93CA7A6E-5091-69A2-9ECC-58674FED0711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7DE7BEAD-9421-2A9A-BA04-B9E7FA6304A3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8F7ECB9B-4A08-0ED4-BBF9-89C4FF8BE972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1CA828-C48F-1464-868D-077A4DDBBF34}"/>
              </a:ext>
            </a:extLst>
          </p:cNvPr>
          <p:cNvCxnSpPr>
            <a:cxnSpLocks/>
          </p:cNvCxnSpPr>
          <p:nvPr userDrawn="1"/>
        </p:nvCxnSpPr>
        <p:spPr>
          <a:xfrm>
            <a:off x="111262" y="1826102"/>
            <a:ext cx="14388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7C123-46F2-19C6-3521-81A1F290BD8F}"/>
              </a:ext>
            </a:extLst>
          </p:cNvPr>
          <p:cNvCxnSpPr>
            <a:cxnSpLocks/>
          </p:cNvCxnSpPr>
          <p:nvPr userDrawn="1"/>
        </p:nvCxnSpPr>
        <p:spPr>
          <a:xfrm>
            <a:off x="111262" y="5031898"/>
            <a:ext cx="14388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D9D5977-B641-DBF9-4714-0AC3A64FD770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160" name="Parallelogram 159">
              <a:extLst>
                <a:ext uri="{FF2B5EF4-FFF2-40B4-BE49-F238E27FC236}">
                  <a16:creationId xmlns:a16="http://schemas.microsoft.com/office/drawing/2014/main" id="{174BB352-3FF3-9836-A770-7DAF761C969C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Parallelogram 160">
              <a:extLst>
                <a:ext uri="{FF2B5EF4-FFF2-40B4-BE49-F238E27FC236}">
                  <a16:creationId xmlns:a16="http://schemas.microsoft.com/office/drawing/2014/main" id="{F2B83562-3F03-9238-8F96-8984454B662E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Parallelogram 161">
              <a:extLst>
                <a:ext uri="{FF2B5EF4-FFF2-40B4-BE49-F238E27FC236}">
                  <a16:creationId xmlns:a16="http://schemas.microsoft.com/office/drawing/2014/main" id="{7821A209-9CFF-53D3-9B32-79025F2661B7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Parallelogram 162">
              <a:extLst>
                <a:ext uri="{FF2B5EF4-FFF2-40B4-BE49-F238E27FC236}">
                  <a16:creationId xmlns:a16="http://schemas.microsoft.com/office/drawing/2014/main" id="{C984DDFA-61FB-9C49-113A-7E9F3911F51A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Parallelogram 163">
              <a:extLst>
                <a:ext uri="{FF2B5EF4-FFF2-40B4-BE49-F238E27FC236}">
                  <a16:creationId xmlns:a16="http://schemas.microsoft.com/office/drawing/2014/main" id="{4D3B85BC-437D-C306-C0DB-A6F200117205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Parallelogram 164">
              <a:extLst>
                <a:ext uri="{FF2B5EF4-FFF2-40B4-BE49-F238E27FC236}">
                  <a16:creationId xmlns:a16="http://schemas.microsoft.com/office/drawing/2014/main" id="{763FD250-9C62-31AE-09B7-8213A19B789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Parallelogram 165">
              <a:extLst>
                <a:ext uri="{FF2B5EF4-FFF2-40B4-BE49-F238E27FC236}">
                  <a16:creationId xmlns:a16="http://schemas.microsoft.com/office/drawing/2014/main" id="{B5FFA473-E6EE-7E46-5EC2-CC4A6FE51036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Parallelogram 166">
              <a:extLst>
                <a:ext uri="{FF2B5EF4-FFF2-40B4-BE49-F238E27FC236}">
                  <a16:creationId xmlns:a16="http://schemas.microsoft.com/office/drawing/2014/main" id="{8E77D475-BE09-DC36-8DAC-251172913F22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Parallelogram 167">
              <a:extLst>
                <a:ext uri="{FF2B5EF4-FFF2-40B4-BE49-F238E27FC236}">
                  <a16:creationId xmlns:a16="http://schemas.microsoft.com/office/drawing/2014/main" id="{7B8EFCA4-FDE6-82BE-BB41-776EFF97957A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Parallelogram 168">
              <a:extLst>
                <a:ext uri="{FF2B5EF4-FFF2-40B4-BE49-F238E27FC236}">
                  <a16:creationId xmlns:a16="http://schemas.microsoft.com/office/drawing/2014/main" id="{A3CFC134-2658-3C60-54BF-E4DF0DB4CBF6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Parallelogram 169">
              <a:extLst>
                <a:ext uri="{FF2B5EF4-FFF2-40B4-BE49-F238E27FC236}">
                  <a16:creationId xmlns:a16="http://schemas.microsoft.com/office/drawing/2014/main" id="{EED10F0D-9980-0469-8B54-3E6F40A0C195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Parallelogram 170">
              <a:extLst>
                <a:ext uri="{FF2B5EF4-FFF2-40B4-BE49-F238E27FC236}">
                  <a16:creationId xmlns:a16="http://schemas.microsoft.com/office/drawing/2014/main" id="{1C18C28B-6862-8E35-5E2B-F1E4901FC4AD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24D3AE2-03CD-CE77-5FBE-B48F5946E949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Parallelogram 172">
              <a:extLst>
                <a:ext uri="{FF2B5EF4-FFF2-40B4-BE49-F238E27FC236}">
                  <a16:creationId xmlns:a16="http://schemas.microsoft.com/office/drawing/2014/main" id="{45B841A6-71C5-214D-7E68-9EA50195506B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Parallelogram 173">
              <a:extLst>
                <a:ext uri="{FF2B5EF4-FFF2-40B4-BE49-F238E27FC236}">
                  <a16:creationId xmlns:a16="http://schemas.microsoft.com/office/drawing/2014/main" id="{D0D93902-60D9-5943-1ED1-BD6854D6453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Parallelogram 174">
              <a:extLst>
                <a:ext uri="{FF2B5EF4-FFF2-40B4-BE49-F238E27FC236}">
                  <a16:creationId xmlns:a16="http://schemas.microsoft.com/office/drawing/2014/main" id="{D07C049F-99DE-76FA-85D5-D15409042D93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Parallelogram 175">
              <a:extLst>
                <a:ext uri="{FF2B5EF4-FFF2-40B4-BE49-F238E27FC236}">
                  <a16:creationId xmlns:a16="http://schemas.microsoft.com/office/drawing/2014/main" id="{32EE3157-A003-4E6A-6E05-92C86C03A745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7" name="Text Placeholder 4">
            <a:extLst>
              <a:ext uri="{FF2B5EF4-FFF2-40B4-BE49-F238E27FC236}">
                <a16:creationId xmlns:a16="http://schemas.microsoft.com/office/drawing/2014/main" id="{8EEBB7A1-9DFC-18B0-44D2-04AD94DBFC98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11262" y="2152041"/>
            <a:ext cx="1209599" cy="2553922"/>
          </a:xfrm>
        </p:spPr>
        <p:txBody>
          <a:bodyPr anchor="ctr"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178">
            <a:extLst>
              <a:ext uri="{FF2B5EF4-FFF2-40B4-BE49-F238E27FC236}">
                <a16:creationId xmlns:a16="http://schemas.microsoft.com/office/drawing/2014/main" id="{5AEE29DE-6412-A5C6-A2F4-8C2432AFC8A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612588" y="1178102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4" name="Picture Placeholder 203">
            <a:extLst>
              <a:ext uri="{FF2B5EF4-FFF2-40B4-BE49-F238E27FC236}">
                <a16:creationId xmlns:a16="http://schemas.microsoft.com/office/drawing/2014/main" id="{10DF78D3-CF2D-D894-7D5B-0CA84CBEA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12588" y="2781000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5" name="Picture Placeholder 204">
            <a:extLst>
              <a:ext uri="{FF2B5EF4-FFF2-40B4-BE49-F238E27FC236}">
                <a16:creationId xmlns:a16="http://schemas.microsoft.com/office/drawing/2014/main" id="{05D8CF00-662B-CC0A-82E9-B69110B8DB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12588" y="4383898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6" name="Picture Placeholder 205">
            <a:extLst>
              <a:ext uri="{FF2B5EF4-FFF2-40B4-BE49-F238E27FC236}">
                <a16:creationId xmlns:a16="http://schemas.microsoft.com/office/drawing/2014/main" id="{514F8F9F-F1D8-842A-320C-BACCEC3FF4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26031" y="1178102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7" name="Picture Placeholder 206">
            <a:extLst>
              <a:ext uri="{FF2B5EF4-FFF2-40B4-BE49-F238E27FC236}">
                <a16:creationId xmlns:a16="http://schemas.microsoft.com/office/drawing/2014/main" id="{88F312E7-5079-E58D-7385-ECAB2F1E38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26031" y="2781000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8" name="Picture Placeholder 207">
            <a:extLst>
              <a:ext uri="{FF2B5EF4-FFF2-40B4-BE49-F238E27FC236}">
                <a16:creationId xmlns:a16="http://schemas.microsoft.com/office/drawing/2014/main" id="{A7EA8545-5258-E1FF-F945-615D1632FCF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26031" y="4383898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52" name="Parallelogram 51">
            <a:extLst>
              <a:ext uri="{FF2B5EF4-FFF2-40B4-BE49-F238E27FC236}">
                <a16:creationId xmlns:a16="http://schemas.microsoft.com/office/drawing/2014/main" id="{2A185251-3E2A-20C3-668B-7FFF46A42533}"/>
              </a:ext>
            </a:extLst>
          </p:cNvPr>
          <p:cNvSpPr/>
          <p:nvPr userDrawn="1"/>
        </p:nvSpPr>
        <p:spPr>
          <a:xfrm>
            <a:off x="6239750" y="1787540"/>
            <a:ext cx="920602" cy="36000"/>
          </a:xfrm>
          <a:prstGeom prst="parallelogram">
            <a:avLst>
              <a:gd name="adj" fmla="val 987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319DBCA-5467-7B5B-9291-FC69C91B7C38}"/>
              </a:ext>
            </a:extLst>
          </p:cNvPr>
          <p:cNvGrpSpPr/>
          <p:nvPr userDrawn="1"/>
        </p:nvGrpSpPr>
        <p:grpSpPr>
          <a:xfrm>
            <a:off x="6239750" y="4919111"/>
            <a:ext cx="920602" cy="74305"/>
            <a:chOff x="696000" y="1460737"/>
            <a:chExt cx="920602" cy="112014"/>
          </a:xfrm>
          <a:solidFill>
            <a:schemeClr val="bg1"/>
          </a:solidFill>
        </p:grpSpPr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CFF51B82-9C74-7AB8-2FE3-425C6BDAC587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45B53E3F-E7D9-3B0F-2D42-2C91C4064419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EF2DF6DD-9889-7D69-6BE9-854276D3ED17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D7BD9FED-5D6B-2A8C-73F8-0FEE32D32952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42F4AD0B-7537-C384-B31E-25E11A598A14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A0E2E7C3-007D-E9E9-EE12-C9758BA0EF6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D881946A-393C-7793-4766-AFC90295F2FA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Parallelogram 60">
              <a:extLst>
                <a:ext uri="{FF2B5EF4-FFF2-40B4-BE49-F238E27FC236}">
                  <a16:creationId xmlns:a16="http://schemas.microsoft.com/office/drawing/2014/main" id="{E4760365-57C6-A575-A7DE-54857C980E8D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Parallelogram 61">
              <a:extLst>
                <a:ext uri="{FF2B5EF4-FFF2-40B4-BE49-F238E27FC236}">
                  <a16:creationId xmlns:a16="http://schemas.microsoft.com/office/drawing/2014/main" id="{941BBD91-2553-DF2E-6D31-B206CE1696F0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Parallelogram 62">
              <a:extLst>
                <a:ext uri="{FF2B5EF4-FFF2-40B4-BE49-F238E27FC236}">
                  <a16:creationId xmlns:a16="http://schemas.microsoft.com/office/drawing/2014/main" id="{C4F2A14E-8B7E-D356-E09A-9AEDC5314D36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Parallelogram 63">
              <a:extLst>
                <a:ext uri="{FF2B5EF4-FFF2-40B4-BE49-F238E27FC236}">
                  <a16:creationId xmlns:a16="http://schemas.microsoft.com/office/drawing/2014/main" id="{F68334AA-958A-254C-99B6-0515D8D0A86C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Parallelogram 64">
              <a:extLst>
                <a:ext uri="{FF2B5EF4-FFF2-40B4-BE49-F238E27FC236}">
                  <a16:creationId xmlns:a16="http://schemas.microsoft.com/office/drawing/2014/main" id="{41FAB314-A878-0EDC-718B-57A108654150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Parallelogram 65">
              <a:extLst>
                <a:ext uri="{FF2B5EF4-FFF2-40B4-BE49-F238E27FC236}">
                  <a16:creationId xmlns:a16="http://schemas.microsoft.com/office/drawing/2014/main" id="{49DC070C-84F0-64E3-C7C4-787812B56540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Parallelogram 66">
              <a:extLst>
                <a:ext uri="{FF2B5EF4-FFF2-40B4-BE49-F238E27FC236}">
                  <a16:creationId xmlns:a16="http://schemas.microsoft.com/office/drawing/2014/main" id="{F38A2D88-8B13-8252-C976-A3BE80E761B6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Parallelogram 67">
              <a:extLst>
                <a:ext uri="{FF2B5EF4-FFF2-40B4-BE49-F238E27FC236}">
                  <a16:creationId xmlns:a16="http://schemas.microsoft.com/office/drawing/2014/main" id="{93CA7A6E-5091-69A2-9ECC-58674FED0711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Parallelogram 68">
              <a:extLst>
                <a:ext uri="{FF2B5EF4-FFF2-40B4-BE49-F238E27FC236}">
                  <a16:creationId xmlns:a16="http://schemas.microsoft.com/office/drawing/2014/main" id="{7DE7BEAD-9421-2A9A-BA04-B9E7FA6304A3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Parallelogram 69">
              <a:extLst>
                <a:ext uri="{FF2B5EF4-FFF2-40B4-BE49-F238E27FC236}">
                  <a16:creationId xmlns:a16="http://schemas.microsoft.com/office/drawing/2014/main" id="{8F7ECB9B-4A08-0ED4-BBF9-89C4FF8BE972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61CA828-C48F-1464-868D-077A4DDBBF34}"/>
              </a:ext>
            </a:extLst>
          </p:cNvPr>
          <p:cNvCxnSpPr>
            <a:cxnSpLocks/>
          </p:cNvCxnSpPr>
          <p:nvPr userDrawn="1"/>
        </p:nvCxnSpPr>
        <p:spPr>
          <a:xfrm>
            <a:off x="6239750" y="1823541"/>
            <a:ext cx="14388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6C7C123-46F2-19C6-3521-81A1F290BD8F}"/>
              </a:ext>
            </a:extLst>
          </p:cNvPr>
          <p:cNvCxnSpPr>
            <a:cxnSpLocks/>
          </p:cNvCxnSpPr>
          <p:nvPr userDrawn="1"/>
        </p:nvCxnSpPr>
        <p:spPr>
          <a:xfrm>
            <a:off x="6239750" y="5029337"/>
            <a:ext cx="14388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8EEBB7A1-9DFC-18B0-44D2-04AD94DBFC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39750" y="2149480"/>
            <a:ext cx="1209599" cy="2553922"/>
          </a:xfrm>
        </p:spPr>
        <p:txBody>
          <a:bodyPr anchor="ctr"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276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textboxes w/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99C33-373E-C0D7-ED19-CC437128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0B44E0-721B-BCE4-E0F8-D19591D86101}"/>
              </a:ext>
            </a:extLst>
          </p:cNvPr>
          <p:cNvSpPr/>
          <p:nvPr userDrawn="1"/>
        </p:nvSpPr>
        <p:spPr>
          <a:xfrm>
            <a:off x="0" y="1282262"/>
            <a:ext cx="12192000" cy="42934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2A185251-3E2A-20C3-668B-7FFF46A42533}"/>
              </a:ext>
            </a:extLst>
          </p:cNvPr>
          <p:cNvSpPr/>
          <p:nvPr userDrawn="1"/>
        </p:nvSpPr>
        <p:spPr>
          <a:xfrm>
            <a:off x="587999" y="1790101"/>
            <a:ext cx="920602" cy="36000"/>
          </a:xfrm>
          <a:prstGeom prst="parallelogram">
            <a:avLst>
              <a:gd name="adj" fmla="val 987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19DBCA-5467-7B5B-9291-FC69C91B7C38}"/>
              </a:ext>
            </a:extLst>
          </p:cNvPr>
          <p:cNvGrpSpPr/>
          <p:nvPr userDrawn="1"/>
        </p:nvGrpSpPr>
        <p:grpSpPr>
          <a:xfrm>
            <a:off x="587999" y="4921672"/>
            <a:ext cx="920602" cy="74305"/>
            <a:chOff x="696000" y="1460737"/>
            <a:chExt cx="920602" cy="112014"/>
          </a:xfrm>
          <a:solidFill>
            <a:schemeClr val="bg1"/>
          </a:solidFill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CFF51B82-9C74-7AB8-2FE3-425C6BDAC587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45B53E3F-E7D9-3B0F-2D42-2C91C4064419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EF2DF6DD-9889-7D69-6BE9-854276D3ED17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D7BD9FED-5D6B-2A8C-73F8-0FEE32D32952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42F4AD0B-7537-C384-B31E-25E11A598A14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A0E2E7C3-007D-E9E9-EE12-C9758BA0EF6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D881946A-393C-7793-4766-AFC90295F2FA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E4760365-57C6-A575-A7DE-54857C980E8D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941BBD91-2553-DF2E-6D31-B206CE1696F0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C4F2A14E-8B7E-D356-E09A-9AEDC5314D36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68334AA-958A-254C-99B6-0515D8D0A86C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41FAB314-A878-0EDC-718B-57A108654150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49DC070C-84F0-64E3-C7C4-787812B56540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F38A2D88-8B13-8252-C976-A3BE80E761B6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93CA7A6E-5091-69A2-9ECC-58674FED0711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7DE7BEAD-9421-2A9A-BA04-B9E7FA6304A3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8F7ECB9B-4A08-0ED4-BBF9-89C4FF8BE972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1CA828-C48F-1464-868D-077A4DDBBF34}"/>
              </a:ext>
            </a:extLst>
          </p:cNvPr>
          <p:cNvCxnSpPr>
            <a:cxnSpLocks/>
          </p:cNvCxnSpPr>
          <p:nvPr userDrawn="1"/>
        </p:nvCxnSpPr>
        <p:spPr>
          <a:xfrm>
            <a:off x="587999" y="1826102"/>
            <a:ext cx="14388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7C123-46F2-19C6-3521-81A1F290BD8F}"/>
              </a:ext>
            </a:extLst>
          </p:cNvPr>
          <p:cNvCxnSpPr>
            <a:cxnSpLocks/>
          </p:cNvCxnSpPr>
          <p:nvPr userDrawn="1"/>
        </p:nvCxnSpPr>
        <p:spPr>
          <a:xfrm>
            <a:off x="587999" y="5031898"/>
            <a:ext cx="14388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D9D5977-B641-DBF9-4714-0AC3A64FD770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160" name="Parallelogram 159">
              <a:extLst>
                <a:ext uri="{FF2B5EF4-FFF2-40B4-BE49-F238E27FC236}">
                  <a16:creationId xmlns:a16="http://schemas.microsoft.com/office/drawing/2014/main" id="{174BB352-3FF3-9836-A770-7DAF761C969C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Parallelogram 160">
              <a:extLst>
                <a:ext uri="{FF2B5EF4-FFF2-40B4-BE49-F238E27FC236}">
                  <a16:creationId xmlns:a16="http://schemas.microsoft.com/office/drawing/2014/main" id="{F2B83562-3F03-9238-8F96-8984454B662E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Parallelogram 161">
              <a:extLst>
                <a:ext uri="{FF2B5EF4-FFF2-40B4-BE49-F238E27FC236}">
                  <a16:creationId xmlns:a16="http://schemas.microsoft.com/office/drawing/2014/main" id="{7821A209-9CFF-53D3-9B32-79025F2661B7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Parallelogram 162">
              <a:extLst>
                <a:ext uri="{FF2B5EF4-FFF2-40B4-BE49-F238E27FC236}">
                  <a16:creationId xmlns:a16="http://schemas.microsoft.com/office/drawing/2014/main" id="{C984DDFA-61FB-9C49-113A-7E9F3911F51A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Parallelogram 163">
              <a:extLst>
                <a:ext uri="{FF2B5EF4-FFF2-40B4-BE49-F238E27FC236}">
                  <a16:creationId xmlns:a16="http://schemas.microsoft.com/office/drawing/2014/main" id="{4D3B85BC-437D-C306-C0DB-A6F200117205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Parallelogram 164">
              <a:extLst>
                <a:ext uri="{FF2B5EF4-FFF2-40B4-BE49-F238E27FC236}">
                  <a16:creationId xmlns:a16="http://schemas.microsoft.com/office/drawing/2014/main" id="{763FD250-9C62-31AE-09B7-8213A19B789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Parallelogram 165">
              <a:extLst>
                <a:ext uri="{FF2B5EF4-FFF2-40B4-BE49-F238E27FC236}">
                  <a16:creationId xmlns:a16="http://schemas.microsoft.com/office/drawing/2014/main" id="{B5FFA473-E6EE-7E46-5EC2-CC4A6FE51036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Parallelogram 166">
              <a:extLst>
                <a:ext uri="{FF2B5EF4-FFF2-40B4-BE49-F238E27FC236}">
                  <a16:creationId xmlns:a16="http://schemas.microsoft.com/office/drawing/2014/main" id="{8E77D475-BE09-DC36-8DAC-251172913F22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Parallelogram 167">
              <a:extLst>
                <a:ext uri="{FF2B5EF4-FFF2-40B4-BE49-F238E27FC236}">
                  <a16:creationId xmlns:a16="http://schemas.microsoft.com/office/drawing/2014/main" id="{7B8EFCA4-FDE6-82BE-BB41-776EFF97957A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Parallelogram 168">
              <a:extLst>
                <a:ext uri="{FF2B5EF4-FFF2-40B4-BE49-F238E27FC236}">
                  <a16:creationId xmlns:a16="http://schemas.microsoft.com/office/drawing/2014/main" id="{A3CFC134-2658-3C60-54BF-E4DF0DB4CBF6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Parallelogram 169">
              <a:extLst>
                <a:ext uri="{FF2B5EF4-FFF2-40B4-BE49-F238E27FC236}">
                  <a16:creationId xmlns:a16="http://schemas.microsoft.com/office/drawing/2014/main" id="{EED10F0D-9980-0469-8B54-3E6F40A0C195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Parallelogram 170">
              <a:extLst>
                <a:ext uri="{FF2B5EF4-FFF2-40B4-BE49-F238E27FC236}">
                  <a16:creationId xmlns:a16="http://schemas.microsoft.com/office/drawing/2014/main" id="{1C18C28B-6862-8E35-5E2B-F1E4901FC4AD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24D3AE2-03CD-CE77-5FBE-B48F5946E949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Parallelogram 172">
              <a:extLst>
                <a:ext uri="{FF2B5EF4-FFF2-40B4-BE49-F238E27FC236}">
                  <a16:creationId xmlns:a16="http://schemas.microsoft.com/office/drawing/2014/main" id="{45B841A6-71C5-214D-7E68-9EA50195506B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Parallelogram 173">
              <a:extLst>
                <a:ext uri="{FF2B5EF4-FFF2-40B4-BE49-F238E27FC236}">
                  <a16:creationId xmlns:a16="http://schemas.microsoft.com/office/drawing/2014/main" id="{D0D93902-60D9-5943-1ED1-BD6854D6453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Parallelogram 174">
              <a:extLst>
                <a:ext uri="{FF2B5EF4-FFF2-40B4-BE49-F238E27FC236}">
                  <a16:creationId xmlns:a16="http://schemas.microsoft.com/office/drawing/2014/main" id="{D07C049F-99DE-76FA-85D5-D15409042D93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Parallelogram 175">
              <a:extLst>
                <a:ext uri="{FF2B5EF4-FFF2-40B4-BE49-F238E27FC236}">
                  <a16:creationId xmlns:a16="http://schemas.microsoft.com/office/drawing/2014/main" id="{32EE3157-A003-4E6A-6E05-92C86C03A745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7" name="Text Placeholder 4">
            <a:extLst>
              <a:ext uri="{FF2B5EF4-FFF2-40B4-BE49-F238E27FC236}">
                <a16:creationId xmlns:a16="http://schemas.microsoft.com/office/drawing/2014/main" id="{8EEBB7A1-9DFC-18B0-44D2-04AD94DBFC98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87999" y="2152041"/>
            <a:ext cx="1209599" cy="2553922"/>
          </a:xfrm>
        </p:spPr>
        <p:txBody>
          <a:bodyPr anchor="ctr"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178">
            <a:extLst>
              <a:ext uri="{FF2B5EF4-FFF2-40B4-BE49-F238E27FC236}">
                <a16:creationId xmlns:a16="http://schemas.microsoft.com/office/drawing/2014/main" id="{5AEE29DE-6412-A5C6-A2F4-8C2432AFC8A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2026801" y="1178102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4" name="Picture Placeholder 203">
            <a:extLst>
              <a:ext uri="{FF2B5EF4-FFF2-40B4-BE49-F238E27FC236}">
                <a16:creationId xmlns:a16="http://schemas.microsoft.com/office/drawing/2014/main" id="{10DF78D3-CF2D-D894-7D5B-0CA84CBEA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6801" y="2781000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5" name="Picture Placeholder 204">
            <a:extLst>
              <a:ext uri="{FF2B5EF4-FFF2-40B4-BE49-F238E27FC236}">
                <a16:creationId xmlns:a16="http://schemas.microsoft.com/office/drawing/2014/main" id="{05D8CF00-662B-CC0A-82E9-B69110B8DB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26801" y="4383898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6" name="Picture Placeholder 205">
            <a:extLst>
              <a:ext uri="{FF2B5EF4-FFF2-40B4-BE49-F238E27FC236}">
                <a16:creationId xmlns:a16="http://schemas.microsoft.com/office/drawing/2014/main" id="{514F8F9F-F1D8-842A-320C-BACCEC3FF4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96000" y="1178102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7" name="Picture Placeholder 206">
            <a:extLst>
              <a:ext uri="{FF2B5EF4-FFF2-40B4-BE49-F238E27FC236}">
                <a16:creationId xmlns:a16="http://schemas.microsoft.com/office/drawing/2014/main" id="{88F312E7-5079-E58D-7385-ECAB2F1E38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96000" y="2781000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8" name="Picture Placeholder 207">
            <a:extLst>
              <a:ext uri="{FF2B5EF4-FFF2-40B4-BE49-F238E27FC236}">
                <a16:creationId xmlns:a16="http://schemas.microsoft.com/office/drawing/2014/main" id="{A7EA8545-5258-E1FF-F945-615D1632FCF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96000" y="4383898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75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textboxes w/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99C33-373E-C0D7-ED19-CC437128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A3DBF6-6C46-E317-61CF-B187955BBB69}"/>
              </a:ext>
            </a:extLst>
          </p:cNvPr>
          <p:cNvSpPr/>
          <p:nvPr userDrawn="1"/>
        </p:nvSpPr>
        <p:spPr>
          <a:xfrm>
            <a:off x="0" y="1183343"/>
            <a:ext cx="12192000" cy="4521489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</p:spPr>
        <p:txBody>
          <a:bodyPr vert="horz" lIns="540000" tIns="360000" rIns="540000" bIns="360000" rtlCol="0">
            <a:noAutofit/>
          </a:bodyPr>
          <a:lstStyle/>
          <a:p>
            <a:pPr lvl="0" indent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endParaRPr lang="fr-FR" sz="2400" b="1">
              <a:solidFill>
                <a:schemeClr val="bg1"/>
              </a:solidFill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2A185251-3E2A-20C3-668B-7FFF46A42533}"/>
              </a:ext>
            </a:extLst>
          </p:cNvPr>
          <p:cNvSpPr/>
          <p:nvPr userDrawn="1"/>
        </p:nvSpPr>
        <p:spPr>
          <a:xfrm>
            <a:off x="587999" y="1790101"/>
            <a:ext cx="920602" cy="36000"/>
          </a:xfrm>
          <a:prstGeom prst="parallelogram">
            <a:avLst>
              <a:gd name="adj" fmla="val 987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19DBCA-5467-7B5B-9291-FC69C91B7C38}"/>
              </a:ext>
            </a:extLst>
          </p:cNvPr>
          <p:cNvGrpSpPr/>
          <p:nvPr userDrawn="1"/>
        </p:nvGrpSpPr>
        <p:grpSpPr>
          <a:xfrm>
            <a:off x="587999" y="4921672"/>
            <a:ext cx="920602" cy="74305"/>
            <a:chOff x="696000" y="1460737"/>
            <a:chExt cx="920602" cy="112014"/>
          </a:xfrm>
          <a:solidFill>
            <a:schemeClr val="bg1"/>
          </a:solidFill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CFF51B82-9C74-7AB8-2FE3-425C6BDAC587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45B53E3F-E7D9-3B0F-2D42-2C91C4064419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EF2DF6DD-9889-7D69-6BE9-854276D3ED17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D7BD9FED-5D6B-2A8C-73F8-0FEE32D32952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42F4AD0B-7537-C384-B31E-25E11A598A14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A0E2E7C3-007D-E9E9-EE12-C9758BA0EF6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D881946A-393C-7793-4766-AFC90295F2FA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E4760365-57C6-A575-A7DE-54857C980E8D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941BBD91-2553-DF2E-6D31-B206CE1696F0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C4F2A14E-8B7E-D356-E09A-9AEDC5314D36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68334AA-958A-254C-99B6-0515D8D0A86C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41FAB314-A878-0EDC-718B-57A108654150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49DC070C-84F0-64E3-C7C4-787812B56540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F38A2D88-8B13-8252-C976-A3BE80E761B6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93CA7A6E-5091-69A2-9ECC-58674FED0711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7DE7BEAD-9421-2A9A-BA04-B9E7FA6304A3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8F7ECB9B-4A08-0ED4-BBF9-89C4FF8BE972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1CA828-C48F-1464-868D-077A4DDBBF34}"/>
              </a:ext>
            </a:extLst>
          </p:cNvPr>
          <p:cNvCxnSpPr>
            <a:cxnSpLocks/>
          </p:cNvCxnSpPr>
          <p:nvPr userDrawn="1"/>
        </p:nvCxnSpPr>
        <p:spPr>
          <a:xfrm>
            <a:off x="587999" y="1826102"/>
            <a:ext cx="14388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7C123-46F2-19C6-3521-81A1F290BD8F}"/>
              </a:ext>
            </a:extLst>
          </p:cNvPr>
          <p:cNvCxnSpPr>
            <a:cxnSpLocks/>
          </p:cNvCxnSpPr>
          <p:nvPr userDrawn="1"/>
        </p:nvCxnSpPr>
        <p:spPr>
          <a:xfrm>
            <a:off x="587999" y="5031898"/>
            <a:ext cx="14388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D9D5977-B641-DBF9-4714-0AC3A64FD770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160" name="Parallelogram 159">
              <a:extLst>
                <a:ext uri="{FF2B5EF4-FFF2-40B4-BE49-F238E27FC236}">
                  <a16:creationId xmlns:a16="http://schemas.microsoft.com/office/drawing/2014/main" id="{174BB352-3FF3-9836-A770-7DAF761C969C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Parallelogram 160">
              <a:extLst>
                <a:ext uri="{FF2B5EF4-FFF2-40B4-BE49-F238E27FC236}">
                  <a16:creationId xmlns:a16="http://schemas.microsoft.com/office/drawing/2014/main" id="{F2B83562-3F03-9238-8F96-8984454B662E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Parallelogram 161">
              <a:extLst>
                <a:ext uri="{FF2B5EF4-FFF2-40B4-BE49-F238E27FC236}">
                  <a16:creationId xmlns:a16="http://schemas.microsoft.com/office/drawing/2014/main" id="{7821A209-9CFF-53D3-9B32-79025F2661B7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Parallelogram 162">
              <a:extLst>
                <a:ext uri="{FF2B5EF4-FFF2-40B4-BE49-F238E27FC236}">
                  <a16:creationId xmlns:a16="http://schemas.microsoft.com/office/drawing/2014/main" id="{C984DDFA-61FB-9C49-113A-7E9F3911F51A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Parallelogram 163">
              <a:extLst>
                <a:ext uri="{FF2B5EF4-FFF2-40B4-BE49-F238E27FC236}">
                  <a16:creationId xmlns:a16="http://schemas.microsoft.com/office/drawing/2014/main" id="{4D3B85BC-437D-C306-C0DB-A6F200117205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Parallelogram 164">
              <a:extLst>
                <a:ext uri="{FF2B5EF4-FFF2-40B4-BE49-F238E27FC236}">
                  <a16:creationId xmlns:a16="http://schemas.microsoft.com/office/drawing/2014/main" id="{763FD250-9C62-31AE-09B7-8213A19B789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Parallelogram 165">
              <a:extLst>
                <a:ext uri="{FF2B5EF4-FFF2-40B4-BE49-F238E27FC236}">
                  <a16:creationId xmlns:a16="http://schemas.microsoft.com/office/drawing/2014/main" id="{B5FFA473-E6EE-7E46-5EC2-CC4A6FE51036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Parallelogram 166">
              <a:extLst>
                <a:ext uri="{FF2B5EF4-FFF2-40B4-BE49-F238E27FC236}">
                  <a16:creationId xmlns:a16="http://schemas.microsoft.com/office/drawing/2014/main" id="{8E77D475-BE09-DC36-8DAC-251172913F22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Parallelogram 167">
              <a:extLst>
                <a:ext uri="{FF2B5EF4-FFF2-40B4-BE49-F238E27FC236}">
                  <a16:creationId xmlns:a16="http://schemas.microsoft.com/office/drawing/2014/main" id="{7B8EFCA4-FDE6-82BE-BB41-776EFF97957A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Parallelogram 168">
              <a:extLst>
                <a:ext uri="{FF2B5EF4-FFF2-40B4-BE49-F238E27FC236}">
                  <a16:creationId xmlns:a16="http://schemas.microsoft.com/office/drawing/2014/main" id="{A3CFC134-2658-3C60-54BF-E4DF0DB4CBF6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Parallelogram 169">
              <a:extLst>
                <a:ext uri="{FF2B5EF4-FFF2-40B4-BE49-F238E27FC236}">
                  <a16:creationId xmlns:a16="http://schemas.microsoft.com/office/drawing/2014/main" id="{EED10F0D-9980-0469-8B54-3E6F40A0C195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Parallelogram 170">
              <a:extLst>
                <a:ext uri="{FF2B5EF4-FFF2-40B4-BE49-F238E27FC236}">
                  <a16:creationId xmlns:a16="http://schemas.microsoft.com/office/drawing/2014/main" id="{1C18C28B-6862-8E35-5E2B-F1E4901FC4AD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24D3AE2-03CD-CE77-5FBE-B48F5946E949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Parallelogram 172">
              <a:extLst>
                <a:ext uri="{FF2B5EF4-FFF2-40B4-BE49-F238E27FC236}">
                  <a16:creationId xmlns:a16="http://schemas.microsoft.com/office/drawing/2014/main" id="{45B841A6-71C5-214D-7E68-9EA50195506B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Parallelogram 173">
              <a:extLst>
                <a:ext uri="{FF2B5EF4-FFF2-40B4-BE49-F238E27FC236}">
                  <a16:creationId xmlns:a16="http://schemas.microsoft.com/office/drawing/2014/main" id="{D0D93902-60D9-5943-1ED1-BD6854D6453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Parallelogram 174">
              <a:extLst>
                <a:ext uri="{FF2B5EF4-FFF2-40B4-BE49-F238E27FC236}">
                  <a16:creationId xmlns:a16="http://schemas.microsoft.com/office/drawing/2014/main" id="{D07C049F-99DE-76FA-85D5-D15409042D93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Parallelogram 175">
              <a:extLst>
                <a:ext uri="{FF2B5EF4-FFF2-40B4-BE49-F238E27FC236}">
                  <a16:creationId xmlns:a16="http://schemas.microsoft.com/office/drawing/2014/main" id="{32EE3157-A003-4E6A-6E05-92C86C03A745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7" name="Text Placeholder 4">
            <a:extLst>
              <a:ext uri="{FF2B5EF4-FFF2-40B4-BE49-F238E27FC236}">
                <a16:creationId xmlns:a16="http://schemas.microsoft.com/office/drawing/2014/main" id="{8EEBB7A1-9DFC-18B0-44D2-04AD94DBFC98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87999" y="2152041"/>
            <a:ext cx="1209599" cy="2553922"/>
          </a:xfrm>
        </p:spPr>
        <p:txBody>
          <a:bodyPr anchor="ctr"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178">
            <a:extLst>
              <a:ext uri="{FF2B5EF4-FFF2-40B4-BE49-F238E27FC236}">
                <a16:creationId xmlns:a16="http://schemas.microsoft.com/office/drawing/2014/main" id="{5AEE29DE-6412-A5C6-A2F4-8C2432AFC8A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2026801" y="914651"/>
            <a:ext cx="1294799" cy="1187997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4" name="Picture Placeholder 203">
            <a:extLst>
              <a:ext uri="{FF2B5EF4-FFF2-40B4-BE49-F238E27FC236}">
                <a16:creationId xmlns:a16="http://schemas.microsoft.com/office/drawing/2014/main" id="{10DF78D3-CF2D-D894-7D5B-0CA84CBEA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6800" y="2208729"/>
            <a:ext cx="1294799" cy="1187997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5" name="Picture Placeholder 204">
            <a:extLst>
              <a:ext uri="{FF2B5EF4-FFF2-40B4-BE49-F238E27FC236}">
                <a16:creationId xmlns:a16="http://schemas.microsoft.com/office/drawing/2014/main" id="{05D8CF00-662B-CC0A-82E9-B69110B8DB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26799" y="3502808"/>
            <a:ext cx="1294799" cy="1187997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icture Placeholder 204">
            <a:extLst>
              <a:ext uri="{FF2B5EF4-FFF2-40B4-BE49-F238E27FC236}">
                <a16:creationId xmlns:a16="http://schemas.microsoft.com/office/drawing/2014/main" id="{6A21AC18-BF11-62AC-08A3-24881E9AC0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007989" y="4796886"/>
            <a:ext cx="1294799" cy="1187997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Picture Placeholder 178">
            <a:extLst>
              <a:ext uri="{FF2B5EF4-FFF2-40B4-BE49-F238E27FC236}">
                <a16:creationId xmlns:a16="http://schemas.microsoft.com/office/drawing/2014/main" id="{6728C8F2-8370-113C-8300-6EABF104612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091377" y="914651"/>
            <a:ext cx="1294799" cy="1187997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8" name="Picture Placeholder 203">
            <a:extLst>
              <a:ext uri="{FF2B5EF4-FFF2-40B4-BE49-F238E27FC236}">
                <a16:creationId xmlns:a16="http://schemas.microsoft.com/office/drawing/2014/main" id="{D9CF946A-9186-374E-7C12-EAABBA32D9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91376" y="2208729"/>
            <a:ext cx="1294799" cy="1187997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Picture Placeholder 204">
            <a:extLst>
              <a:ext uri="{FF2B5EF4-FFF2-40B4-BE49-F238E27FC236}">
                <a16:creationId xmlns:a16="http://schemas.microsoft.com/office/drawing/2014/main" id="{65729BF8-BDAF-752A-612F-C6FD9DA3B4C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091375" y="3502808"/>
            <a:ext cx="1294799" cy="1187997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30" name="Picture Placeholder 204">
            <a:extLst>
              <a:ext uri="{FF2B5EF4-FFF2-40B4-BE49-F238E27FC236}">
                <a16:creationId xmlns:a16="http://schemas.microsoft.com/office/drawing/2014/main" id="{3A207114-CCFD-DEE6-6180-9581BCEBFD1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72565" y="4796886"/>
            <a:ext cx="1294799" cy="1187997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66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6 textboxes w/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9AD462-7833-52C3-0F3A-49263A1F6F8E}"/>
              </a:ext>
            </a:extLst>
          </p:cNvPr>
          <p:cNvSpPr/>
          <p:nvPr userDrawn="1"/>
        </p:nvSpPr>
        <p:spPr>
          <a:xfrm>
            <a:off x="0" y="1153168"/>
            <a:ext cx="12192000" cy="455166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99C33-373E-C0D7-ED19-CC437128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A3DBF6-6C46-E317-61CF-B187955BBB69}"/>
              </a:ext>
            </a:extLst>
          </p:cNvPr>
          <p:cNvSpPr/>
          <p:nvPr userDrawn="1"/>
        </p:nvSpPr>
        <p:spPr>
          <a:xfrm>
            <a:off x="0" y="1153169"/>
            <a:ext cx="2689412" cy="4551664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</p:spPr>
        <p:txBody>
          <a:bodyPr vert="horz" lIns="540000" tIns="360000" rIns="540000" bIns="360000" rtlCol="0">
            <a:noAutofit/>
          </a:bodyPr>
          <a:lstStyle/>
          <a:p>
            <a:pPr lvl="0" indent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endParaRPr lang="fr-FR" sz="2400" b="1">
              <a:solidFill>
                <a:schemeClr val="bg1"/>
              </a:solidFill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2A185251-3E2A-20C3-668B-7FFF46A42533}"/>
              </a:ext>
            </a:extLst>
          </p:cNvPr>
          <p:cNvSpPr/>
          <p:nvPr userDrawn="1"/>
        </p:nvSpPr>
        <p:spPr>
          <a:xfrm>
            <a:off x="587999" y="1790101"/>
            <a:ext cx="920602" cy="36000"/>
          </a:xfrm>
          <a:prstGeom prst="parallelogram">
            <a:avLst>
              <a:gd name="adj" fmla="val 987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19DBCA-5467-7B5B-9291-FC69C91B7C38}"/>
              </a:ext>
            </a:extLst>
          </p:cNvPr>
          <p:cNvGrpSpPr/>
          <p:nvPr userDrawn="1"/>
        </p:nvGrpSpPr>
        <p:grpSpPr>
          <a:xfrm>
            <a:off x="587999" y="4921672"/>
            <a:ext cx="920602" cy="74305"/>
            <a:chOff x="696000" y="1460737"/>
            <a:chExt cx="920602" cy="112014"/>
          </a:xfrm>
          <a:solidFill>
            <a:schemeClr val="bg1"/>
          </a:solidFill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CFF51B82-9C74-7AB8-2FE3-425C6BDAC587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45B53E3F-E7D9-3B0F-2D42-2C91C4064419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EF2DF6DD-9889-7D69-6BE9-854276D3ED17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D7BD9FED-5D6B-2A8C-73F8-0FEE32D32952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42F4AD0B-7537-C384-B31E-25E11A598A14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A0E2E7C3-007D-E9E9-EE12-C9758BA0EF6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D881946A-393C-7793-4766-AFC90295F2FA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E4760365-57C6-A575-A7DE-54857C980E8D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941BBD91-2553-DF2E-6D31-B206CE1696F0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C4F2A14E-8B7E-D356-E09A-9AEDC5314D36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68334AA-958A-254C-99B6-0515D8D0A86C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41FAB314-A878-0EDC-718B-57A108654150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49DC070C-84F0-64E3-C7C4-787812B56540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F38A2D88-8B13-8252-C976-A3BE80E761B6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93CA7A6E-5091-69A2-9ECC-58674FED0711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7DE7BEAD-9421-2A9A-BA04-B9E7FA6304A3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8F7ECB9B-4A08-0ED4-BBF9-89C4FF8BE972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1CA828-C48F-1464-868D-077A4DDBBF34}"/>
              </a:ext>
            </a:extLst>
          </p:cNvPr>
          <p:cNvCxnSpPr>
            <a:cxnSpLocks/>
          </p:cNvCxnSpPr>
          <p:nvPr userDrawn="1"/>
        </p:nvCxnSpPr>
        <p:spPr>
          <a:xfrm>
            <a:off x="587999" y="1826102"/>
            <a:ext cx="14388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7C123-46F2-19C6-3521-81A1F290BD8F}"/>
              </a:ext>
            </a:extLst>
          </p:cNvPr>
          <p:cNvCxnSpPr>
            <a:cxnSpLocks/>
          </p:cNvCxnSpPr>
          <p:nvPr userDrawn="1"/>
        </p:nvCxnSpPr>
        <p:spPr>
          <a:xfrm>
            <a:off x="587999" y="5031898"/>
            <a:ext cx="14388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D9D5977-B641-DBF9-4714-0AC3A64FD770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160" name="Parallelogram 159">
              <a:extLst>
                <a:ext uri="{FF2B5EF4-FFF2-40B4-BE49-F238E27FC236}">
                  <a16:creationId xmlns:a16="http://schemas.microsoft.com/office/drawing/2014/main" id="{174BB352-3FF3-9836-A770-7DAF761C969C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Parallelogram 160">
              <a:extLst>
                <a:ext uri="{FF2B5EF4-FFF2-40B4-BE49-F238E27FC236}">
                  <a16:creationId xmlns:a16="http://schemas.microsoft.com/office/drawing/2014/main" id="{F2B83562-3F03-9238-8F96-8984454B662E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Parallelogram 161">
              <a:extLst>
                <a:ext uri="{FF2B5EF4-FFF2-40B4-BE49-F238E27FC236}">
                  <a16:creationId xmlns:a16="http://schemas.microsoft.com/office/drawing/2014/main" id="{7821A209-9CFF-53D3-9B32-79025F2661B7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Parallelogram 162">
              <a:extLst>
                <a:ext uri="{FF2B5EF4-FFF2-40B4-BE49-F238E27FC236}">
                  <a16:creationId xmlns:a16="http://schemas.microsoft.com/office/drawing/2014/main" id="{C984DDFA-61FB-9C49-113A-7E9F3911F51A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Parallelogram 163">
              <a:extLst>
                <a:ext uri="{FF2B5EF4-FFF2-40B4-BE49-F238E27FC236}">
                  <a16:creationId xmlns:a16="http://schemas.microsoft.com/office/drawing/2014/main" id="{4D3B85BC-437D-C306-C0DB-A6F200117205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Parallelogram 164">
              <a:extLst>
                <a:ext uri="{FF2B5EF4-FFF2-40B4-BE49-F238E27FC236}">
                  <a16:creationId xmlns:a16="http://schemas.microsoft.com/office/drawing/2014/main" id="{763FD250-9C62-31AE-09B7-8213A19B789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Parallelogram 165">
              <a:extLst>
                <a:ext uri="{FF2B5EF4-FFF2-40B4-BE49-F238E27FC236}">
                  <a16:creationId xmlns:a16="http://schemas.microsoft.com/office/drawing/2014/main" id="{B5FFA473-E6EE-7E46-5EC2-CC4A6FE51036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Parallelogram 166">
              <a:extLst>
                <a:ext uri="{FF2B5EF4-FFF2-40B4-BE49-F238E27FC236}">
                  <a16:creationId xmlns:a16="http://schemas.microsoft.com/office/drawing/2014/main" id="{8E77D475-BE09-DC36-8DAC-251172913F22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Parallelogram 167">
              <a:extLst>
                <a:ext uri="{FF2B5EF4-FFF2-40B4-BE49-F238E27FC236}">
                  <a16:creationId xmlns:a16="http://schemas.microsoft.com/office/drawing/2014/main" id="{7B8EFCA4-FDE6-82BE-BB41-776EFF97957A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Parallelogram 168">
              <a:extLst>
                <a:ext uri="{FF2B5EF4-FFF2-40B4-BE49-F238E27FC236}">
                  <a16:creationId xmlns:a16="http://schemas.microsoft.com/office/drawing/2014/main" id="{A3CFC134-2658-3C60-54BF-E4DF0DB4CBF6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Parallelogram 169">
              <a:extLst>
                <a:ext uri="{FF2B5EF4-FFF2-40B4-BE49-F238E27FC236}">
                  <a16:creationId xmlns:a16="http://schemas.microsoft.com/office/drawing/2014/main" id="{EED10F0D-9980-0469-8B54-3E6F40A0C195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Parallelogram 170">
              <a:extLst>
                <a:ext uri="{FF2B5EF4-FFF2-40B4-BE49-F238E27FC236}">
                  <a16:creationId xmlns:a16="http://schemas.microsoft.com/office/drawing/2014/main" id="{1C18C28B-6862-8E35-5E2B-F1E4901FC4AD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24D3AE2-03CD-CE77-5FBE-B48F5946E949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Parallelogram 172">
              <a:extLst>
                <a:ext uri="{FF2B5EF4-FFF2-40B4-BE49-F238E27FC236}">
                  <a16:creationId xmlns:a16="http://schemas.microsoft.com/office/drawing/2014/main" id="{45B841A6-71C5-214D-7E68-9EA50195506B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Parallelogram 173">
              <a:extLst>
                <a:ext uri="{FF2B5EF4-FFF2-40B4-BE49-F238E27FC236}">
                  <a16:creationId xmlns:a16="http://schemas.microsoft.com/office/drawing/2014/main" id="{D0D93902-60D9-5943-1ED1-BD6854D6453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Parallelogram 174">
              <a:extLst>
                <a:ext uri="{FF2B5EF4-FFF2-40B4-BE49-F238E27FC236}">
                  <a16:creationId xmlns:a16="http://schemas.microsoft.com/office/drawing/2014/main" id="{D07C049F-99DE-76FA-85D5-D15409042D93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Parallelogram 175">
              <a:extLst>
                <a:ext uri="{FF2B5EF4-FFF2-40B4-BE49-F238E27FC236}">
                  <a16:creationId xmlns:a16="http://schemas.microsoft.com/office/drawing/2014/main" id="{32EE3157-A003-4E6A-6E05-92C86C03A745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7" name="Text Placeholder 4">
            <a:extLst>
              <a:ext uri="{FF2B5EF4-FFF2-40B4-BE49-F238E27FC236}">
                <a16:creationId xmlns:a16="http://schemas.microsoft.com/office/drawing/2014/main" id="{8EEBB7A1-9DFC-18B0-44D2-04AD94DBFC98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87999" y="2152041"/>
            <a:ext cx="1209599" cy="2553922"/>
          </a:xfrm>
        </p:spPr>
        <p:txBody>
          <a:bodyPr anchor="ctr"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178">
            <a:extLst>
              <a:ext uri="{FF2B5EF4-FFF2-40B4-BE49-F238E27FC236}">
                <a16:creationId xmlns:a16="http://schemas.microsoft.com/office/drawing/2014/main" id="{5AEE29DE-6412-A5C6-A2F4-8C2432AFC8A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2026801" y="914651"/>
            <a:ext cx="1294799" cy="1187997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4" name="Picture Placeholder 203">
            <a:extLst>
              <a:ext uri="{FF2B5EF4-FFF2-40B4-BE49-F238E27FC236}">
                <a16:creationId xmlns:a16="http://schemas.microsoft.com/office/drawing/2014/main" id="{10DF78D3-CF2D-D894-7D5B-0CA84CBEA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6800" y="2208729"/>
            <a:ext cx="1294799" cy="1187997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5" name="Picture Placeholder 204">
            <a:extLst>
              <a:ext uri="{FF2B5EF4-FFF2-40B4-BE49-F238E27FC236}">
                <a16:creationId xmlns:a16="http://schemas.microsoft.com/office/drawing/2014/main" id="{05D8CF00-662B-CC0A-82E9-B69110B8DB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26799" y="3502808"/>
            <a:ext cx="1294799" cy="1187997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icture Placeholder 204">
            <a:extLst>
              <a:ext uri="{FF2B5EF4-FFF2-40B4-BE49-F238E27FC236}">
                <a16:creationId xmlns:a16="http://schemas.microsoft.com/office/drawing/2014/main" id="{6A21AC18-BF11-62AC-08A3-24881E9AC0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007989" y="4796886"/>
            <a:ext cx="1294799" cy="1187997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Picture Placeholder 178">
            <a:extLst>
              <a:ext uri="{FF2B5EF4-FFF2-40B4-BE49-F238E27FC236}">
                <a16:creationId xmlns:a16="http://schemas.microsoft.com/office/drawing/2014/main" id="{6728C8F2-8370-113C-8300-6EABF104612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091377" y="914651"/>
            <a:ext cx="1294799" cy="1187997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8" name="Picture Placeholder 203">
            <a:extLst>
              <a:ext uri="{FF2B5EF4-FFF2-40B4-BE49-F238E27FC236}">
                <a16:creationId xmlns:a16="http://schemas.microsoft.com/office/drawing/2014/main" id="{D9CF946A-9186-374E-7C12-EAABBA32D9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91376" y="2208729"/>
            <a:ext cx="1294799" cy="1187997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Picture Placeholder 204">
            <a:extLst>
              <a:ext uri="{FF2B5EF4-FFF2-40B4-BE49-F238E27FC236}">
                <a16:creationId xmlns:a16="http://schemas.microsoft.com/office/drawing/2014/main" id="{65729BF8-BDAF-752A-612F-C6FD9DA3B4C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091375" y="3502808"/>
            <a:ext cx="1294799" cy="1187997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30" name="Picture Placeholder 204">
            <a:extLst>
              <a:ext uri="{FF2B5EF4-FFF2-40B4-BE49-F238E27FC236}">
                <a16:creationId xmlns:a16="http://schemas.microsoft.com/office/drawing/2014/main" id="{3A207114-CCFD-DEE6-6180-9581BCEBFD1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72565" y="4796886"/>
            <a:ext cx="1294799" cy="1187997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6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e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2853A-BC49-C201-9E3E-46E98164EC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04760"/>
            <a:ext cx="12192000" cy="1049842"/>
          </a:xfrm>
          <a:prstGeom prst="rect">
            <a:avLst/>
          </a:prstGeom>
        </p:spPr>
      </p:pic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30D17CB2-2739-C617-AD45-E3912CAD98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358525"/>
            <a:ext cx="12192000" cy="2743473"/>
          </a:xfrm>
          <a:prstGeom prst="rect">
            <a:avLst/>
          </a:prstGeom>
          <a:solidFill>
            <a:srgbClr val="ECECEF"/>
          </a:solidFill>
        </p:spPr>
        <p:txBody>
          <a:bodyPr wrap="square" tIns="0" bIns="216000" anchor="b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79775-88BC-3818-5D95-5B11998783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7386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Up to two lines</a:t>
            </a:r>
            <a:endParaRPr lang="en-GB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D3CD707-9A0B-2CF5-C079-BEF0CB78D227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35AD8C6E-20B1-A809-827C-0052C977D962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9C392785-BA90-8D03-76C6-C306A60C5655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6D69FAF0-B979-C60E-2402-6619E928DE5F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E2FA8DB5-C570-5601-055A-CE5923EE1B76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75D8C751-9F82-559A-00FF-2F677B9741F2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C43C5A60-AAB5-3FD5-E004-4F5337420E0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B32DCB3D-5B50-CAF5-F3BD-4B79CD083A8A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B68BD000-25A7-ECEE-8432-8B667FD4E65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B4067A74-31AE-047C-7E9A-002711B48B67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C92D3405-D6E0-C347-E57B-CF87855E50E9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D1006B9A-43C7-403C-8D13-B58EA500308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9D424315-1566-8B9D-E981-7272C10DCFE9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2D6ACB48-A7FB-9774-2D1D-E4BD43B14C82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C2E6044E-3469-2289-9F67-E6C457ABD08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Parallelogram 60">
              <a:extLst>
                <a:ext uri="{FF2B5EF4-FFF2-40B4-BE49-F238E27FC236}">
                  <a16:creationId xmlns:a16="http://schemas.microsoft.com/office/drawing/2014/main" id="{7B5BFBD3-79E0-00DE-73AE-3AD51B0B61B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Parallelogram 61">
              <a:extLst>
                <a:ext uri="{FF2B5EF4-FFF2-40B4-BE49-F238E27FC236}">
                  <a16:creationId xmlns:a16="http://schemas.microsoft.com/office/drawing/2014/main" id="{C85960EC-3773-930D-6703-BEBD7BA2A8DA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Parallelogram 62">
              <a:extLst>
                <a:ext uri="{FF2B5EF4-FFF2-40B4-BE49-F238E27FC236}">
                  <a16:creationId xmlns:a16="http://schemas.microsoft.com/office/drawing/2014/main" id="{385AA103-76C9-ACFF-10CB-CE85CA60797A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C81E6365-421C-018C-B5CE-B1E8F1749C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998" y="1578576"/>
            <a:ext cx="5328000" cy="1922040"/>
          </a:xfrm>
          <a:prstGeom prst="snip2DiagRect">
            <a:avLst>
              <a:gd name="adj1" fmla="val 6796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2">
                    <a:lumMod val="100000"/>
                    <a:alpha val="1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</a:ln>
        </p:spPr>
        <p:txBody>
          <a:bodyPr lIns="360000" rIns="360000" anchor="ctr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04990BCB-13B0-6825-976C-EF18813DF7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6000" y="1578576"/>
            <a:ext cx="5328000" cy="1922040"/>
          </a:xfrm>
          <a:prstGeom prst="snip2DiagRect">
            <a:avLst>
              <a:gd name="adj1" fmla="val 6796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2">
                    <a:lumMod val="100000"/>
                    <a:alpha val="1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</a:ln>
        </p:spPr>
        <p:txBody>
          <a:bodyPr lIns="360000" rIns="360000" anchor="ctr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48A82B05-DCC3-7CBE-78A4-DB40ED3B1849}"/>
              </a:ext>
            </a:extLst>
          </p:cNvPr>
          <p:cNvSpPr/>
          <p:nvPr/>
        </p:nvSpPr>
        <p:spPr>
          <a:xfrm>
            <a:off x="1036388" y="1926876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Parallelogram 67">
            <a:extLst>
              <a:ext uri="{FF2B5EF4-FFF2-40B4-BE49-F238E27FC236}">
                <a16:creationId xmlns:a16="http://schemas.microsoft.com/office/drawing/2014/main" id="{BE59802F-051F-1D3D-233F-5F1B9556E21E}"/>
              </a:ext>
            </a:extLst>
          </p:cNvPr>
          <p:cNvSpPr/>
          <p:nvPr userDrawn="1"/>
        </p:nvSpPr>
        <p:spPr>
          <a:xfrm>
            <a:off x="6724390" y="1926876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73C1190-8A05-B6B1-9949-675A79A9CE59}"/>
              </a:ext>
            </a:extLst>
          </p:cNvPr>
          <p:cNvGrpSpPr/>
          <p:nvPr userDrawn="1"/>
        </p:nvGrpSpPr>
        <p:grpSpPr>
          <a:xfrm>
            <a:off x="10561478" y="3284219"/>
            <a:ext cx="920602" cy="74305"/>
            <a:chOff x="696000" y="1460737"/>
            <a:chExt cx="920602" cy="112014"/>
          </a:xfrm>
        </p:grpSpPr>
        <p:sp>
          <p:nvSpPr>
            <p:cNvPr id="70" name="Parallelogram 69">
              <a:extLst>
                <a:ext uri="{FF2B5EF4-FFF2-40B4-BE49-F238E27FC236}">
                  <a16:creationId xmlns:a16="http://schemas.microsoft.com/office/drawing/2014/main" id="{CB5FD786-6DDE-63D5-2AAE-91AFFF211B5A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95026B7C-2B7A-1EA5-868D-75D288BE6F57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Parallelogram 71">
              <a:extLst>
                <a:ext uri="{FF2B5EF4-FFF2-40B4-BE49-F238E27FC236}">
                  <a16:creationId xmlns:a16="http://schemas.microsoft.com/office/drawing/2014/main" id="{697C3B1E-A60F-CD72-CCB3-6AB47AB86629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10C16C27-6AF2-52C7-318A-634369D69103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id="{7AC61264-90A3-8854-8F48-7B4175004DC8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EF81B55F-7E5E-0F0A-F071-B0221A42BCA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Parallelogram 75">
              <a:extLst>
                <a:ext uri="{FF2B5EF4-FFF2-40B4-BE49-F238E27FC236}">
                  <a16:creationId xmlns:a16="http://schemas.microsoft.com/office/drawing/2014/main" id="{EC62F885-2803-8BB4-CF11-FE3EA9B0BACF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Parallelogram 76">
              <a:extLst>
                <a:ext uri="{FF2B5EF4-FFF2-40B4-BE49-F238E27FC236}">
                  <a16:creationId xmlns:a16="http://schemas.microsoft.com/office/drawing/2014/main" id="{A0428056-33BF-60EE-49CD-E3437C792116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Parallelogram 77">
              <a:extLst>
                <a:ext uri="{FF2B5EF4-FFF2-40B4-BE49-F238E27FC236}">
                  <a16:creationId xmlns:a16="http://schemas.microsoft.com/office/drawing/2014/main" id="{E04E4A3C-CF84-BA33-F794-7E85044D1EBA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Parallelogram 78">
              <a:extLst>
                <a:ext uri="{FF2B5EF4-FFF2-40B4-BE49-F238E27FC236}">
                  <a16:creationId xmlns:a16="http://schemas.microsoft.com/office/drawing/2014/main" id="{9D518E5D-6A4F-7C83-D2B0-B24149922C01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Parallelogram 79">
              <a:extLst>
                <a:ext uri="{FF2B5EF4-FFF2-40B4-BE49-F238E27FC236}">
                  <a16:creationId xmlns:a16="http://schemas.microsoft.com/office/drawing/2014/main" id="{44CBFB45-888B-9CE6-3666-1AA0EA024FAE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8639E0E5-7A56-0E5E-63F6-9C4A1BDAE14A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Parallelogram 81">
              <a:extLst>
                <a:ext uri="{FF2B5EF4-FFF2-40B4-BE49-F238E27FC236}">
                  <a16:creationId xmlns:a16="http://schemas.microsoft.com/office/drawing/2014/main" id="{0B8D335A-95D8-96F9-9BEA-BC3103C6254B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Parallelogram 82">
              <a:extLst>
                <a:ext uri="{FF2B5EF4-FFF2-40B4-BE49-F238E27FC236}">
                  <a16:creationId xmlns:a16="http://schemas.microsoft.com/office/drawing/2014/main" id="{1AE99D33-083B-EE23-B589-3FF9D2C09505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Parallelogram 83">
              <a:extLst>
                <a:ext uri="{FF2B5EF4-FFF2-40B4-BE49-F238E27FC236}">
                  <a16:creationId xmlns:a16="http://schemas.microsoft.com/office/drawing/2014/main" id="{F6183C56-9551-683A-09EB-18262FD5240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Parallelogram 84">
              <a:extLst>
                <a:ext uri="{FF2B5EF4-FFF2-40B4-BE49-F238E27FC236}">
                  <a16:creationId xmlns:a16="http://schemas.microsoft.com/office/drawing/2014/main" id="{48CE29AF-5DE7-0CD4-85E4-ECD3406109B1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Parallelogram 85">
              <a:extLst>
                <a:ext uri="{FF2B5EF4-FFF2-40B4-BE49-F238E27FC236}">
                  <a16:creationId xmlns:a16="http://schemas.microsoft.com/office/drawing/2014/main" id="{8C95D847-0DA5-AD49-C523-1C189FD62BD3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5919B8-E7D8-2E80-5011-3951A602996A}"/>
              </a:ext>
            </a:extLst>
          </p:cNvPr>
          <p:cNvGrpSpPr/>
          <p:nvPr/>
        </p:nvGrpSpPr>
        <p:grpSpPr>
          <a:xfrm>
            <a:off x="4873476" y="3284219"/>
            <a:ext cx="920602" cy="74305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72527DA1-5756-4FE1-47A7-E71A3FEF4B71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652E994-8427-AE9A-9503-CBD4C4AED017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3588D7F-6CF6-0A97-142A-DD911F2FFDD7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D03E128F-D04E-988A-7041-EB5A3E74D341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096FCC49-B81B-62F6-17BD-4328F175F74F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7D68D970-84F5-33A9-A90D-4A5E18845120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8D99D4EA-232F-06E1-D854-2F7E32697CBA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3BE056EE-A89E-28F0-3980-601093F08B51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F7470B4B-0B40-6723-DA85-6EBCBAEB0481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DAE8BBCB-2669-4206-9E90-95D56AAD75E9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ADA5B50-D55B-1327-704B-CC0FF740D0C2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3C16DD71-620C-8863-F329-35D3481DC0C9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8327EE15-AE9F-0FAD-CC8E-8D10970315A0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BAB9A9B0-ED0C-984C-D360-1BE663244808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DE0CCEB7-EC83-AF6E-67C6-1CFF311B3245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E6FED54B-0F3B-95EF-8871-34E7A387384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1BD78EC9-C24D-36EF-14BF-D55DDE9307F9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024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D1FD898-2FCE-B1CB-2958-3C73C99D3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77851"/>
            <a:ext cx="12192000" cy="10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200DF0-4F7F-C342-7F47-A55CFECDB887}"/>
              </a:ext>
            </a:extLst>
          </p:cNvPr>
          <p:cNvSpPr/>
          <p:nvPr userDrawn="1"/>
        </p:nvSpPr>
        <p:spPr>
          <a:xfrm>
            <a:off x="0" y="0"/>
            <a:ext cx="6096000" cy="6101998"/>
          </a:xfrm>
          <a:prstGeom prst="rect">
            <a:avLst/>
          </a:prstGeom>
          <a:gradFill flip="none" rotWithShape="1"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FD77F530-EA1D-7650-4E2C-FABF39338F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8000" y="1145650"/>
            <a:ext cx="4968000" cy="4540025"/>
          </a:xfr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B13D357-30AB-D48C-0F86-A084C4FD01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3998" y="1145649"/>
            <a:ext cx="4968001" cy="4540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E2793-489B-8C33-B75F-CF4C9090E1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6" y="360000"/>
            <a:ext cx="4968000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title</a:t>
            </a:r>
            <a:r>
              <a:rPr lang="fr-FR"/>
              <a:t>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342B54C-873A-B0F6-AFBF-6A18BD2AAD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83376" y="360000"/>
            <a:ext cx="4968000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23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99B50AC-B2C7-3960-5278-2834064439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5938" y="0"/>
            <a:ext cx="834202" cy="603441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2D1614D-5584-0834-9D80-7C24C6C42DC8}"/>
              </a:ext>
            </a:extLst>
          </p:cNvPr>
          <p:cNvSpPr/>
          <p:nvPr userDrawn="1"/>
        </p:nvSpPr>
        <p:spPr>
          <a:xfrm>
            <a:off x="6096000" y="0"/>
            <a:ext cx="6096000" cy="610199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9E6D605-9FBC-7BF3-EDF3-7B3093CA7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8000" y="1145650"/>
            <a:ext cx="4968000" cy="4540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18874D-00B1-07FE-A515-7ACA2B4BD8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6" y="360000"/>
            <a:ext cx="4968000" cy="3698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57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20293324-1149-B295-29CD-5907E6131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6093F8-34F7-38E5-4FE8-7182306FF4D5}"/>
              </a:ext>
            </a:extLst>
          </p:cNvPr>
          <p:cNvSpPr/>
          <p:nvPr userDrawn="1"/>
        </p:nvSpPr>
        <p:spPr>
          <a:xfrm>
            <a:off x="0" y="1080000"/>
            <a:ext cx="12192000" cy="1136646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fr-FR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6320798C-442A-9671-B8D1-B19B2E542D69}"/>
              </a:ext>
            </a:extLst>
          </p:cNvPr>
          <p:cNvSpPr/>
          <p:nvPr userDrawn="1"/>
        </p:nvSpPr>
        <p:spPr>
          <a:xfrm rot="5400000">
            <a:off x="189114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FA2136E8-561A-47BC-4F70-0F56E8F8C98A}"/>
              </a:ext>
            </a:extLst>
          </p:cNvPr>
          <p:cNvSpPr/>
          <p:nvPr userDrawn="1"/>
        </p:nvSpPr>
        <p:spPr>
          <a:xfrm rot="5400000">
            <a:off x="206202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A1FB9808-950B-3283-351F-08C5AA30DC3C}"/>
              </a:ext>
            </a:extLst>
          </p:cNvPr>
          <p:cNvSpPr/>
          <p:nvPr userDrawn="1"/>
        </p:nvSpPr>
        <p:spPr>
          <a:xfrm rot="5400000">
            <a:off x="223290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5FDD04E7-E86B-0F81-7ECA-71FE12A45F9A}"/>
              </a:ext>
            </a:extLst>
          </p:cNvPr>
          <p:cNvSpPr/>
          <p:nvPr userDrawn="1"/>
        </p:nvSpPr>
        <p:spPr>
          <a:xfrm rot="5400000">
            <a:off x="240378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611465FC-5C00-BCD0-D878-A4C90FD50D7B}"/>
              </a:ext>
            </a:extLst>
          </p:cNvPr>
          <p:cNvSpPr/>
          <p:nvPr userDrawn="1"/>
        </p:nvSpPr>
        <p:spPr>
          <a:xfrm rot="5400000">
            <a:off x="257466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92894FB5-7A85-99CF-E31C-B55C73A9FF91}"/>
              </a:ext>
            </a:extLst>
          </p:cNvPr>
          <p:cNvSpPr/>
          <p:nvPr userDrawn="1"/>
        </p:nvSpPr>
        <p:spPr>
          <a:xfrm rot="5400000">
            <a:off x="274555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4D92A6C7-4680-0FAC-5AAF-481783A73BE9}"/>
              </a:ext>
            </a:extLst>
          </p:cNvPr>
          <p:cNvSpPr/>
          <p:nvPr userDrawn="1"/>
        </p:nvSpPr>
        <p:spPr>
          <a:xfrm rot="5400000">
            <a:off x="291643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18F601B5-B754-531D-4354-355EE9F58E7C}"/>
              </a:ext>
            </a:extLst>
          </p:cNvPr>
          <p:cNvSpPr/>
          <p:nvPr userDrawn="1"/>
        </p:nvSpPr>
        <p:spPr>
          <a:xfrm rot="5400000">
            <a:off x="308731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D5E62019-30E4-806F-EBB9-BB0A5D6157A0}"/>
              </a:ext>
            </a:extLst>
          </p:cNvPr>
          <p:cNvSpPr/>
          <p:nvPr userDrawn="1"/>
        </p:nvSpPr>
        <p:spPr>
          <a:xfrm rot="5400000">
            <a:off x="325819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E812F0C9-2A9F-EF27-16A2-F7FE4C5C6005}"/>
              </a:ext>
            </a:extLst>
          </p:cNvPr>
          <p:cNvSpPr/>
          <p:nvPr userDrawn="1"/>
        </p:nvSpPr>
        <p:spPr>
          <a:xfrm rot="5400000">
            <a:off x="342907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E04F9AD7-4CD2-29D5-53B9-0186273CA71A}"/>
              </a:ext>
            </a:extLst>
          </p:cNvPr>
          <p:cNvSpPr/>
          <p:nvPr userDrawn="1"/>
        </p:nvSpPr>
        <p:spPr>
          <a:xfrm rot="5400000">
            <a:off x="359996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6B49FDF7-B18C-DCF1-AAB3-AD4D155D2A7B}"/>
              </a:ext>
            </a:extLst>
          </p:cNvPr>
          <p:cNvSpPr/>
          <p:nvPr userDrawn="1"/>
        </p:nvSpPr>
        <p:spPr>
          <a:xfrm rot="5400000">
            <a:off x="377084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07B7675E-60E0-4A06-53DB-2D48F606EBC3}"/>
              </a:ext>
            </a:extLst>
          </p:cNvPr>
          <p:cNvSpPr/>
          <p:nvPr userDrawn="1"/>
        </p:nvSpPr>
        <p:spPr>
          <a:xfrm rot="5400000">
            <a:off x="394172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F051E1A9-D1F4-3185-F040-B84CF255F3A6}"/>
              </a:ext>
            </a:extLst>
          </p:cNvPr>
          <p:cNvSpPr/>
          <p:nvPr userDrawn="1"/>
        </p:nvSpPr>
        <p:spPr>
          <a:xfrm rot="5400000">
            <a:off x="411260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5971C85C-1C71-C8C6-E0DB-1B3CC5B7246F}"/>
              </a:ext>
            </a:extLst>
          </p:cNvPr>
          <p:cNvSpPr/>
          <p:nvPr userDrawn="1"/>
        </p:nvSpPr>
        <p:spPr>
          <a:xfrm rot="5400000">
            <a:off x="428348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4823F188-CDCC-0365-4BEE-A73053C8307F}"/>
              </a:ext>
            </a:extLst>
          </p:cNvPr>
          <p:cNvSpPr/>
          <p:nvPr userDrawn="1"/>
        </p:nvSpPr>
        <p:spPr>
          <a:xfrm rot="5400000">
            <a:off x="445437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55166791-77B8-1A11-DC15-D310E2F7C3EF}"/>
              </a:ext>
            </a:extLst>
          </p:cNvPr>
          <p:cNvSpPr/>
          <p:nvPr userDrawn="1"/>
        </p:nvSpPr>
        <p:spPr>
          <a:xfrm rot="5400000">
            <a:off x="462525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82B8E275-00E1-7361-001F-A6A85D580926}"/>
              </a:ext>
            </a:extLst>
          </p:cNvPr>
          <p:cNvSpPr/>
          <p:nvPr userDrawn="1"/>
        </p:nvSpPr>
        <p:spPr>
          <a:xfrm rot="5400000">
            <a:off x="479613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E8D13E0B-BAC8-BDB4-0A2B-6402612DC932}"/>
              </a:ext>
            </a:extLst>
          </p:cNvPr>
          <p:cNvSpPr/>
          <p:nvPr userDrawn="1"/>
        </p:nvSpPr>
        <p:spPr>
          <a:xfrm rot="5400000">
            <a:off x="496701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6A79F2AB-27DA-BA99-9EEA-3BC1F80EC6BD}"/>
              </a:ext>
            </a:extLst>
          </p:cNvPr>
          <p:cNvSpPr/>
          <p:nvPr userDrawn="1"/>
        </p:nvSpPr>
        <p:spPr>
          <a:xfrm rot="5400000">
            <a:off x="513789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Isosceles Triangle 90">
            <a:extLst>
              <a:ext uri="{FF2B5EF4-FFF2-40B4-BE49-F238E27FC236}">
                <a16:creationId xmlns:a16="http://schemas.microsoft.com/office/drawing/2014/main" id="{98BEFD47-5B0C-7210-903B-CE3267071C66}"/>
              </a:ext>
            </a:extLst>
          </p:cNvPr>
          <p:cNvSpPr/>
          <p:nvPr userDrawn="1"/>
        </p:nvSpPr>
        <p:spPr>
          <a:xfrm rot="5400000">
            <a:off x="530878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EE663EB1-8DA6-9BE2-FEAD-220CF1CB655B}"/>
              </a:ext>
            </a:extLst>
          </p:cNvPr>
          <p:cNvSpPr/>
          <p:nvPr userDrawn="1"/>
        </p:nvSpPr>
        <p:spPr>
          <a:xfrm rot="5400000">
            <a:off x="547966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Isosceles Triangle 92">
            <a:extLst>
              <a:ext uri="{FF2B5EF4-FFF2-40B4-BE49-F238E27FC236}">
                <a16:creationId xmlns:a16="http://schemas.microsoft.com/office/drawing/2014/main" id="{0850A408-1960-94CE-0ABC-230990E4BE22}"/>
              </a:ext>
            </a:extLst>
          </p:cNvPr>
          <p:cNvSpPr/>
          <p:nvPr userDrawn="1"/>
        </p:nvSpPr>
        <p:spPr>
          <a:xfrm rot="5400000">
            <a:off x="565054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DC5C0570-92F5-3D2E-3685-821B919573FB}"/>
              </a:ext>
            </a:extLst>
          </p:cNvPr>
          <p:cNvSpPr/>
          <p:nvPr userDrawn="1"/>
        </p:nvSpPr>
        <p:spPr>
          <a:xfrm rot="5400000">
            <a:off x="582142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id="{526F4BE7-5857-2A3C-5D9A-FE8C4752FC4A}"/>
              </a:ext>
            </a:extLst>
          </p:cNvPr>
          <p:cNvSpPr/>
          <p:nvPr userDrawn="1"/>
        </p:nvSpPr>
        <p:spPr>
          <a:xfrm rot="5400000">
            <a:off x="599230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id="{74B57C46-158E-E584-A5AE-C7954BCDAEDA}"/>
              </a:ext>
            </a:extLst>
          </p:cNvPr>
          <p:cNvSpPr/>
          <p:nvPr userDrawn="1"/>
        </p:nvSpPr>
        <p:spPr>
          <a:xfrm rot="5400000">
            <a:off x="616319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Isosceles Triangle 96">
            <a:extLst>
              <a:ext uri="{FF2B5EF4-FFF2-40B4-BE49-F238E27FC236}">
                <a16:creationId xmlns:a16="http://schemas.microsoft.com/office/drawing/2014/main" id="{B7DBBC93-0E1C-AE87-FBB5-E4F68D0E68E4}"/>
              </a:ext>
            </a:extLst>
          </p:cNvPr>
          <p:cNvSpPr/>
          <p:nvPr userDrawn="1"/>
        </p:nvSpPr>
        <p:spPr>
          <a:xfrm rot="5400000">
            <a:off x="633407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Isosceles Triangle 97">
            <a:extLst>
              <a:ext uri="{FF2B5EF4-FFF2-40B4-BE49-F238E27FC236}">
                <a16:creationId xmlns:a16="http://schemas.microsoft.com/office/drawing/2014/main" id="{7F7D8D6E-A40A-64AB-8B08-60B300F1D285}"/>
              </a:ext>
            </a:extLst>
          </p:cNvPr>
          <p:cNvSpPr/>
          <p:nvPr userDrawn="1"/>
        </p:nvSpPr>
        <p:spPr>
          <a:xfrm rot="5400000">
            <a:off x="650495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Isosceles Triangle 98">
            <a:extLst>
              <a:ext uri="{FF2B5EF4-FFF2-40B4-BE49-F238E27FC236}">
                <a16:creationId xmlns:a16="http://schemas.microsoft.com/office/drawing/2014/main" id="{21EA8488-D372-6813-4CE9-531AEADC20E2}"/>
              </a:ext>
            </a:extLst>
          </p:cNvPr>
          <p:cNvSpPr/>
          <p:nvPr userDrawn="1"/>
        </p:nvSpPr>
        <p:spPr>
          <a:xfrm rot="5400000">
            <a:off x="667583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Isosceles Triangle 99">
            <a:extLst>
              <a:ext uri="{FF2B5EF4-FFF2-40B4-BE49-F238E27FC236}">
                <a16:creationId xmlns:a16="http://schemas.microsoft.com/office/drawing/2014/main" id="{8A8A8111-6172-512D-2344-6E31AB62BAC6}"/>
              </a:ext>
            </a:extLst>
          </p:cNvPr>
          <p:cNvSpPr/>
          <p:nvPr userDrawn="1"/>
        </p:nvSpPr>
        <p:spPr>
          <a:xfrm rot="5400000">
            <a:off x="684671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69A050F6-4F9D-284B-9533-5614A5D0FD7B}"/>
              </a:ext>
            </a:extLst>
          </p:cNvPr>
          <p:cNvSpPr/>
          <p:nvPr userDrawn="1"/>
        </p:nvSpPr>
        <p:spPr>
          <a:xfrm rot="5400000">
            <a:off x="701760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Isosceles Triangle 101">
            <a:extLst>
              <a:ext uri="{FF2B5EF4-FFF2-40B4-BE49-F238E27FC236}">
                <a16:creationId xmlns:a16="http://schemas.microsoft.com/office/drawing/2014/main" id="{3FA6EED0-473B-85F9-F2C3-D697F483BC70}"/>
              </a:ext>
            </a:extLst>
          </p:cNvPr>
          <p:cNvSpPr/>
          <p:nvPr userDrawn="1"/>
        </p:nvSpPr>
        <p:spPr>
          <a:xfrm rot="5400000">
            <a:off x="718848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177589BE-FD52-D264-327F-69EA6987FEE2}"/>
              </a:ext>
            </a:extLst>
          </p:cNvPr>
          <p:cNvSpPr/>
          <p:nvPr userDrawn="1"/>
        </p:nvSpPr>
        <p:spPr>
          <a:xfrm rot="5400000">
            <a:off x="735936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Isosceles Triangle 103">
            <a:extLst>
              <a:ext uri="{FF2B5EF4-FFF2-40B4-BE49-F238E27FC236}">
                <a16:creationId xmlns:a16="http://schemas.microsoft.com/office/drawing/2014/main" id="{0FA0A7FA-9DFF-CED9-11A1-BBD1BFAB0F7F}"/>
              </a:ext>
            </a:extLst>
          </p:cNvPr>
          <p:cNvSpPr/>
          <p:nvPr userDrawn="1"/>
        </p:nvSpPr>
        <p:spPr>
          <a:xfrm rot="5400000">
            <a:off x="753024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BDE79C66-8E91-0C62-9C65-EE65290AA86F}"/>
              </a:ext>
            </a:extLst>
          </p:cNvPr>
          <p:cNvSpPr/>
          <p:nvPr userDrawn="1"/>
        </p:nvSpPr>
        <p:spPr>
          <a:xfrm rot="5400000">
            <a:off x="770112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Isosceles Triangle 105">
            <a:extLst>
              <a:ext uri="{FF2B5EF4-FFF2-40B4-BE49-F238E27FC236}">
                <a16:creationId xmlns:a16="http://schemas.microsoft.com/office/drawing/2014/main" id="{33C72077-B720-6ECB-E10B-BB58FF29B20B}"/>
              </a:ext>
            </a:extLst>
          </p:cNvPr>
          <p:cNvSpPr/>
          <p:nvPr userDrawn="1"/>
        </p:nvSpPr>
        <p:spPr>
          <a:xfrm rot="5400000">
            <a:off x="787201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Isosceles Triangle 106">
            <a:extLst>
              <a:ext uri="{FF2B5EF4-FFF2-40B4-BE49-F238E27FC236}">
                <a16:creationId xmlns:a16="http://schemas.microsoft.com/office/drawing/2014/main" id="{CA9F6840-0FFB-D3D3-35CD-3A6098BE86DB}"/>
              </a:ext>
            </a:extLst>
          </p:cNvPr>
          <p:cNvSpPr/>
          <p:nvPr userDrawn="1"/>
        </p:nvSpPr>
        <p:spPr>
          <a:xfrm rot="5400000">
            <a:off x="804289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id="{4E4C3D5F-2E08-6861-BEAB-453E1A52E96D}"/>
              </a:ext>
            </a:extLst>
          </p:cNvPr>
          <p:cNvSpPr/>
          <p:nvPr userDrawn="1"/>
        </p:nvSpPr>
        <p:spPr>
          <a:xfrm rot="5400000">
            <a:off x="821377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Isosceles Triangle 108">
            <a:extLst>
              <a:ext uri="{FF2B5EF4-FFF2-40B4-BE49-F238E27FC236}">
                <a16:creationId xmlns:a16="http://schemas.microsoft.com/office/drawing/2014/main" id="{DF39AB93-D702-8E6F-E7DC-17E24CFB90A6}"/>
              </a:ext>
            </a:extLst>
          </p:cNvPr>
          <p:cNvSpPr/>
          <p:nvPr userDrawn="1"/>
        </p:nvSpPr>
        <p:spPr>
          <a:xfrm rot="5400000">
            <a:off x="838465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Isosceles Triangle 109">
            <a:extLst>
              <a:ext uri="{FF2B5EF4-FFF2-40B4-BE49-F238E27FC236}">
                <a16:creationId xmlns:a16="http://schemas.microsoft.com/office/drawing/2014/main" id="{1ECB95F5-92F9-EFDB-9D38-649D720A0583}"/>
              </a:ext>
            </a:extLst>
          </p:cNvPr>
          <p:cNvSpPr/>
          <p:nvPr userDrawn="1"/>
        </p:nvSpPr>
        <p:spPr>
          <a:xfrm rot="5400000">
            <a:off x="855553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Isosceles Triangle 110">
            <a:extLst>
              <a:ext uri="{FF2B5EF4-FFF2-40B4-BE49-F238E27FC236}">
                <a16:creationId xmlns:a16="http://schemas.microsoft.com/office/drawing/2014/main" id="{C93450E3-D0FF-802F-6254-55DB806B35E6}"/>
              </a:ext>
            </a:extLst>
          </p:cNvPr>
          <p:cNvSpPr/>
          <p:nvPr userDrawn="1"/>
        </p:nvSpPr>
        <p:spPr>
          <a:xfrm rot="5400000">
            <a:off x="872642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Isosceles Triangle 111">
            <a:extLst>
              <a:ext uri="{FF2B5EF4-FFF2-40B4-BE49-F238E27FC236}">
                <a16:creationId xmlns:a16="http://schemas.microsoft.com/office/drawing/2014/main" id="{83F98A64-0AD6-C5CC-9CEF-E9C6B97F8A68}"/>
              </a:ext>
            </a:extLst>
          </p:cNvPr>
          <p:cNvSpPr/>
          <p:nvPr userDrawn="1"/>
        </p:nvSpPr>
        <p:spPr>
          <a:xfrm rot="5400000">
            <a:off x="889730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Isosceles Triangle 112">
            <a:extLst>
              <a:ext uri="{FF2B5EF4-FFF2-40B4-BE49-F238E27FC236}">
                <a16:creationId xmlns:a16="http://schemas.microsoft.com/office/drawing/2014/main" id="{7706F25D-276D-8DF1-2A44-E5CC6F0E2412}"/>
              </a:ext>
            </a:extLst>
          </p:cNvPr>
          <p:cNvSpPr/>
          <p:nvPr userDrawn="1"/>
        </p:nvSpPr>
        <p:spPr>
          <a:xfrm rot="5400000">
            <a:off x="906818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Isosceles Triangle 113">
            <a:extLst>
              <a:ext uri="{FF2B5EF4-FFF2-40B4-BE49-F238E27FC236}">
                <a16:creationId xmlns:a16="http://schemas.microsoft.com/office/drawing/2014/main" id="{7D77FC7A-3CF9-3892-1812-843AE2F948EA}"/>
              </a:ext>
            </a:extLst>
          </p:cNvPr>
          <p:cNvSpPr/>
          <p:nvPr userDrawn="1"/>
        </p:nvSpPr>
        <p:spPr>
          <a:xfrm rot="5400000">
            <a:off x="923906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Isosceles Triangle 114">
            <a:extLst>
              <a:ext uri="{FF2B5EF4-FFF2-40B4-BE49-F238E27FC236}">
                <a16:creationId xmlns:a16="http://schemas.microsoft.com/office/drawing/2014/main" id="{2462C617-6BA5-4C69-167B-DA36A56E830F}"/>
              </a:ext>
            </a:extLst>
          </p:cNvPr>
          <p:cNvSpPr/>
          <p:nvPr userDrawn="1"/>
        </p:nvSpPr>
        <p:spPr>
          <a:xfrm rot="5400000">
            <a:off x="940994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Isosceles Triangle 115">
            <a:extLst>
              <a:ext uri="{FF2B5EF4-FFF2-40B4-BE49-F238E27FC236}">
                <a16:creationId xmlns:a16="http://schemas.microsoft.com/office/drawing/2014/main" id="{F9993117-23DD-43A1-36CB-971E63AF77F9}"/>
              </a:ext>
            </a:extLst>
          </p:cNvPr>
          <p:cNvSpPr/>
          <p:nvPr userDrawn="1"/>
        </p:nvSpPr>
        <p:spPr>
          <a:xfrm rot="5400000">
            <a:off x="958083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Isosceles Triangle 116">
            <a:extLst>
              <a:ext uri="{FF2B5EF4-FFF2-40B4-BE49-F238E27FC236}">
                <a16:creationId xmlns:a16="http://schemas.microsoft.com/office/drawing/2014/main" id="{88CB82E1-4BBF-0B50-BA44-234007C7B33A}"/>
              </a:ext>
            </a:extLst>
          </p:cNvPr>
          <p:cNvSpPr/>
          <p:nvPr userDrawn="1"/>
        </p:nvSpPr>
        <p:spPr>
          <a:xfrm rot="5400000">
            <a:off x="975171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Isosceles Triangle 117">
            <a:extLst>
              <a:ext uri="{FF2B5EF4-FFF2-40B4-BE49-F238E27FC236}">
                <a16:creationId xmlns:a16="http://schemas.microsoft.com/office/drawing/2014/main" id="{126F7C35-5CCD-1E52-E519-1650FE437201}"/>
              </a:ext>
            </a:extLst>
          </p:cNvPr>
          <p:cNvSpPr/>
          <p:nvPr userDrawn="1"/>
        </p:nvSpPr>
        <p:spPr>
          <a:xfrm rot="5400000">
            <a:off x="992259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Isosceles Triangle 118">
            <a:extLst>
              <a:ext uri="{FF2B5EF4-FFF2-40B4-BE49-F238E27FC236}">
                <a16:creationId xmlns:a16="http://schemas.microsoft.com/office/drawing/2014/main" id="{BAC1D82C-9B73-3F6A-ECB1-74E34BA25B05}"/>
              </a:ext>
            </a:extLst>
          </p:cNvPr>
          <p:cNvSpPr/>
          <p:nvPr userDrawn="1"/>
        </p:nvSpPr>
        <p:spPr>
          <a:xfrm rot="5400000">
            <a:off x="1009347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Isosceles Triangle 119">
            <a:extLst>
              <a:ext uri="{FF2B5EF4-FFF2-40B4-BE49-F238E27FC236}">
                <a16:creationId xmlns:a16="http://schemas.microsoft.com/office/drawing/2014/main" id="{16447E0A-2AE9-E0E4-3340-85D3A880C275}"/>
              </a:ext>
            </a:extLst>
          </p:cNvPr>
          <p:cNvSpPr/>
          <p:nvPr userDrawn="1"/>
        </p:nvSpPr>
        <p:spPr>
          <a:xfrm rot="5400000">
            <a:off x="1026435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Isosceles Triangle 120">
            <a:extLst>
              <a:ext uri="{FF2B5EF4-FFF2-40B4-BE49-F238E27FC236}">
                <a16:creationId xmlns:a16="http://schemas.microsoft.com/office/drawing/2014/main" id="{EE4965D5-1DCA-2F13-8780-8A85EFD716F9}"/>
              </a:ext>
            </a:extLst>
          </p:cNvPr>
          <p:cNvSpPr/>
          <p:nvPr userDrawn="1"/>
        </p:nvSpPr>
        <p:spPr>
          <a:xfrm rot="5400000">
            <a:off x="1043524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Isosceles Triangle 121">
            <a:extLst>
              <a:ext uri="{FF2B5EF4-FFF2-40B4-BE49-F238E27FC236}">
                <a16:creationId xmlns:a16="http://schemas.microsoft.com/office/drawing/2014/main" id="{3AA3D955-C04B-9C27-DA8E-79B2BAC90637}"/>
              </a:ext>
            </a:extLst>
          </p:cNvPr>
          <p:cNvSpPr/>
          <p:nvPr userDrawn="1"/>
        </p:nvSpPr>
        <p:spPr>
          <a:xfrm rot="5400000">
            <a:off x="1060612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Isosceles Triangle 122">
            <a:extLst>
              <a:ext uri="{FF2B5EF4-FFF2-40B4-BE49-F238E27FC236}">
                <a16:creationId xmlns:a16="http://schemas.microsoft.com/office/drawing/2014/main" id="{513EBB46-4339-7CCD-E087-1A8D4420D5FD}"/>
              </a:ext>
            </a:extLst>
          </p:cNvPr>
          <p:cNvSpPr/>
          <p:nvPr userDrawn="1"/>
        </p:nvSpPr>
        <p:spPr>
          <a:xfrm rot="5400000">
            <a:off x="1077700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Isosceles Triangle 123">
            <a:extLst>
              <a:ext uri="{FF2B5EF4-FFF2-40B4-BE49-F238E27FC236}">
                <a16:creationId xmlns:a16="http://schemas.microsoft.com/office/drawing/2014/main" id="{B3E4D42F-E7B0-FCCF-DEDF-4DA32D3B6170}"/>
              </a:ext>
            </a:extLst>
          </p:cNvPr>
          <p:cNvSpPr/>
          <p:nvPr userDrawn="1"/>
        </p:nvSpPr>
        <p:spPr>
          <a:xfrm rot="5400000">
            <a:off x="1094788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Isosceles Triangle 124">
            <a:extLst>
              <a:ext uri="{FF2B5EF4-FFF2-40B4-BE49-F238E27FC236}">
                <a16:creationId xmlns:a16="http://schemas.microsoft.com/office/drawing/2014/main" id="{21139986-CBEC-D697-747D-F9E481397E15}"/>
              </a:ext>
            </a:extLst>
          </p:cNvPr>
          <p:cNvSpPr/>
          <p:nvPr userDrawn="1"/>
        </p:nvSpPr>
        <p:spPr>
          <a:xfrm rot="5400000">
            <a:off x="-33032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Isosceles Triangle 125">
            <a:extLst>
              <a:ext uri="{FF2B5EF4-FFF2-40B4-BE49-F238E27FC236}">
                <a16:creationId xmlns:a16="http://schemas.microsoft.com/office/drawing/2014/main" id="{DD9BDF56-B82A-7B0F-246B-6255532E0F0C}"/>
              </a:ext>
            </a:extLst>
          </p:cNvPr>
          <p:cNvSpPr/>
          <p:nvPr userDrawn="1"/>
        </p:nvSpPr>
        <p:spPr>
          <a:xfrm rot="5400000">
            <a:off x="-15944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Isosceles Triangle 126">
            <a:extLst>
              <a:ext uri="{FF2B5EF4-FFF2-40B4-BE49-F238E27FC236}">
                <a16:creationId xmlns:a16="http://schemas.microsoft.com/office/drawing/2014/main" id="{BAAEC4B2-D320-7ACD-3229-990D44B24F74}"/>
              </a:ext>
            </a:extLst>
          </p:cNvPr>
          <p:cNvSpPr/>
          <p:nvPr userDrawn="1"/>
        </p:nvSpPr>
        <p:spPr>
          <a:xfrm rot="5400000">
            <a:off x="1143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Isosceles Triangle 127">
            <a:extLst>
              <a:ext uri="{FF2B5EF4-FFF2-40B4-BE49-F238E27FC236}">
                <a16:creationId xmlns:a16="http://schemas.microsoft.com/office/drawing/2014/main" id="{E4C9E4BF-40C7-C81F-C4E8-80ED2FADF7AD}"/>
              </a:ext>
            </a:extLst>
          </p:cNvPr>
          <p:cNvSpPr/>
          <p:nvPr userDrawn="1"/>
        </p:nvSpPr>
        <p:spPr>
          <a:xfrm rot="5400000">
            <a:off x="18232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Isosceles Triangle 128">
            <a:extLst>
              <a:ext uri="{FF2B5EF4-FFF2-40B4-BE49-F238E27FC236}">
                <a16:creationId xmlns:a16="http://schemas.microsoft.com/office/drawing/2014/main" id="{202D25CE-1EDF-7E24-9611-5C6131F313B6}"/>
              </a:ext>
            </a:extLst>
          </p:cNvPr>
          <p:cNvSpPr/>
          <p:nvPr userDrawn="1"/>
        </p:nvSpPr>
        <p:spPr>
          <a:xfrm rot="5400000">
            <a:off x="35320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Isosceles Triangle 129">
            <a:extLst>
              <a:ext uri="{FF2B5EF4-FFF2-40B4-BE49-F238E27FC236}">
                <a16:creationId xmlns:a16="http://schemas.microsoft.com/office/drawing/2014/main" id="{20C6AFAA-8067-D1AB-5EED-292B8773D48F}"/>
              </a:ext>
            </a:extLst>
          </p:cNvPr>
          <p:cNvSpPr/>
          <p:nvPr userDrawn="1"/>
        </p:nvSpPr>
        <p:spPr>
          <a:xfrm rot="5400000">
            <a:off x="52408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Isosceles Triangle 130">
            <a:extLst>
              <a:ext uri="{FF2B5EF4-FFF2-40B4-BE49-F238E27FC236}">
                <a16:creationId xmlns:a16="http://schemas.microsoft.com/office/drawing/2014/main" id="{79614579-6747-39E9-7AFE-89D88221C665}"/>
              </a:ext>
            </a:extLst>
          </p:cNvPr>
          <p:cNvSpPr/>
          <p:nvPr userDrawn="1"/>
        </p:nvSpPr>
        <p:spPr>
          <a:xfrm rot="5400000">
            <a:off x="69496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Isosceles Triangle 131">
            <a:extLst>
              <a:ext uri="{FF2B5EF4-FFF2-40B4-BE49-F238E27FC236}">
                <a16:creationId xmlns:a16="http://schemas.microsoft.com/office/drawing/2014/main" id="{FA84BAB8-D163-B2C1-F745-2FBC2B156C4C}"/>
              </a:ext>
            </a:extLst>
          </p:cNvPr>
          <p:cNvSpPr/>
          <p:nvPr userDrawn="1"/>
        </p:nvSpPr>
        <p:spPr>
          <a:xfrm rot="5400000">
            <a:off x="86584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Isosceles Triangle 132">
            <a:extLst>
              <a:ext uri="{FF2B5EF4-FFF2-40B4-BE49-F238E27FC236}">
                <a16:creationId xmlns:a16="http://schemas.microsoft.com/office/drawing/2014/main" id="{2438EF3C-4802-D245-E69A-D4A2E6DC7275}"/>
              </a:ext>
            </a:extLst>
          </p:cNvPr>
          <p:cNvSpPr/>
          <p:nvPr userDrawn="1"/>
        </p:nvSpPr>
        <p:spPr>
          <a:xfrm rot="5400000">
            <a:off x="103673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Isosceles Triangle 133">
            <a:extLst>
              <a:ext uri="{FF2B5EF4-FFF2-40B4-BE49-F238E27FC236}">
                <a16:creationId xmlns:a16="http://schemas.microsoft.com/office/drawing/2014/main" id="{A15C8A29-BEA6-ED14-39DA-077A56AEC69B}"/>
              </a:ext>
            </a:extLst>
          </p:cNvPr>
          <p:cNvSpPr/>
          <p:nvPr userDrawn="1"/>
        </p:nvSpPr>
        <p:spPr>
          <a:xfrm rot="5400000">
            <a:off x="120761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3554D469-E886-B748-AA29-8B2CC8DF36A1}"/>
              </a:ext>
            </a:extLst>
          </p:cNvPr>
          <p:cNvSpPr/>
          <p:nvPr userDrawn="1"/>
        </p:nvSpPr>
        <p:spPr>
          <a:xfrm rot="5400000">
            <a:off x="137849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Isosceles Triangle 135">
            <a:extLst>
              <a:ext uri="{FF2B5EF4-FFF2-40B4-BE49-F238E27FC236}">
                <a16:creationId xmlns:a16="http://schemas.microsoft.com/office/drawing/2014/main" id="{183D109E-5C51-4CE1-C592-BA3051F6C1D5}"/>
              </a:ext>
            </a:extLst>
          </p:cNvPr>
          <p:cNvSpPr/>
          <p:nvPr userDrawn="1"/>
        </p:nvSpPr>
        <p:spPr>
          <a:xfrm rot="5400000">
            <a:off x="154937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Isosceles Triangle 136">
            <a:extLst>
              <a:ext uri="{FF2B5EF4-FFF2-40B4-BE49-F238E27FC236}">
                <a16:creationId xmlns:a16="http://schemas.microsoft.com/office/drawing/2014/main" id="{A41506DF-86C4-28BF-4434-4EAA34A53BCF}"/>
              </a:ext>
            </a:extLst>
          </p:cNvPr>
          <p:cNvSpPr/>
          <p:nvPr userDrawn="1"/>
        </p:nvSpPr>
        <p:spPr>
          <a:xfrm rot="5400000">
            <a:off x="172025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Isosceles Triangle 137">
            <a:extLst>
              <a:ext uri="{FF2B5EF4-FFF2-40B4-BE49-F238E27FC236}">
                <a16:creationId xmlns:a16="http://schemas.microsoft.com/office/drawing/2014/main" id="{FE534D82-0420-4C80-B77B-E0FB3BC61AC3}"/>
              </a:ext>
            </a:extLst>
          </p:cNvPr>
          <p:cNvSpPr/>
          <p:nvPr userDrawn="1"/>
        </p:nvSpPr>
        <p:spPr>
          <a:xfrm rot="5400000">
            <a:off x="1128965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Isosceles Triangle 138">
            <a:extLst>
              <a:ext uri="{FF2B5EF4-FFF2-40B4-BE49-F238E27FC236}">
                <a16:creationId xmlns:a16="http://schemas.microsoft.com/office/drawing/2014/main" id="{6B3FE7A2-EE86-1A16-E3B2-0AB655C7D809}"/>
              </a:ext>
            </a:extLst>
          </p:cNvPr>
          <p:cNvSpPr/>
          <p:nvPr userDrawn="1"/>
        </p:nvSpPr>
        <p:spPr>
          <a:xfrm rot="5400000">
            <a:off x="1111876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Isosceles Triangle 139">
            <a:extLst>
              <a:ext uri="{FF2B5EF4-FFF2-40B4-BE49-F238E27FC236}">
                <a16:creationId xmlns:a16="http://schemas.microsoft.com/office/drawing/2014/main" id="{45EAB22F-5827-47B6-FC4A-2560A92C6188}"/>
              </a:ext>
            </a:extLst>
          </p:cNvPr>
          <p:cNvSpPr/>
          <p:nvPr userDrawn="1"/>
        </p:nvSpPr>
        <p:spPr>
          <a:xfrm rot="5400000">
            <a:off x="1146053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F1AB1DEE-81C3-0389-D896-81568478BAD8}"/>
              </a:ext>
            </a:extLst>
          </p:cNvPr>
          <p:cNvSpPr/>
          <p:nvPr userDrawn="1"/>
        </p:nvSpPr>
        <p:spPr>
          <a:xfrm rot="5400000">
            <a:off x="1163141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Isosceles Triangle 143">
            <a:extLst>
              <a:ext uri="{FF2B5EF4-FFF2-40B4-BE49-F238E27FC236}">
                <a16:creationId xmlns:a16="http://schemas.microsoft.com/office/drawing/2014/main" id="{E6034F6D-B618-417B-035E-F3886F5B5C59}"/>
              </a:ext>
            </a:extLst>
          </p:cNvPr>
          <p:cNvSpPr/>
          <p:nvPr userDrawn="1"/>
        </p:nvSpPr>
        <p:spPr>
          <a:xfrm rot="5400000">
            <a:off x="1180232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CC1A66-4901-F6A1-C96E-968DE02B91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04760"/>
            <a:ext cx="12192000" cy="10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X Y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D6093F8-34F7-38E5-4FE8-7182306FF4D5}"/>
              </a:ext>
            </a:extLst>
          </p:cNvPr>
          <p:cNvSpPr/>
          <p:nvPr userDrawn="1"/>
        </p:nvSpPr>
        <p:spPr>
          <a:xfrm>
            <a:off x="0" y="0"/>
            <a:ext cx="12192000" cy="1728000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fr-FR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4CF208-5DD9-1768-98D3-782EB405B1E1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588000" y="0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109376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057239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005101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952963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900826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848688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796551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744413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692275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640138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588000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161514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213652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265789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317927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422202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370064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20293324-1149-B295-29CD-5907E61314E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CBB7490-E8E9-BB03-4FCE-283C76CF7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62352"/>
            <a:ext cx="12192000" cy="87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5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 Y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D6093F8-34F7-38E5-4FE8-7182306FF4D5}"/>
              </a:ext>
            </a:extLst>
          </p:cNvPr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fr-FR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0293324-1149-B295-29CD-5907E61314E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552948-7E14-6C27-9B21-3B551CC461DB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588000" y="0"/>
            <a:chExt cx="920602" cy="112014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DB7DE655-C595-0D6D-68F7-2049568E9AE5}"/>
                </a:ext>
              </a:extLst>
            </p:cNvPr>
            <p:cNvSpPr/>
            <p:nvPr/>
          </p:nvSpPr>
          <p:spPr>
            <a:xfrm rot="10800000">
              <a:off x="1109376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C4317140-1B79-D4A2-7C61-0FF31E5FF665}"/>
                </a:ext>
              </a:extLst>
            </p:cNvPr>
            <p:cNvSpPr/>
            <p:nvPr/>
          </p:nvSpPr>
          <p:spPr>
            <a:xfrm rot="10800000">
              <a:off x="1057239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FE06C9F4-6EC3-F168-DFF3-14A09D872EDB}"/>
                </a:ext>
              </a:extLst>
            </p:cNvPr>
            <p:cNvSpPr/>
            <p:nvPr/>
          </p:nvSpPr>
          <p:spPr>
            <a:xfrm rot="10800000">
              <a:off x="1005101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71EA3901-6F6D-C3C6-533B-DB7C4DE50A73}"/>
                </a:ext>
              </a:extLst>
            </p:cNvPr>
            <p:cNvSpPr/>
            <p:nvPr/>
          </p:nvSpPr>
          <p:spPr>
            <a:xfrm rot="10800000">
              <a:off x="952963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46311868-C295-A861-8403-07EC7BB8A165}"/>
                </a:ext>
              </a:extLst>
            </p:cNvPr>
            <p:cNvSpPr/>
            <p:nvPr/>
          </p:nvSpPr>
          <p:spPr>
            <a:xfrm rot="10800000">
              <a:off x="900826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7D37D2C8-798A-1B20-7F4B-948F4AD8CE70}"/>
                </a:ext>
              </a:extLst>
            </p:cNvPr>
            <p:cNvSpPr/>
            <p:nvPr/>
          </p:nvSpPr>
          <p:spPr>
            <a:xfrm rot="10800000">
              <a:off x="848688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6CBC892F-CC70-8356-F0A5-BC44F93049F2}"/>
                </a:ext>
              </a:extLst>
            </p:cNvPr>
            <p:cNvSpPr/>
            <p:nvPr/>
          </p:nvSpPr>
          <p:spPr>
            <a:xfrm rot="10800000">
              <a:off x="796551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5C7984DA-1B43-EE60-BFC9-8C487AE578B7}"/>
                </a:ext>
              </a:extLst>
            </p:cNvPr>
            <p:cNvSpPr/>
            <p:nvPr/>
          </p:nvSpPr>
          <p:spPr>
            <a:xfrm rot="10800000">
              <a:off x="744413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6D5541A8-17E7-DB7F-6EA2-4A0F3296DB07}"/>
                </a:ext>
              </a:extLst>
            </p:cNvPr>
            <p:cNvSpPr/>
            <p:nvPr/>
          </p:nvSpPr>
          <p:spPr>
            <a:xfrm rot="10800000">
              <a:off x="692275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B69988DF-1691-372A-0984-DCC4C88640DB}"/>
                </a:ext>
              </a:extLst>
            </p:cNvPr>
            <p:cNvSpPr/>
            <p:nvPr/>
          </p:nvSpPr>
          <p:spPr>
            <a:xfrm rot="10800000">
              <a:off x="640138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BB4B98F2-EC9F-1773-A4A7-FEDDD21463AB}"/>
                </a:ext>
              </a:extLst>
            </p:cNvPr>
            <p:cNvSpPr/>
            <p:nvPr/>
          </p:nvSpPr>
          <p:spPr>
            <a:xfrm rot="10800000">
              <a:off x="588000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93363B54-E9C7-0522-1206-33C419FDA367}"/>
                </a:ext>
              </a:extLst>
            </p:cNvPr>
            <p:cNvSpPr/>
            <p:nvPr/>
          </p:nvSpPr>
          <p:spPr>
            <a:xfrm>
              <a:off x="1161514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63E39A9D-8436-0879-83DC-B21C7C1CE96A}"/>
                </a:ext>
              </a:extLst>
            </p:cNvPr>
            <p:cNvSpPr/>
            <p:nvPr/>
          </p:nvSpPr>
          <p:spPr>
            <a:xfrm>
              <a:off x="1213652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AD2C89AA-1D38-D998-BBB4-EEAB36170528}"/>
                </a:ext>
              </a:extLst>
            </p:cNvPr>
            <p:cNvSpPr/>
            <p:nvPr/>
          </p:nvSpPr>
          <p:spPr>
            <a:xfrm>
              <a:off x="1265789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55AE145C-1CAC-C88F-C247-85C359B0ADF6}"/>
                </a:ext>
              </a:extLst>
            </p:cNvPr>
            <p:cNvSpPr/>
            <p:nvPr/>
          </p:nvSpPr>
          <p:spPr>
            <a:xfrm>
              <a:off x="1317927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3C844D92-1E63-18B7-5D13-5488423C4EED}"/>
                </a:ext>
              </a:extLst>
            </p:cNvPr>
            <p:cNvSpPr/>
            <p:nvPr/>
          </p:nvSpPr>
          <p:spPr>
            <a:xfrm>
              <a:off x="1422202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Parallelogram 39">
              <a:extLst>
                <a:ext uri="{FF2B5EF4-FFF2-40B4-BE49-F238E27FC236}">
                  <a16:creationId xmlns:a16="http://schemas.microsoft.com/office/drawing/2014/main" id="{0D3DDB1C-CC12-6421-B148-50FFF7A8EC27}"/>
                </a:ext>
              </a:extLst>
            </p:cNvPr>
            <p:cNvSpPr/>
            <p:nvPr/>
          </p:nvSpPr>
          <p:spPr>
            <a:xfrm>
              <a:off x="1370064" y="0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5798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D1FD898-2FCE-B1CB-2958-3C73C99D3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14681"/>
            <a:ext cx="12192000" cy="61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5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D1FD898-2FCE-B1CB-2958-3C73C99D3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14681"/>
            <a:ext cx="12192000" cy="6130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AE192E-D9A1-8CD6-10C2-DCA8D8F484D8}"/>
              </a:ext>
            </a:extLst>
          </p:cNvPr>
          <p:cNvSpPr/>
          <p:nvPr userDrawn="1"/>
        </p:nvSpPr>
        <p:spPr>
          <a:xfrm>
            <a:off x="0" y="2924175"/>
            <a:ext cx="12192000" cy="1107158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2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35CA0C-32FF-6FFD-8511-3713F4A7BA89}"/>
              </a:ext>
            </a:extLst>
          </p:cNvPr>
          <p:cNvSpPr/>
          <p:nvPr userDrawn="1"/>
        </p:nvSpPr>
        <p:spPr>
          <a:xfrm>
            <a:off x="0" y="5869556"/>
            <a:ext cx="12192000" cy="988444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1726DB-1EEC-EB10-19D3-7CE5393C8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76179"/>
            <a:ext cx="12192000" cy="104984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8883B4D-A69F-1D2B-18F5-6006B1FDDE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4319" y="988444"/>
            <a:ext cx="1363362" cy="30422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DBE90FC-FBC1-006F-1E0C-7311172565A6}"/>
              </a:ext>
            </a:extLst>
          </p:cNvPr>
          <p:cNvGrpSpPr/>
          <p:nvPr userDrawn="1"/>
        </p:nvGrpSpPr>
        <p:grpSpPr>
          <a:xfrm>
            <a:off x="5635699" y="-10208"/>
            <a:ext cx="920602" cy="74305"/>
            <a:chOff x="5635699" y="5931141"/>
            <a:chExt cx="920602" cy="74305"/>
          </a:xfrm>
          <a:solidFill>
            <a:schemeClr val="tx2"/>
          </a:solidFill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5C06112D-C2DC-599B-E79E-275B1E436517}"/>
                </a:ext>
              </a:extLst>
            </p:cNvPr>
            <p:cNvSpPr/>
            <p:nvPr/>
          </p:nvSpPr>
          <p:spPr>
            <a:xfrm rot="10800000">
              <a:off x="6157075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CD6AAEC3-27D1-FA8F-18E6-970C69FE39E0}"/>
                </a:ext>
              </a:extLst>
            </p:cNvPr>
            <p:cNvSpPr/>
            <p:nvPr/>
          </p:nvSpPr>
          <p:spPr>
            <a:xfrm rot="10800000">
              <a:off x="6104938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F169514-1412-FC60-4F91-B979BFFF1AE2}"/>
                </a:ext>
              </a:extLst>
            </p:cNvPr>
            <p:cNvSpPr/>
            <p:nvPr/>
          </p:nvSpPr>
          <p:spPr>
            <a:xfrm rot="10800000">
              <a:off x="6052800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5D263860-367F-AE68-520D-0C4142E47FC0}"/>
                </a:ext>
              </a:extLst>
            </p:cNvPr>
            <p:cNvSpPr/>
            <p:nvPr/>
          </p:nvSpPr>
          <p:spPr>
            <a:xfrm rot="10800000">
              <a:off x="6000662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7CD06CD-4C09-4D31-0EE5-A4EBF0C1ABA5}"/>
                </a:ext>
              </a:extLst>
            </p:cNvPr>
            <p:cNvSpPr/>
            <p:nvPr/>
          </p:nvSpPr>
          <p:spPr>
            <a:xfrm rot="10800000">
              <a:off x="5948525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9B91FD8-78AC-C7EE-AEC9-CC178AF727A2}"/>
                </a:ext>
              </a:extLst>
            </p:cNvPr>
            <p:cNvSpPr/>
            <p:nvPr/>
          </p:nvSpPr>
          <p:spPr>
            <a:xfrm rot="10800000">
              <a:off x="5896387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C50C8285-BE24-2317-6DD7-3A1EB6996B13}"/>
                </a:ext>
              </a:extLst>
            </p:cNvPr>
            <p:cNvSpPr/>
            <p:nvPr/>
          </p:nvSpPr>
          <p:spPr>
            <a:xfrm rot="10800000">
              <a:off x="5844250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7D26DBC-64FB-E33B-D28A-3CE5FC0F9B55}"/>
                </a:ext>
              </a:extLst>
            </p:cNvPr>
            <p:cNvSpPr/>
            <p:nvPr/>
          </p:nvSpPr>
          <p:spPr>
            <a:xfrm rot="10800000">
              <a:off x="5792112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9A7F0486-0BF5-B895-E6AC-59BDCEC97213}"/>
                </a:ext>
              </a:extLst>
            </p:cNvPr>
            <p:cNvSpPr/>
            <p:nvPr/>
          </p:nvSpPr>
          <p:spPr>
            <a:xfrm rot="10800000">
              <a:off x="5739974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05990F3-7556-08AE-E5A9-48FCEEBC02A5}"/>
                </a:ext>
              </a:extLst>
            </p:cNvPr>
            <p:cNvSpPr/>
            <p:nvPr/>
          </p:nvSpPr>
          <p:spPr>
            <a:xfrm rot="10800000">
              <a:off x="5687837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ECAA1A5-8715-24A7-4D4A-ECA531AAB64A}"/>
                </a:ext>
              </a:extLst>
            </p:cNvPr>
            <p:cNvSpPr/>
            <p:nvPr/>
          </p:nvSpPr>
          <p:spPr>
            <a:xfrm rot="10800000">
              <a:off x="5635699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BB96BC8-4E66-0FA2-CC2B-BE7026003590}"/>
                </a:ext>
              </a:extLst>
            </p:cNvPr>
            <p:cNvSpPr/>
            <p:nvPr/>
          </p:nvSpPr>
          <p:spPr>
            <a:xfrm>
              <a:off x="6209213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A29BE453-38EE-4BEE-834C-91F3C44128DD}"/>
                </a:ext>
              </a:extLst>
            </p:cNvPr>
            <p:cNvSpPr/>
            <p:nvPr/>
          </p:nvSpPr>
          <p:spPr>
            <a:xfrm>
              <a:off x="6261351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5E7CB30D-AD66-083E-6B7A-D48EA39EC604}"/>
                </a:ext>
              </a:extLst>
            </p:cNvPr>
            <p:cNvSpPr/>
            <p:nvPr/>
          </p:nvSpPr>
          <p:spPr>
            <a:xfrm>
              <a:off x="6313488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F27CF3FD-4677-2F50-3EBE-BCC11238E685}"/>
                </a:ext>
              </a:extLst>
            </p:cNvPr>
            <p:cNvSpPr/>
            <p:nvPr/>
          </p:nvSpPr>
          <p:spPr>
            <a:xfrm>
              <a:off x="6365626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AE4CF8D6-DE6F-AFEE-C379-CD2444E608EA}"/>
                </a:ext>
              </a:extLst>
            </p:cNvPr>
            <p:cNvSpPr/>
            <p:nvPr/>
          </p:nvSpPr>
          <p:spPr>
            <a:xfrm>
              <a:off x="6469901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42F01BBD-144F-CECF-1EB0-6302F9EAC956}"/>
                </a:ext>
              </a:extLst>
            </p:cNvPr>
            <p:cNvSpPr/>
            <p:nvPr/>
          </p:nvSpPr>
          <p:spPr>
            <a:xfrm>
              <a:off x="6417763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itle 146">
            <a:extLst>
              <a:ext uri="{FF2B5EF4-FFF2-40B4-BE49-F238E27FC236}">
                <a16:creationId xmlns:a16="http://schemas.microsoft.com/office/drawing/2014/main" id="{10528203-8EE3-708B-ED31-A7CC5707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8760" y="1988913"/>
            <a:ext cx="5040000" cy="615553"/>
          </a:xfr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Contact</a:t>
            </a:r>
          </a:p>
        </p:txBody>
      </p:sp>
      <p:sp>
        <p:nvSpPr>
          <p:cNvPr id="27" name="Text Placeholder 148">
            <a:extLst>
              <a:ext uri="{FF2B5EF4-FFF2-40B4-BE49-F238E27FC236}">
                <a16:creationId xmlns:a16="http://schemas.microsoft.com/office/drawing/2014/main" id="{6E1A2553-F13A-8F46-CDED-9C784D232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8760" y="3184018"/>
            <a:ext cx="5040000" cy="307777"/>
          </a:xfrm>
        </p:spPr>
        <p:txBody>
          <a:bodyPr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none" spc="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C9DCC1E-3969-BF52-60F0-FB782ADEAEC8}"/>
              </a:ext>
            </a:extLst>
          </p:cNvPr>
          <p:cNvSpPr/>
          <p:nvPr userDrawn="1"/>
        </p:nvSpPr>
        <p:spPr>
          <a:xfrm>
            <a:off x="5765062" y="2876242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148">
            <a:extLst>
              <a:ext uri="{FF2B5EF4-FFF2-40B4-BE49-F238E27FC236}">
                <a16:creationId xmlns:a16="http://schemas.microsoft.com/office/drawing/2014/main" id="{E7540DDA-149F-CFEA-11CC-5EB2649F70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8760" y="3603118"/>
            <a:ext cx="5040000" cy="246221"/>
          </a:xfrm>
        </p:spPr>
        <p:txBody>
          <a:bodyPr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1600" b="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Job title</a:t>
            </a:r>
          </a:p>
        </p:txBody>
      </p:sp>
      <p:sp>
        <p:nvSpPr>
          <p:cNvPr id="30" name="Text Placeholder 148">
            <a:extLst>
              <a:ext uri="{FF2B5EF4-FFF2-40B4-BE49-F238E27FC236}">
                <a16:creationId xmlns:a16="http://schemas.microsoft.com/office/drawing/2014/main" id="{0D48FC20-0DCC-D3DD-2CA2-61AAE00BA6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7837" y="4226051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31" name="Text Placeholder 148">
            <a:extLst>
              <a:ext uri="{FF2B5EF4-FFF2-40B4-BE49-F238E27FC236}">
                <a16:creationId xmlns:a16="http://schemas.microsoft.com/office/drawing/2014/main" id="{7FDBC2F3-C488-04EC-C370-E76A0E77A5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7837" y="4516563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email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00315634-22C9-A037-76D7-70E754E23A3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3837" y="4226051"/>
            <a:ext cx="180000" cy="18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37C9F517-36DB-E103-A97E-0CB7396E49D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63837" y="4516563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9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8883B4D-A69F-1D2B-18F5-6006B1FDD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4319" y="988444"/>
            <a:ext cx="1363362" cy="30422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DBE90FC-FBC1-006F-1E0C-7311172565A6}"/>
              </a:ext>
            </a:extLst>
          </p:cNvPr>
          <p:cNvGrpSpPr/>
          <p:nvPr userDrawn="1"/>
        </p:nvGrpSpPr>
        <p:grpSpPr>
          <a:xfrm>
            <a:off x="5635699" y="-10208"/>
            <a:ext cx="920602" cy="74305"/>
            <a:chOff x="5635699" y="5931141"/>
            <a:chExt cx="920602" cy="74305"/>
          </a:xfrm>
          <a:solidFill>
            <a:schemeClr val="tx2"/>
          </a:solidFill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5C06112D-C2DC-599B-E79E-275B1E436517}"/>
                </a:ext>
              </a:extLst>
            </p:cNvPr>
            <p:cNvSpPr/>
            <p:nvPr/>
          </p:nvSpPr>
          <p:spPr>
            <a:xfrm rot="10800000">
              <a:off x="6157075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CD6AAEC3-27D1-FA8F-18E6-970C69FE39E0}"/>
                </a:ext>
              </a:extLst>
            </p:cNvPr>
            <p:cNvSpPr/>
            <p:nvPr/>
          </p:nvSpPr>
          <p:spPr>
            <a:xfrm rot="10800000">
              <a:off x="6104938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F169514-1412-FC60-4F91-B979BFFF1AE2}"/>
                </a:ext>
              </a:extLst>
            </p:cNvPr>
            <p:cNvSpPr/>
            <p:nvPr/>
          </p:nvSpPr>
          <p:spPr>
            <a:xfrm rot="10800000">
              <a:off x="6052800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5D263860-367F-AE68-520D-0C4142E47FC0}"/>
                </a:ext>
              </a:extLst>
            </p:cNvPr>
            <p:cNvSpPr/>
            <p:nvPr/>
          </p:nvSpPr>
          <p:spPr>
            <a:xfrm rot="10800000">
              <a:off x="6000662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7CD06CD-4C09-4D31-0EE5-A4EBF0C1ABA5}"/>
                </a:ext>
              </a:extLst>
            </p:cNvPr>
            <p:cNvSpPr/>
            <p:nvPr/>
          </p:nvSpPr>
          <p:spPr>
            <a:xfrm rot="10800000">
              <a:off x="5948525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9B91FD8-78AC-C7EE-AEC9-CC178AF727A2}"/>
                </a:ext>
              </a:extLst>
            </p:cNvPr>
            <p:cNvSpPr/>
            <p:nvPr/>
          </p:nvSpPr>
          <p:spPr>
            <a:xfrm rot="10800000">
              <a:off x="5896387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C50C8285-BE24-2317-6DD7-3A1EB6996B13}"/>
                </a:ext>
              </a:extLst>
            </p:cNvPr>
            <p:cNvSpPr/>
            <p:nvPr/>
          </p:nvSpPr>
          <p:spPr>
            <a:xfrm rot="10800000">
              <a:off x="5844250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7D26DBC-64FB-E33B-D28A-3CE5FC0F9B55}"/>
                </a:ext>
              </a:extLst>
            </p:cNvPr>
            <p:cNvSpPr/>
            <p:nvPr/>
          </p:nvSpPr>
          <p:spPr>
            <a:xfrm rot="10800000">
              <a:off x="5792112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9A7F0486-0BF5-B895-E6AC-59BDCEC97213}"/>
                </a:ext>
              </a:extLst>
            </p:cNvPr>
            <p:cNvSpPr/>
            <p:nvPr/>
          </p:nvSpPr>
          <p:spPr>
            <a:xfrm rot="10800000">
              <a:off x="5739974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05990F3-7556-08AE-E5A9-48FCEEBC02A5}"/>
                </a:ext>
              </a:extLst>
            </p:cNvPr>
            <p:cNvSpPr/>
            <p:nvPr/>
          </p:nvSpPr>
          <p:spPr>
            <a:xfrm rot="10800000">
              <a:off x="5687837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ECAA1A5-8715-24A7-4D4A-ECA531AAB64A}"/>
                </a:ext>
              </a:extLst>
            </p:cNvPr>
            <p:cNvSpPr/>
            <p:nvPr/>
          </p:nvSpPr>
          <p:spPr>
            <a:xfrm rot="10800000">
              <a:off x="5635699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BB96BC8-4E66-0FA2-CC2B-BE7026003590}"/>
                </a:ext>
              </a:extLst>
            </p:cNvPr>
            <p:cNvSpPr/>
            <p:nvPr/>
          </p:nvSpPr>
          <p:spPr>
            <a:xfrm>
              <a:off x="6209213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A29BE453-38EE-4BEE-834C-91F3C44128DD}"/>
                </a:ext>
              </a:extLst>
            </p:cNvPr>
            <p:cNvSpPr/>
            <p:nvPr/>
          </p:nvSpPr>
          <p:spPr>
            <a:xfrm>
              <a:off x="6261351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5E7CB30D-AD66-083E-6B7A-D48EA39EC604}"/>
                </a:ext>
              </a:extLst>
            </p:cNvPr>
            <p:cNvSpPr/>
            <p:nvPr/>
          </p:nvSpPr>
          <p:spPr>
            <a:xfrm>
              <a:off x="6313488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F27CF3FD-4677-2F50-3EBE-BCC11238E685}"/>
                </a:ext>
              </a:extLst>
            </p:cNvPr>
            <p:cNvSpPr/>
            <p:nvPr/>
          </p:nvSpPr>
          <p:spPr>
            <a:xfrm>
              <a:off x="6365626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AE4CF8D6-DE6F-AFEE-C379-CD2444E608EA}"/>
                </a:ext>
              </a:extLst>
            </p:cNvPr>
            <p:cNvSpPr/>
            <p:nvPr/>
          </p:nvSpPr>
          <p:spPr>
            <a:xfrm>
              <a:off x="6469901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42F01BBD-144F-CECF-1EB0-6302F9EAC956}"/>
                </a:ext>
              </a:extLst>
            </p:cNvPr>
            <p:cNvSpPr/>
            <p:nvPr/>
          </p:nvSpPr>
          <p:spPr>
            <a:xfrm>
              <a:off x="6417763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itle 146">
            <a:extLst>
              <a:ext uri="{FF2B5EF4-FFF2-40B4-BE49-F238E27FC236}">
                <a16:creationId xmlns:a16="http://schemas.microsoft.com/office/drawing/2014/main" id="{10528203-8EE3-708B-ED31-A7CC5707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8760" y="1763325"/>
            <a:ext cx="5040000" cy="615553"/>
          </a:xfr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Contact</a:t>
            </a:r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C9DCC1E-3969-BF52-60F0-FB782ADEAEC8}"/>
              </a:ext>
            </a:extLst>
          </p:cNvPr>
          <p:cNvSpPr/>
          <p:nvPr userDrawn="1"/>
        </p:nvSpPr>
        <p:spPr>
          <a:xfrm>
            <a:off x="5765062" y="2650654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5CCF6E-B3A8-9DDE-7E91-DE15CB1B9070}"/>
              </a:ext>
            </a:extLst>
          </p:cNvPr>
          <p:cNvSpPr/>
          <p:nvPr userDrawn="1"/>
        </p:nvSpPr>
        <p:spPr>
          <a:xfrm>
            <a:off x="0" y="5869556"/>
            <a:ext cx="12192000" cy="988444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EED7C8-D978-6740-5F4A-BB317C93AD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76179"/>
            <a:ext cx="12192000" cy="1049842"/>
          </a:xfrm>
          <a:prstGeom prst="rect">
            <a:avLst/>
          </a:prstGeom>
        </p:spPr>
      </p:pic>
      <p:sp>
        <p:nvSpPr>
          <p:cNvPr id="61" name="Rectangle: Diagonal Corners Snipped 60">
            <a:extLst>
              <a:ext uri="{FF2B5EF4-FFF2-40B4-BE49-F238E27FC236}">
                <a16:creationId xmlns:a16="http://schemas.microsoft.com/office/drawing/2014/main" id="{DC6D96CC-1089-E06B-46FA-D8E3AB2EFB5C}"/>
              </a:ext>
            </a:extLst>
          </p:cNvPr>
          <p:cNvSpPr/>
          <p:nvPr userDrawn="1"/>
        </p:nvSpPr>
        <p:spPr>
          <a:xfrm>
            <a:off x="1802802" y="3604740"/>
            <a:ext cx="4101977" cy="2426890"/>
          </a:xfrm>
          <a:prstGeom prst="snip2DiagRect">
            <a:avLst>
              <a:gd name="adj1" fmla="val 3975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65699E">
                    <a:alpha val="10000"/>
                  </a:srgbClr>
                </a:gs>
                <a:gs pos="100000">
                  <a:srgbClr val="65699E">
                    <a:alpha val="50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endParaRPr lang="en-US" sz="1600">
              <a:solidFill>
                <a:schemeClr val="tx2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992E954-8E6E-B41C-B9C6-A5BEC2744EB6}"/>
              </a:ext>
            </a:extLst>
          </p:cNvPr>
          <p:cNvGrpSpPr/>
          <p:nvPr userDrawn="1"/>
        </p:nvGrpSpPr>
        <p:grpSpPr>
          <a:xfrm>
            <a:off x="2241885" y="3605998"/>
            <a:ext cx="920602" cy="74305"/>
            <a:chOff x="696000" y="1460737"/>
            <a:chExt cx="920602" cy="112014"/>
          </a:xfrm>
        </p:grpSpPr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BFD980B2-A6E4-8222-CAC0-56F2F0672F13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7BE791A2-483B-2AA0-7280-686D3B106583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5AD1ABCE-79FF-EEA0-133C-D64877B37BA1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703A49B3-7D99-2290-BF37-143FED8F2CC3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D537B85A-9C2B-3034-BF3C-CF10797EC3B4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CBBAC2EB-3CB2-B1C5-73A7-8AE9AEBC8F24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6892D4C8-D139-0300-9912-5060485C72FF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9E8FC4DF-166B-FDBD-9306-F5FDC83F0B7F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5EC49D20-F6A5-97A5-E4F8-7E8C601C8572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E07FFE63-0D4C-EFCA-3170-CF0277D89833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F01E1545-AE5C-2174-5126-BCCFF87F8BD9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46EC0EA0-032D-71F5-F99C-FFFCDB442006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25BD62FB-CD88-182A-19F9-5949D9A9E1CC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D90DE440-43B7-94E8-DBB6-D196503F3935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6EE3FB26-883B-34E4-4F76-9B75A8AE93D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9E7669E2-21C6-730C-92D6-9B364B9BD49A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7523A9F3-8502-A03F-59CB-F13B0CF0C8AD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 Placeholder 148">
            <a:extLst>
              <a:ext uri="{FF2B5EF4-FFF2-40B4-BE49-F238E27FC236}">
                <a16:creationId xmlns:a16="http://schemas.microsoft.com/office/drawing/2014/main" id="{6E1A2553-F13A-8F46-CDED-9C784D232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1885" y="4118900"/>
            <a:ext cx="3193655" cy="307777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000" b="1" cap="none" spc="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9" name="Text Placeholder 148">
            <a:extLst>
              <a:ext uri="{FF2B5EF4-FFF2-40B4-BE49-F238E27FC236}">
                <a16:creationId xmlns:a16="http://schemas.microsoft.com/office/drawing/2014/main" id="{E7540DDA-149F-CFEA-11CC-5EB2649F70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1885" y="4513288"/>
            <a:ext cx="3193655" cy="246221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Job title</a:t>
            </a:r>
          </a:p>
        </p:txBody>
      </p:sp>
      <p:sp>
        <p:nvSpPr>
          <p:cNvPr id="30" name="Text Placeholder 148">
            <a:extLst>
              <a:ext uri="{FF2B5EF4-FFF2-40B4-BE49-F238E27FC236}">
                <a16:creationId xmlns:a16="http://schemas.microsoft.com/office/drawing/2014/main" id="{0D48FC20-0DCC-D3DD-2CA2-61AAE00BA6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65886" y="5034150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31" name="Text Placeholder 148">
            <a:extLst>
              <a:ext uri="{FF2B5EF4-FFF2-40B4-BE49-F238E27FC236}">
                <a16:creationId xmlns:a16="http://schemas.microsoft.com/office/drawing/2014/main" id="{7FDBC2F3-C488-04EC-C370-E76A0E77A5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5886" y="5324662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email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00315634-22C9-A037-76D7-70E754E23A3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41886" y="5034150"/>
            <a:ext cx="180000" cy="18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37C9F517-36DB-E103-A97E-0CB7396E49D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41886" y="5324662"/>
            <a:ext cx="180000" cy="180000"/>
          </a:xfrm>
          <a:prstGeom prst="rect">
            <a:avLst/>
          </a:prstGeom>
        </p:spPr>
      </p:pic>
      <p:sp>
        <p:nvSpPr>
          <p:cNvPr id="63" name="Rectangle: Diagonal Corners Snipped 62">
            <a:extLst>
              <a:ext uri="{FF2B5EF4-FFF2-40B4-BE49-F238E27FC236}">
                <a16:creationId xmlns:a16="http://schemas.microsoft.com/office/drawing/2014/main" id="{7E1B0414-7770-2283-9DB5-24C5B05AF424}"/>
              </a:ext>
            </a:extLst>
          </p:cNvPr>
          <p:cNvSpPr/>
          <p:nvPr userDrawn="1"/>
        </p:nvSpPr>
        <p:spPr>
          <a:xfrm>
            <a:off x="6299293" y="3604740"/>
            <a:ext cx="4101977" cy="2426890"/>
          </a:xfrm>
          <a:prstGeom prst="snip2DiagRect">
            <a:avLst>
              <a:gd name="adj1" fmla="val 3975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65699E">
                    <a:alpha val="10000"/>
                  </a:srgbClr>
                </a:gs>
                <a:gs pos="100000">
                  <a:srgbClr val="65699E">
                    <a:alpha val="50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endParaRPr lang="en-US" sz="1600">
              <a:solidFill>
                <a:schemeClr val="tx2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6AF36EF-3AE6-8334-CDED-EE6EE7760FB0}"/>
              </a:ext>
            </a:extLst>
          </p:cNvPr>
          <p:cNvGrpSpPr/>
          <p:nvPr userDrawn="1"/>
        </p:nvGrpSpPr>
        <p:grpSpPr>
          <a:xfrm>
            <a:off x="6738376" y="3605998"/>
            <a:ext cx="920602" cy="74305"/>
            <a:chOff x="696000" y="1460737"/>
            <a:chExt cx="920602" cy="112014"/>
          </a:xfrm>
        </p:grpSpPr>
        <p:sp>
          <p:nvSpPr>
            <p:cNvPr id="65" name="Parallelogram 64">
              <a:extLst>
                <a:ext uri="{FF2B5EF4-FFF2-40B4-BE49-F238E27FC236}">
                  <a16:creationId xmlns:a16="http://schemas.microsoft.com/office/drawing/2014/main" id="{DF394163-9977-873C-FFE8-7741931E6D07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Parallelogram 65">
              <a:extLst>
                <a:ext uri="{FF2B5EF4-FFF2-40B4-BE49-F238E27FC236}">
                  <a16:creationId xmlns:a16="http://schemas.microsoft.com/office/drawing/2014/main" id="{C1E1DDFE-45AE-F8A6-381B-B36837F17B61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Parallelogram 66">
              <a:extLst>
                <a:ext uri="{FF2B5EF4-FFF2-40B4-BE49-F238E27FC236}">
                  <a16:creationId xmlns:a16="http://schemas.microsoft.com/office/drawing/2014/main" id="{05D0223B-C321-A0DB-54E4-97163FF6CB21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Parallelogram 67">
              <a:extLst>
                <a:ext uri="{FF2B5EF4-FFF2-40B4-BE49-F238E27FC236}">
                  <a16:creationId xmlns:a16="http://schemas.microsoft.com/office/drawing/2014/main" id="{3F5C21E2-3827-A642-A025-2FC1157943AA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Parallelogram 68">
              <a:extLst>
                <a:ext uri="{FF2B5EF4-FFF2-40B4-BE49-F238E27FC236}">
                  <a16:creationId xmlns:a16="http://schemas.microsoft.com/office/drawing/2014/main" id="{BD5A1671-FB01-879A-BF61-7D2716B511C3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Parallelogram 69">
              <a:extLst>
                <a:ext uri="{FF2B5EF4-FFF2-40B4-BE49-F238E27FC236}">
                  <a16:creationId xmlns:a16="http://schemas.microsoft.com/office/drawing/2014/main" id="{B42A2FF9-C2C9-8999-B228-424E9DE08836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1FC6EC5D-DC88-2CFD-89A3-698A75619EA3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Parallelogram 71">
              <a:extLst>
                <a:ext uri="{FF2B5EF4-FFF2-40B4-BE49-F238E27FC236}">
                  <a16:creationId xmlns:a16="http://schemas.microsoft.com/office/drawing/2014/main" id="{3F4C8936-2AAE-9573-031C-870E11840F30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7A596D35-9B09-7EB6-BB56-F0A526D45FF1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id="{E7D9CE85-F1BC-5EDE-CA89-3BF5F825F8A2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E4EAA8AA-6BDC-FDE6-2F3A-14EEBE8576DE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Parallelogram 75">
              <a:extLst>
                <a:ext uri="{FF2B5EF4-FFF2-40B4-BE49-F238E27FC236}">
                  <a16:creationId xmlns:a16="http://schemas.microsoft.com/office/drawing/2014/main" id="{58C9DC03-626F-30E2-F70D-C0419D8970C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Parallelogram 76">
              <a:extLst>
                <a:ext uri="{FF2B5EF4-FFF2-40B4-BE49-F238E27FC236}">
                  <a16:creationId xmlns:a16="http://schemas.microsoft.com/office/drawing/2014/main" id="{31ED7392-E818-5ECA-A906-5DA413565E93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Parallelogram 77">
              <a:extLst>
                <a:ext uri="{FF2B5EF4-FFF2-40B4-BE49-F238E27FC236}">
                  <a16:creationId xmlns:a16="http://schemas.microsoft.com/office/drawing/2014/main" id="{5179ADAF-D748-71D4-06DF-EB28FFB7B446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Parallelogram 78">
              <a:extLst>
                <a:ext uri="{FF2B5EF4-FFF2-40B4-BE49-F238E27FC236}">
                  <a16:creationId xmlns:a16="http://schemas.microsoft.com/office/drawing/2014/main" id="{8A70151B-BFFE-77EC-A6B8-2D26EE6CB708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Parallelogram 79">
              <a:extLst>
                <a:ext uri="{FF2B5EF4-FFF2-40B4-BE49-F238E27FC236}">
                  <a16:creationId xmlns:a16="http://schemas.microsoft.com/office/drawing/2014/main" id="{4B5C99F2-F2B2-D961-B8AA-34C34E615BB2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C81D6F11-F7EC-C9E6-70BB-F838DDFE273C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2" name="Text Placeholder 148">
            <a:extLst>
              <a:ext uri="{FF2B5EF4-FFF2-40B4-BE49-F238E27FC236}">
                <a16:creationId xmlns:a16="http://schemas.microsoft.com/office/drawing/2014/main" id="{2CBFB104-57E2-7955-9345-A2F3DC48DF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8376" y="4118900"/>
            <a:ext cx="3193655" cy="307777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000" b="1" cap="none" spc="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83" name="Text Placeholder 148">
            <a:extLst>
              <a:ext uri="{FF2B5EF4-FFF2-40B4-BE49-F238E27FC236}">
                <a16:creationId xmlns:a16="http://schemas.microsoft.com/office/drawing/2014/main" id="{FAF2BA5F-D0F1-3970-1EAF-4F685F8D25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8376" y="4513288"/>
            <a:ext cx="3193655" cy="246221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Job title</a:t>
            </a:r>
          </a:p>
        </p:txBody>
      </p:sp>
      <p:sp>
        <p:nvSpPr>
          <p:cNvPr id="84" name="Text Placeholder 148">
            <a:extLst>
              <a:ext uri="{FF2B5EF4-FFF2-40B4-BE49-F238E27FC236}">
                <a16:creationId xmlns:a16="http://schemas.microsoft.com/office/drawing/2014/main" id="{74C07AD3-B16B-CD99-CBC3-8F9F846CB5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62377" y="5034150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85" name="Text Placeholder 148">
            <a:extLst>
              <a:ext uri="{FF2B5EF4-FFF2-40B4-BE49-F238E27FC236}">
                <a16:creationId xmlns:a16="http://schemas.microsoft.com/office/drawing/2014/main" id="{B9A8E74A-CEC9-3A4E-D1F1-3116526DE2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2377" y="5324662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email</a:t>
            </a:r>
          </a:p>
        </p:txBody>
      </p:sp>
      <p:pic>
        <p:nvPicPr>
          <p:cNvPr id="86" name="Graphic 85">
            <a:extLst>
              <a:ext uri="{FF2B5EF4-FFF2-40B4-BE49-F238E27FC236}">
                <a16:creationId xmlns:a16="http://schemas.microsoft.com/office/drawing/2014/main" id="{7F94B3EA-AC65-E721-29D5-18E5E2AB86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8377" y="5034150"/>
            <a:ext cx="180000" cy="180000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C047A593-96D7-9330-A35D-FEA4A5E6684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8377" y="5324662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3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69127C2F-5369-4A96-BADC-4D348F6A51AC}"/>
              </a:ext>
            </a:extLst>
          </p:cNvPr>
          <p:cNvSpPr/>
          <p:nvPr userDrawn="1"/>
        </p:nvSpPr>
        <p:spPr>
          <a:xfrm>
            <a:off x="3263900" y="1036069"/>
            <a:ext cx="5664200" cy="5055812"/>
          </a:xfrm>
          <a:prstGeom prst="snip2DiagRect">
            <a:avLst>
              <a:gd name="adj1" fmla="val 2894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65699E">
                    <a:alpha val="10000"/>
                  </a:srgbClr>
                </a:gs>
                <a:gs pos="100000">
                  <a:srgbClr val="65699E">
                    <a:alpha val="50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endParaRPr lang="en-US" sz="1600" b="1">
              <a:solidFill>
                <a:schemeClr val="tx2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8883B4D-A69F-1D2B-18F5-6006B1FDD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5100" y="1428554"/>
            <a:ext cx="1701800" cy="3797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5BB811-09AE-D63B-5860-1E80D477493D}"/>
              </a:ext>
            </a:extLst>
          </p:cNvPr>
          <p:cNvSpPr txBox="1"/>
          <p:nvPr userDrawn="1"/>
        </p:nvSpPr>
        <p:spPr>
          <a:xfrm>
            <a:off x="4188427" y="3307146"/>
            <a:ext cx="3815147" cy="92333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6000" b="1">
                <a:solidFill>
                  <a:schemeClr val="tx2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BE90FC-FBC1-006F-1E0C-7311172565A6}"/>
              </a:ext>
            </a:extLst>
          </p:cNvPr>
          <p:cNvGrpSpPr/>
          <p:nvPr userDrawn="1"/>
        </p:nvGrpSpPr>
        <p:grpSpPr>
          <a:xfrm>
            <a:off x="5635699" y="5893751"/>
            <a:ext cx="920602" cy="74305"/>
            <a:chOff x="5635699" y="5931141"/>
            <a:chExt cx="920602" cy="74305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5C06112D-C2DC-599B-E79E-275B1E436517}"/>
                </a:ext>
              </a:extLst>
            </p:cNvPr>
            <p:cNvSpPr/>
            <p:nvPr/>
          </p:nvSpPr>
          <p:spPr>
            <a:xfrm rot="10800000">
              <a:off x="6157075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CD6AAEC3-27D1-FA8F-18E6-970C69FE39E0}"/>
                </a:ext>
              </a:extLst>
            </p:cNvPr>
            <p:cNvSpPr/>
            <p:nvPr/>
          </p:nvSpPr>
          <p:spPr>
            <a:xfrm rot="10800000">
              <a:off x="6104938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F169514-1412-FC60-4F91-B979BFFF1AE2}"/>
                </a:ext>
              </a:extLst>
            </p:cNvPr>
            <p:cNvSpPr/>
            <p:nvPr/>
          </p:nvSpPr>
          <p:spPr>
            <a:xfrm rot="10800000">
              <a:off x="6052800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5D263860-367F-AE68-520D-0C4142E47FC0}"/>
                </a:ext>
              </a:extLst>
            </p:cNvPr>
            <p:cNvSpPr/>
            <p:nvPr/>
          </p:nvSpPr>
          <p:spPr>
            <a:xfrm rot="10800000">
              <a:off x="6000662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7CD06CD-4C09-4D31-0EE5-A4EBF0C1ABA5}"/>
                </a:ext>
              </a:extLst>
            </p:cNvPr>
            <p:cNvSpPr/>
            <p:nvPr/>
          </p:nvSpPr>
          <p:spPr>
            <a:xfrm rot="10800000">
              <a:off x="5948525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9B91FD8-78AC-C7EE-AEC9-CC178AF727A2}"/>
                </a:ext>
              </a:extLst>
            </p:cNvPr>
            <p:cNvSpPr/>
            <p:nvPr/>
          </p:nvSpPr>
          <p:spPr>
            <a:xfrm rot="10800000">
              <a:off x="5896387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C50C8285-BE24-2317-6DD7-3A1EB6996B13}"/>
                </a:ext>
              </a:extLst>
            </p:cNvPr>
            <p:cNvSpPr/>
            <p:nvPr/>
          </p:nvSpPr>
          <p:spPr>
            <a:xfrm rot="10800000">
              <a:off x="5844250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7D26DBC-64FB-E33B-D28A-3CE5FC0F9B55}"/>
                </a:ext>
              </a:extLst>
            </p:cNvPr>
            <p:cNvSpPr/>
            <p:nvPr/>
          </p:nvSpPr>
          <p:spPr>
            <a:xfrm rot="10800000">
              <a:off x="5792112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9A7F0486-0BF5-B895-E6AC-59BDCEC97213}"/>
                </a:ext>
              </a:extLst>
            </p:cNvPr>
            <p:cNvSpPr/>
            <p:nvPr/>
          </p:nvSpPr>
          <p:spPr>
            <a:xfrm rot="10800000">
              <a:off x="5739974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05990F3-7556-08AE-E5A9-48FCEEBC02A5}"/>
                </a:ext>
              </a:extLst>
            </p:cNvPr>
            <p:cNvSpPr/>
            <p:nvPr/>
          </p:nvSpPr>
          <p:spPr>
            <a:xfrm rot="10800000">
              <a:off x="5687837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ECAA1A5-8715-24A7-4D4A-ECA531AAB64A}"/>
                </a:ext>
              </a:extLst>
            </p:cNvPr>
            <p:cNvSpPr/>
            <p:nvPr/>
          </p:nvSpPr>
          <p:spPr>
            <a:xfrm rot="10800000">
              <a:off x="5635699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BB96BC8-4E66-0FA2-CC2B-BE7026003590}"/>
                </a:ext>
              </a:extLst>
            </p:cNvPr>
            <p:cNvSpPr/>
            <p:nvPr/>
          </p:nvSpPr>
          <p:spPr>
            <a:xfrm>
              <a:off x="6209213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A29BE453-38EE-4BEE-834C-91F3C44128DD}"/>
                </a:ext>
              </a:extLst>
            </p:cNvPr>
            <p:cNvSpPr/>
            <p:nvPr/>
          </p:nvSpPr>
          <p:spPr>
            <a:xfrm>
              <a:off x="6261351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5E7CB30D-AD66-083E-6B7A-D48EA39EC604}"/>
                </a:ext>
              </a:extLst>
            </p:cNvPr>
            <p:cNvSpPr/>
            <p:nvPr/>
          </p:nvSpPr>
          <p:spPr>
            <a:xfrm>
              <a:off x="6313488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F27CF3FD-4677-2F50-3EBE-BCC11238E685}"/>
                </a:ext>
              </a:extLst>
            </p:cNvPr>
            <p:cNvSpPr/>
            <p:nvPr/>
          </p:nvSpPr>
          <p:spPr>
            <a:xfrm>
              <a:off x="6365626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AE4CF8D6-DE6F-AFEE-C379-CD2444E608EA}"/>
                </a:ext>
              </a:extLst>
            </p:cNvPr>
            <p:cNvSpPr/>
            <p:nvPr/>
          </p:nvSpPr>
          <p:spPr>
            <a:xfrm>
              <a:off x="6469901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42F01BBD-144F-CECF-1EB0-6302F9EAC956}"/>
                </a:ext>
              </a:extLst>
            </p:cNvPr>
            <p:cNvSpPr/>
            <p:nvPr/>
          </p:nvSpPr>
          <p:spPr>
            <a:xfrm>
              <a:off x="6417763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B62BD2B-3327-8166-9570-43943810B1F1}"/>
              </a:ext>
            </a:extLst>
          </p:cNvPr>
          <p:cNvSpPr/>
          <p:nvPr userDrawn="1"/>
        </p:nvSpPr>
        <p:spPr>
          <a:xfrm>
            <a:off x="0" y="5869556"/>
            <a:ext cx="12192000" cy="988444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52613AB-A8E0-71B5-3B88-4DF49B90E7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76179"/>
            <a:ext cx="12192000" cy="1049842"/>
          </a:xfrm>
          <a:prstGeom prst="rect">
            <a:avLst/>
          </a:prstGeom>
        </p:spPr>
      </p:pic>
      <p:sp>
        <p:nvSpPr>
          <p:cNvPr id="7" name="Rectangle: Rounded Corners 6">
            <a:hlinkClick r:id="rId5"/>
            <a:extLst>
              <a:ext uri="{FF2B5EF4-FFF2-40B4-BE49-F238E27FC236}">
                <a16:creationId xmlns:a16="http://schemas.microsoft.com/office/drawing/2014/main" id="{B563A139-4A6D-394B-7BA5-454CEB56E049}"/>
              </a:ext>
            </a:extLst>
          </p:cNvPr>
          <p:cNvSpPr/>
          <p:nvPr userDrawn="1"/>
        </p:nvSpPr>
        <p:spPr>
          <a:xfrm>
            <a:off x="4368000" y="5544951"/>
            <a:ext cx="3456000" cy="57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algn="ctr" rotWithShape="0">
              <a:schemeClr val="tx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www.thalesgroup.com</a:t>
            </a:r>
          </a:p>
        </p:txBody>
      </p:sp>
    </p:spTree>
    <p:extLst>
      <p:ext uri="{BB962C8B-B14F-4D97-AF65-F5344CB8AC3E}">
        <p14:creationId xmlns:p14="http://schemas.microsoft.com/office/powerpoint/2010/main" val="335089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4D4E34D-C781-5CAC-ECB4-7C789CB39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62352"/>
            <a:ext cx="12192000" cy="872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C4B28-B831-4A30-8ED4-06948102CA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000" y="1064645"/>
            <a:ext cx="11016000" cy="4540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9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301" name="Parallelogram 300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Parallelogram 301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Parallelogram 302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Parallelogram 303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Parallelogram 304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Parallelogram 305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Parallelogram 306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Parallelogram 307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Parallelogram 308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Parallelogram 309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Parallelogram 310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Parallelogram 311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Parallelogram 312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Parallelogram 313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Parallelogram 314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Parallelogram 315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Parallelogram 316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56" name="Groupe 29">
            <a:extLst>
              <a:ext uri="{FF2B5EF4-FFF2-40B4-BE49-F238E27FC236}">
                <a16:creationId xmlns:a16="http://schemas.microsoft.com/office/drawing/2014/main" id="{17395585-E2AF-804A-A4F3-4065E2C84201}"/>
              </a:ext>
            </a:extLst>
          </p:cNvPr>
          <p:cNvGrpSpPr/>
          <p:nvPr userDrawn="1"/>
        </p:nvGrpSpPr>
        <p:grpSpPr>
          <a:xfrm>
            <a:off x="1694610" y="1371600"/>
            <a:ext cx="7620839" cy="4553802"/>
            <a:chOff x="797773" y="1903526"/>
            <a:chExt cx="7528799" cy="4328179"/>
          </a:xfrm>
          <a:solidFill>
            <a:schemeClr val="bg1"/>
          </a:solidFill>
          <a:effectLst/>
        </p:grpSpPr>
        <p:sp>
          <p:nvSpPr>
            <p:cNvPr id="3157" name="Freeform 296">
              <a:extLst>
                <a:ext uri="{FF2B5EF4-FFF2-40B4-BE49-F238E27FC236}">
                  <a16:creationId xmlns:a16="http://schemas.microsoft.com/office/drawing/2014/main" id="{69B30002-6452-6541-A37B-86462337D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014" y="3626989"/>
              <a:ext cx="45532" cy="88384"/>
            </a:xfrm>
            <a:custGeom>
              <a:avLst/>
              <a:gdLst>
                <a:gd name="T0" fmla="*/ 0 w 20000"/>
                <a:gd name="T1" fmla="*/ 4940 h 20000"/>
                <a:gd name="T2" fmla="*/ 3810 w 20000"/>
                <a:gd name="T3" fmla="*/ 1928 h 20000"/>
                <a:gd name="T4" fmla="*/ 7381 w 20000"/>
                <a:gd name="T5" fmla="*/ 0 h 20000"/>
                <a:gd name="T6" fmla="*/ 15952 w 20000"/>
                <a:gd name="T7" fmla="*/ 3133 h 20000"/>
                <a:gd name="T8" fmla="*/ 15952 w 20000"/>
                <a:gd name="T9" fmla="*/ 4940 h 20000"/>
                <a:gd name="T10" fmla="*/ 15952 w 20000"/>
                <a:gd name="T11" fmla="*/ 6145 h 20000"/>
                <a:gd name="T12" fmla="*/ 15952 w 20000"/>
                <a:gd name="T13" fmla="*/ 8072 h 20000"/>
                <a:gd name="T14" fmla="*/ 17381 w 20000"/>
                <a:gd name="T15" fmla="*/ 9880 h 20000"/>
                <a:gd name="T16" fmla="*/ 19762 w 20000"/>
                <a:gd name="T17" fmla="*/ 13012 h 20000"/>
                <a:gd name="T18" fmla="*/ 15952 w 20000"/>
                <a:gd name="T19" fmla="*/ 17952 h 20000"/>
                <a:gd name="T20" fmla="*/ 11190 w 20000"/>
                <a:gd name="T21" fmla="*/ 19880 h 20000"/>
                <a:gd name="T22" fmla="*/ 11190 w 20000"/>
                <a:gd name="T23" fmla="*/ 19277 h 20000"/>
                <a:gd name="T24" fmla="*/ 7381 w 20000"/>
                <a:gd name="T25" fmla="*/ 16747 h 20000"/>
                <a:gd name="T26" fmla="*/ 1429 w 20000"/>
                <a:gd name="T27" fmla="*/ 14940 h 20000"/>
                <a:gd name="T28" fmla="*/ 3810 w 20000"/>
                <a:gd name="T29" fmla="*/ 14940 h 20000"/>
                <a:gd name="T30" fmla="*/ 3810 w 20000"/>
                <a:gd name="T31" fmla="*/ 11807 h 20000"/>
                <a:gd name="T32" fmla="*/ 4762 w 20000"/>
                <a:gd name="T33" fmla="*/ 11084 h 20000"/>
                <a:gd name="T34" fmla="*/ 3810 w 20000"/>
                <a:gd name="T35" fmla="*/ 9880 h 20000"/>
                <a:gd name="T36" fmla="*/ 3810 w 20000"/>
                <a:gd name="T37" fmla="*/ 6867 h 20000"/>
                <a:gd name="T38" fmla="*/ 0 w 20000"/>
                <a:gd name="T39" fmla="*/ 49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00" h="20000">
                  <a:moveTo>
                    <a:pt x="0" y="4940"/>
                  </a:moveTo>
                  <a:lnTo>
                    <a:pt x="3810" y="1928"/>
                  </a:lnTo>
                  <a:lnTo>
                    <a:pt x="7381" y="0"/>
                  </a:lnTo>
                  <a:lnTo>
                    <a:pt x="15952" y="3133"/>
                  </a:lnTo>
                  <a:lnTo>
                    <a:pt x="15952" y="4940"/>
                  </a:lnTo>
                  <a:lnTo>
                    <a:pt x="15952" y="6145"/>
                  </a:lnTo>
                  <a:lnTo>
                    <a:pt x="15952" y="8072"/>
                  </a:lnTo>
                  <a:lnTo>
                    <a:pt x="17381" y="9880"/>
                  </a:lnTo>
                  <a:lnTo>
                    <a:pt x="19762" y="13012"/>
                  </a:lnTo>
                  <a:lnTo>
                    <a:pt x="15952" y="17952"/>
                  </a:lnTo>
                  <a:lnTo>
                    <a:pt x="11190" y="19880"/>
                  </a:lnTo>
                  <a:lnTo>
                    <a:pt x="11190" y="19277"/>
                  </a:lnTo>
                  <a:lnTo>
                    <a:pt x="7381" y="16747"/>
                  </a:lnTo>
                  <a:lnTo>
                    <a:pt x="1429" y="14940"/>
                  </a:lnTo>
                  <a:lnTo>
                    <a:pt x="3810" y="14940"/>
                  </a:lnTo>
                  <a:lnTo>
                    <a:pt x="3810" y="11807"/>
                  </a:lnTo>
                  <a:lnTo>
                    <a:pt x="4762" y="11084"/>
                  </a:lnTo>
                  <a:lnTo>
                    <a:pt x="3810" y="9880"/>
                  </a:lnTo>
                  <a:lnTo>
                    <a:pt x="3810" y="6867"/>
                  </a:lnTo>
                  <a:lnTo>
                    <a:pt x="0" y="494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58" name="Freeform 295">
              <a:extLst>
                <a:ext uri="{FF2B5EF4-FFF2-40B4-BE49-F238E27FC236}">
                  <a16:creationId xmlns:a16="http://schemas.microsoft.com/office/drawing/2014/main" id="{3BD0B1DD-54FC-DC4A-BB67-6FBD5ADAC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5746" y="3364516"/>
              <a:ext cx="81688" cy="58922"/>
            </a:xfrm>
            <a:custGeom>
              <a:avLst/>
              <a:gdLst>
                <a:gd name="T0" fmla="*/ 0 w 20000"/>
                <a:gd name="T1" fmla="*/ 3670 h 20000"/>
                <a:gd name="T2" fmla="*/ 3421 w 20000"/>
                <a:gd name="T3" fmla="*/ 734 h 20000"/>
                <a:gd name="T4" fmla="*/ 4868 w 20000"/>
                <a:gd name="T5" fmla="*/ 734 h 20000"/>
                <a:gd name="T6" fmla="*/ 5395 w 20000"/>
                <a:gd name="T7" fmla="*/ 2936 h 20000"/>
                <a:gd name="T8" fmla="*/ 6711 w 20000"/>
                <a:gd name="T9" fmla="*/ 734 h 20000"/>
                <a:gd name="T10" fmla="*/ 8816 w 20000"/>
                <a:gd name="T11" fmla="*/ 0 h 20000"/>
                <a:gd name="T12" fmla="*/ 10921 w 20000"/>
                <a:gd name="T13" fmla="*/ 0 h 20000"/>
                <a:gd name="T14" fmla="*/ 13684 w 20000"/>
                <a:gd name="T15" fmla="*/ 734 h 20000"/>
                <a:gd name="T16" fmla="*/ 16447 w 20000"/>
                <a:gd name="T17" fmla="*/ 2936 h 20000"/>
                <a:gd name="T18" fmla="*/ 15789 w 20000"/>
                <a:gd name="T19" fmla="*/ 5688 h 20000"/>
                <a:gd name="T20" fmla="*/ 19079 w 20000"/>
                <a:gd name="T21" fmla="*/ 7523 h 20000"/>
                <a:gd name="T22" fmla="*/ 19868 w 20000"/>
                <a:gd name="T23" fmla="*/ 12294 h 20000"/>
                <a:gd name="T24" fmla="*/ 17763 w 20000"/>
                <a:gd name="T25" fmla="*/ 13211 h 20000"/>
                <a:gd name="T26" fmla="*/ 16447 w 20000"/>
                <a:gd name="T27" fmla="*/ 15046 h 20000"/>
                <a:gd name="T28" fmla="*/ 16447 w 20000"/>
                <a:gd name="T29" fmla="*/ 19817 h 20000"/>
                <a:gd name="T30" fmla="*/ 15789 w 20000"/>
                <a:gd name="T31" fmla="*/ 19817 h 20000"/>
                <a:gd name="T32" fmla="*/ 12368 w 20000"/>
                <a:gd name="T33" fmla="*/ 17982 h 20000"/>
                <a:gd name="T34" fmla="*/ 10921 w 20000"/>
                <a:gd name="T35" fmla="*/ 13211 h 20000"/>
                <a:gd name="T36" fmla="*/ 10263 w 20000"/>
                <a:gd name="T37" fmla="*/ 16147 h 20000"/>
                <a:gd name="T38" fmla="*/ 5395 w 20000"/>
                <a:gd name="T39" fmla="*/ 10459 h 20000"/>
                <a:gd name="T40" fmla="*/ 4868 w 20000"/>
                <a:gd name="T41" fmla="*/ 8624 h 20000"/>
                <a:gd name="T42" fmla="*/ 3421 w 20000"/>
                <a:gd name="T43" fmla="*/ 5688 h 20000"/>
                <a:gd name="T44" fmla="*/ 2105 w 20000"/>
                <a:gd name="T45" fmla="*/ 7523 h 20000"/>
                <a:gd name="T46" fmla="*/ 0 w 20000"/>
                <a:gd name="T47" fmla="*/ 5688 h 20000"/>
                <a:gd name="T48" fmla="*/ 0 w 20000"/>
                <a:gd name="T49" fmla="*/ 367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000" h="20000">
                  <a:moveTo>
                    <a:pt x="0" y="3670"/>
                  </a:moveTo>
                  <a:lnTo>
                    <a:pt x="3421" y="734"/>
                  </a:lnTo>
                  <a:lnTo>
                    <a:pt x="4868" y="734"/>
                  </a:lnTo>
                  <a:lnTo>
                    <a:pt x="5395" y="2936"/>
                  </a:lnTo>
                  <a:lnTo>
                    <a:pt x="6711" y="734"/>
                  </a:lnTo>
                  <a:lnTo>
                    <a:pt x="8816" y="0"/>
                  </a:lnTo>
                  <a:lnTo>
                    <a:pt x="10921" y="0"/>
                  </a:lnTo>
                  <a:lnTo>
                    <a:pt x="13684" y="734"/>
                  </a:lnTo>
                  <a:lnTo>
                    <a:pt x="16447" y="2936"/>
                  </a:lnTo>
                  <a:lnTo>
                    <a:pt x="15789" y="5688"/>
                  </a:lnTo>
                  <a:lnTo>
                    <a:pt x="19079" y="7523"/>
                  </a:lnTo>
                  <a:lnTo>
                    <a:pt x="19868" y="12294"/>
                  </a:lnTo>
                  <a:lnTo>
                    <a:pt x="17763" y="13211"/>
                  </a:lnTo>
                  <a:lnTo>
                    <a:pt x="16447" y="15046"/>
                  </a:lnTo>
                  <a:lnTo>
                    <a:pt x="16447" y="19817"/>
                  </a:lnTo>
                  <a:lnTo>
                    <a:pt x="15789" y="19817"/>
                  </a:lnTo>
                  <a:lnTo>
                    <a:pt x="12368" y="17982"/>
                  </a:lnTo>
                  <a:lnTo>
                    <a:pt x="10921" y="13211"/>
                  </a:lnTo>
                  <a:lnTo>
                    <a:pt x="10263" y="16147"/>
                  </a:lnTo>
                  <a:lnTo>
                    <a:pt x="5395" y="10459"/>
                  </a:lnTo>
                  <a:lnTo>
                    <a:pt x="4868" y="8624"/>
                  </a:lnTo>
                  <a:lnTo>
                    <a:pt x="3421" y="5688"/>
                  </a:lnTo>
                  <a:lnTo>
                    <a:pt x="2105" y="7523"/>
                  </a:lnTo>
                  <a:lnTo>
                    <a:pt x="0" y="5688"/>
                  </a:lnTo>
                  <a:lnTo>
                    <a:pt x="0" y="36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59" name="Freeform 294">
              <a:extLst>
                <a:ext uri="{FF2B5EF4-FFF2-40B4-BE49-F238E27FC236}">
                  <a16:creationId xmlns:a16="http://schemas.microsoft.com/office/drawing/2014/main" id="{6F6F1561-BCD0-174A-B777-68624B7A2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006" y="3584137"/>
              <a:ext cx="131238" cy="83026"/>
            </a:xfrm>
            <a:custGeom>
              <a:avLst/>
              <a:gdLst>
                <a:gd name="T0" fmla="*/ 0 w 20000"/>
                <a:gd name="T1" fmla="*/ 0 h 20000"/>
                <a:gd name="T2" fmla="*/ 1306 w 20000"/>
                <a:gd name="T3" fmla="*/ 513 h 20000"/>
                <a:gd name="T4" fmla="*/ 898 w 20000"/>
                <a:gd name="T5" fmla="*/ 1795 h 20000"/>
                <a:gd name="T6" fmla="*/ 898 w 20000"/>
                <a:gd name="T7" fmla="*/ 3333 h 20000"/>
                <a:gd name="T8" fmla="*/ 3020 w 20000"/>
                <a:gd name="T9" fmla="*/ 1795 h 20000"/>
                <a:gd name="T10" fmla="*/ 4653 w 20000"/>
                <a:gd name="T11" fmla="*/ 3333 h 20000"/>
                <a:gd name="T12" fmla="*/ 5551 w 20000"/>
                <a:gd name="T13" fmla="*/ 3333 h 20000"/>
                <a:gd name="T14" fmla="*/ 7673 w 20000"/>
                <a:gd name="T15" fmla="*/ 3333 h 20000"/>
                <a:gd name="T16" fmla="*/ 9714 w 20000"/>
                <a:gd name="T17" fmla="*/ 3846 h 20000"/>
                <a:gd name="T18" fmla="*/ 10204 w 20000"/>
                <a:gd name="T19" fmla="*/ 3333 h 20000"/>
                <a:gd name="T20" fmla="*/ 11837 w 20000"/>
                <a:gd name="T21" fmla="*/ 1795 h 20000"/>
                <a:gd name="T22" fmla="*/ 15265 w 20000"/>
                <a:gd name="T23" fmla="*/ 0 h 20000"/>
                <a:gd name="T24" fmla="*/ 15673 w 20000"/>
                <a:gd name="T25" fmla="*/ 513 h 20000"/>
                <a:gd name="T26" fmla="*/ 18612 w 20000"/>
                <a:gd name="T27" fmla="*/ 513 h 20000"/>
                <a:gd name="T28" fmla="*/ 19020 w 20000"/>
                <a:gd name="T29" fmla="*/ 1795 h 20000"/>
                <a:gd name="T30" fmla="*/ 19918 w 20000"/>
                <a:gd name="T31" fmla="*/ 1795 h 20000"/>
                <a:gd name="T32" fmla="*/ 19918 w 20000"/>
                <a:gd name="T33" fmla="*/ 5256 h 20000"/>
                <a:gd name="T34" fmla="*/ 19020 w 20000"/>
                <a:gd name="T35" fmla="*/ 5256 h 20000"/>
                <a:gd name="T36" fmla="*/ 17714 w 20000"/>
                <a:gd name="T37" fmla="*/ 7308 h 20000"/>
                <a:gd name="T38" fmla="*/ 18612 w 20000"/>
                <a:gd name="T39" fmla="*/ 10513 h 20000"/>
                <a:gd name="T40" fmla="*/ 17388 w 20000"/>
                <a:gd name="T41" fmla="*/ 11795 h 20000"/>
                <a:gd name="T42" fmla="*/ 19020 w 20000"/>
                <a:gd name="T43" fmla="*/ 14615 h 20000"/>
                <a:gd name="T44" fmla="*/ 17714 w 20000"/>
                <a:gd name="T45" fmla="*/ 14615 h 20000"/>
                <a:gd name="T46" fmla="*/ 16571 w 20000"/>
                <a:gd name="T47" fmla="*/ 13846 h 20000"/>
                <a:gd name="T48" fmla="*/ 13551 w 20000"/>
                <a:gd name="T49" fmla="*/ 15897 h 20000"/>
                <a:gd name="T50" fmla="*/ 13061 w 20000"/>
                <a:gd name="T51" fmla="*/ 15897 h 20000"/>
                <a:gd name="T52" fmla="*/ 13061 w 20000"/>
                <a:gd name="T53" fmla="*/ 19103 h 20000"/>
                <a:gd name="T54" fmla="*/ 11020 w 20000"/>
                <a:gd name="T55" fmla="*/ 19872 h 20000"/>
                <a:gd name="T56" fmla="*/ 9714 w 20000"/>
                <a:gd name="T57" fmla="*/ 19103 h 20000"/>
                <a:gd name="T58" fmla="*/ 8490 w 20000"/>
                <a:gd name="T59" fmla="*/ 19103 h 20000"/>
                <a:gd name="T60" fmla="*/ 7673 w 20000"/>
                <a:gd name="T61" fmla="*/ 17821 h 20000"/>
                <a:gd name="T62" fmla="*/ 2204 w 20000"/>
                <a:gd name="T63" fmla="*/ 19103 h 20000"/>
                <a:gd name="T64" fmla="*/ 2204 w 20000"/>
                <a:gd name="T65" fmla="*/ 15897 h 20000"/>
                <a:gd name="T66" fmla="*/ 0 w 20000"/>
                <a:gd name="T67" fmla="*/ 12564 h 20000"/>
                <a:gd name="T68" fmla="*/ 898 w 20000"/>
                <a:gd name="T69" fmla="*/ 11795 h 20000"/>
                <a:gd name="T70" fmla="*/ 0 w 20000"/>
                <a:gd name="T71" fmla="*/ 10513 h 20000"/>
                <a:gd name="T72" fmla="*/ 0 w 20000"/>
                <a:gd name="T73" fmla="*/ 9231 h 20000"/>
                <a:gd name="T74" fmla="*/ 898 w 20000"/>
                <a:gd name="T75" fmla="*/ 8590 h 20000"/>
                <a:gd name="T76" fmla="*/ 1306 w 20000"/>
                <a:gd name="T77" fmla="*/ 7308 h 20000"/>
                <a:gd name="T78" fmla="*/ 898 w 20000"/>
                <a:gd name="T79" fmla="*/ 5897 h 20000"/>
                <a:gd name="T80" fmla="*/ 0 w 20000"/>
                <a:gd name="T81" fmla="*/ 3846 h 20000"/>
                <a:gd name="T82" fmla="*/ 0 w 20000"/>
                <a:gd name="T8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306" y="513"/>
                  </a:lnTo>
                  <a:lnTo>
                    <a:pt x="898" y="1795"/>
                  </a:lnTo>
                  <a:lnTo>
                    <a:pt x="898" y="3333"/>
                  </a:lnTo>
                  <a:lnTo>
                    <a:pt x="3020" y="1795"/>
                  </a:lnTo>
                  <a:lnTo>
                    <a:pt x="4653" y="3333"/>
                  </a:lnTo>
                  <a:lnTo>
                    <a:pt x="5551" y="3333"/>
                  </a:lnTo>
                  <a:lnTo>
                    <a:pt x="7673" y="3333"/>
                  </a:lnTo>
                  <a:lnTo>
                    <a:pt x="9714" y="3846"/>
                  </a:lnTo>
                  <a:lnTo>
                    <a:pt x="10204" y="3333"/>
                  </a:lnTo>
                  <a:lnTo>
                    <a:pt x="11837" y="1795"/>
                  </a:lnTo>
                  <a:lnTo>
                    <a:pt x="15265" y="0"/>
                  </a:lnTo>
                  <a:lnTo>
                    <a:pt x="15673" y="513"/>
                  </a:lnTo>
                  <a:lnTo>
                    <a:pt x="18612" y="513"/>
                  </a:lnTo>
                  <a:lnTo>
                    <a:pt x="19020" y="1795"/>
                  </a:lnTo>
                  <a:lnTo>
                    <a:pt x="19918" y="1795"/>
                  </a:lnTo>
                  <a:lnTo>
                    <a:pt x="19918" y="5256"/>
                  </a:lnTo>
                  <a:lnTo>
                    <a:pt x="19020" y="5256"/>
                  </a:lnTo>
                  <a:lnTo>
                    <a:pt x="17714" y="7308"/>
                  </a:lnTo>
                  <a:lnTo>
                    <a:pt x="18612" y="10513"/>
                  </a:lnTo>
                  <a:lnTo>
                    <a:pt x="17388" y="11795"/>
                  </a:lnTo>
                  <a:lnTo>
                    <a:pt x="19020" y="14615"/>
                  </a:lnTo>
                  <a:lnTo>
                    <a:pt x="17714" y="14615"/>
                  </a:lnTo>
                  <a:lnTo>
                    <a:pt x="16571" y="13846"/>
                  </a:lnTo>
                  <a:lnTo>
                    <a:pt x="13551" y="15897"/>
                  </a:lnTo>
                  <a:lnTo>
                    <a:pt x="13061" y="15897"/>
                  </a:lnTo>
                  <a:lnTo>
                    <a:pt x="13061" y="19103"/>
                  </a:lnTo>
                  <a:lnTo>
                    <a:pt x="11020" y="19872"/>
                  </a:lnTo>
                  <a:lnTo>
                    <a:pt x="9714" y="19103"/>
                  </a:lnTo>
                  <a:lnTo>
                    <a:pt x="8490" y="19103"/>
                  </a:lnTo>
                  <a:lnTo>
                    <a:pt x="7673" y="17821"/>
                  </a:lnTo>
                  <a:lnTo>
                    <a:pt x="2204" y="19103"/>
                  </a:lnTo>
                  <a:lnTo>
                    <a:pt x="2204" y="15897"/>
                  </a:lnTo>
                  <a:lnTo>
                    <a:pt x="0" y="12564"/>
                  </a:lnTo>
                  <a:lnTo>
                    <a:pt x="898" y="11795"/>
                  </a:lnTo>
                  <a:lnTo>
                    <a:pt x="0" y="10513"/>
                  </a:lnTo>
                  <a:lnTo>
                    <a:pt x="0" y="9231"/>
                  </a:lnTo>
                  <a:lnTo>
                    <a:pt x="898" y="8590"/>
                  </a:lnTo>
                  <a:lnTo>
                    <a:pt x="1306" y="7308"/>
                  </a:lnTo>
                  <a:lnTo>
                    <a:pt x="898" y="5897"/>
                  </a:lnTo>
                  <a:lnTo>
                    <a:pt x="0" y="3846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60" name="Freeform 293">
              <a:extLst>
                <a:ext uri="{FF2B5EF4-FFF2-40B4-BE49-F238E27FC236}">
                  <a16:creationId xmlns:a16="http://schemas.microsoft.com/office/drawing/2014/main" id="{95E33D19-6C52-1A47-A507-1E9EA29B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573" y="3178376"/>
              <a:ext cx="58924" cy="72314"/>
            </a:xfrm>
            <a:custGeom>
              <a:avLst/>
              <a:gdLst>
                <a:gd name="T0" fmla="*/ 2569 w 20000"/>
                <a:gd name="T1" fmla="*/ 19111 h 20000"/>
                <a:gd name="T2" fmla="*/ 2569 w 20000"/>
                <a:gd name="T3" fmla="*/ 13778 h 20000"/>
                <a:gd name="T4" fmla="*/ 734 w 20000"/>
                <a:gd name="T5" fmla="*/ 12296 h 20000"/>
                <a:gd name="T6" fmla="*/ 0 w 20000"/>
                <a:gd name="T7" fmla="*/ 13778 h 20000"/>
                <a:gd name="T8" fmla="*/ 0 w 20000"/>
                <a:gd name="T9" fmla="*/ 7556 h 20000"/>
                <a:gd name="T10" fmla="*/ 0 w 20000"/>
                <a:gd name="T11" fmla="*/ 3852 h 20000"/>
                <a:gd name="T12" fmla="*/ 2569 w 20000"/>
                <a:gd name="T13" fmla="*/ 5333 h 20000"/>
                <a:gd name="T14" fmla="*/ 3670 w 20000"/>
                <a:gd name="T15" fmla="*/ 1481 h 20000"/>
                <a:gd name="T16" fmla="*/ 7523 w 20000"/>
                <a:gd name="T17" fmla="*/ 2963 h 20000"/>
                <a:gd name="T18" fmla="*/ 7523 w 20000"/>
                <a:gd name="T19" fmla="*/ 0 h 20000"/>
                <a:gd name="T20" fmla="*/ 13211 w 20000"/>
                <a:gd name="T21" fmla="*/ 0 h 20000"/>
                <a:gd name="T22" fmla="*/ 15963 w 20000"/>
                <a:gd name="T23" fmla="*/ 3852 h 20000"/>
                <a:gd name="T24" fmla="*/ 19817 w 20000"/>
                <a:gd name="T25" fmla="*/ 5333 h 20000"/>
                <a:gd name="T26" fmla="*/ 17982 w 20000"/>
                <a:gd name="T27" fmla="*/ 7556 h 20000"/>
                <a:gd name="T28" fmla="*/ 15046 w 20000"/>
                <a:gd name="T29" fmla="*/ 7556 h 20000"/>
                <a:gd name="T30" fmla="*/ 15046 w 20000"/>
                <a:gd name="T31" fmla="*/ 9037 h 20000"/>
                <a:gd name="T32" fmla="*/ 15046 w 20000"/>
                <a:gd name="T33" fmla="*/ 9926 h 20000"/>
                <a:gd name="T34" fmla="*/ 13211 w 20000"/>
                <a:gd name="T35" fmla="*/ 12296 h 20000"/>
                <a:gd name="T36" fmla="*/ 10459 w 20000"/>
                <a:gd name="T37" fmla="*/ 13778 h 20000"/>
                <a:gd name="T38" fmla="*/ 10459 w 20000"/>
                <a:gd name="T39" fmla="*/ 17630 h 20000"/>
                <a:gd name="T40" fmla="*/ 10459 w 20000"/>
                <a:gd name="T41" fmla="*/ 19852 h 20000"/>
                <a:gd name="T42" fmla="*/ 7523 w 20000"/>
                <a:gd name="T43" fmla="*/ 19852 h 20000"/>
                <a:gd name="T44" fmla="*/ 2569 w 20000"/>
                <a:gd name="T45" fmla="*/ 1911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000" h="20000">
                  <a:moveTo>
                    <a:pt x="2569" y="19111"/>
                  </a:moveTo>
                  <a:lnTo>
                    <a:pt x="2569" y="13778"/>
                  </a:lnTo>
                  <a:lnTo>
                    <a:pt x="734" y="12296"/>
                  </a:lnTo>
                  <a:lnTo>
                    <a:pt x="0" y="13778"/>
                  </a:lnTo>
                  <a:lnTo>
                    <a:pt x="0" y="7556"/>
                  </a:lnTo>
                  <a:lnTo>
                    <a:pt x="0" y="3852"/>
                  </a:lnTo>
                  <a:lnTo>
                    <a:pt x="2569" y="5333"/>
                  </a:lnTo>
                  <a:lnTo>
                    <a:pt x="3670" y="1481"/>
                  </a:lnTo>
                  <a:lnTo>
                    <a:pt x="7523" y="2963"/>
                  </a:lnTo>
                  <a:lnTo>
                    <a:pt x="7523" y="0"/>
                  </a:lnTo>
                  <a:lnTo>
                    <a:pt x="13211" y="0"/>
                  </a:lnTo>
                  <a:lnTo>
                    <a:pt x="15963" y="3852"/>
                  </a:lnTo>
                  <a:lnTo>
                    <a:pt x="19817" y="5333"/>
                  </a:lnTo>
                  <a:lnTo>
                    <a:pt x="17982" y="7556"/>
                  </a:lnTo>
                  <a:lnTo>
                    <a:pt x="15046" y="7556"/>
                  </a:lnTo>
                  <a:lnTo>
                    <a:pt x="15046" y="9037"/>
                  </a:lnTo>
                  <a:lnTo>
                    <a:pt x="15046" y="9926"/>
                  </a:lnTo>
                  <a:lnTo>
                    <a:pt x="13211" y="12296"/>
                  </a:lnTo>
                  <a:lnTo>
                    <a:pt x="10459" y="13778"/>
                  </a:lnTo>
                  <a:lnTo>
                    <a:pt x="10459" y="17630"/>
                  </a:lnTo>
                  <a:lnTo>
                    <a:pt x="10459" y="19852"/>
                  </a:lnTo>
                  <a:lnTo>
                    <a:pt x="7523" y="19852"/>
                  </a:lnTo>
                  <a:lnTo>
                    <a:pt x="2569" y="1911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61" name="Freeform 292">
              <a:extLst>
                <a:ext uri="{FF2B5EF4-FFF2-40B4-BE49-F238E27FC236}">
                  <a16:creationId xmlns:a16="http://schemas.microsoft.com/office/drawing/2014/main" id="{7A32BAEC-59C4-9C47-BEC2-D2BA7E73A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837" y="3211853"/>
              <a:ext cx="30800" cy="37496"/>
            </a:xfrm>
            <a:custGeom>
              <a:avLst/>
              <a:gdLst>
                <a:gd name="T0" fmla="*/ 14138 w 20000"/>
                <a:gd name="T1" fmla="*/ 19710 h 20000"/>
                <a:gd name="T2" fmla="*/ 12414 w 20000"/>
                <a:gd name="T3" fmla="*/ 19710 h 20000"/>
                <a:gd name="T4" fmla="*/ 8966 w 20000"/>
                <a:gd name="T5" fmla="*/ 13623 h 20000"/>
                <a:gd name="T6" fmla="*/ 0 w 20000"/>
                <a:gd name="T7" fmla="*/ 4638 h 20000"/>
                <a:gd name="T8" fmla="*/ 3448 w 20000"/>
                <a:gd name="T9" fmla="*/ 4638 h 20000"/>
                <a:gd name="T10" fmla="*/ 5517 w 20000"/>
                <a:gd name="T11" fmla="*/ 1739 h 20000"/>
                <a:gd name="T12" fmla="*/ 8966 w 20000"/>
                <a:gd name="T13" fmla="*/ 4638 h 20000"/>
                <a:gd name="T14" fmla="*/ 12414 w 20000"/>
                <a:gd name="T15" fmla="*/ 1739 h 20000"/>
                <a:gd name="T16" fmla="*/ 14138 w 20000"/>
                <a:gd name="T17" fmla="*/ 0 h 20000"/>
                <a:gd name="T18" fmla="*/ 17586 w 20000"/>
                <a:gd name="T19" fmla="*/ 0 h 20000"/>
                <a:gd name="T20" fmla="*/ 19655 w 20000"/>
                <a:gd name="T21" fmla="*/ 6087 h 20000"/>
                <a:gd name="T22" fmla="*/ 14138 w 20000"/>
                <a:gd name="T23" fmla="*/ 8986 h 20000"/>
                <a:gd name="T24" fmla="*/ 17586 w 20000"/>
                <a:gd name="T25" fmla="*/ 12174 h 20000"/>
                <a:gd name="T26" fmla="*/ 14138 w 20000"/>
                <a:gd name="T27" fmla="*/ 13623 h 20000"/>
                <a:gd name="T28" fmla="*/ 14138 w 20000"/>
                <a:gd name="T29" fmla="*/ 1971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00" h="20000">
                  <a:moveTo>
                    <a:pt x="14138" y="19710"/>
                  </a:moveTo>
                  <a:lnTo>
                    <a:pt x="12414" y="19710"/>
                  </a:lnTo>
                  <a:lnTo>
                    <a:pt x="8966" y="13623"/>
                  </a:lnTo>
                  <a:lnTo>
                    <a:pt x="0" y="4638"/>
                  </a:lnTo>
                  <a:lnTo>
                    <a:pt x="3448" y="4638"/>
                  </a:lnTo>
                  <a:lnTo>
                    <a:pt x="5517" y="1739"/>
                  </a:lnTo>
                  <a:lnTo>
                    <a:pt x="8966" y="4638"/>
                  </a:lnTo>
                  <a:lnTo>
                    <a:pt x="12414" y="1739"/>
                  </a:lnTo>
                  <a:lnTo>
                    <a:pt x="14138" y="0"/>
                  </a:lnTo>
                  <a:lnTo>
                    <a:pt x="17586" y="0"/>
                  </a:lnTo>
                  <a:lnTo>
                    <a:pt x="19655" y="6087"/>
                  </a:lnTo>
                  <a:lnTo>
                    <a:pt x="14138" y="8986"/>
                  </a:lnTo>
                  <a:lnTo>
                    <a:pt x="17586" y="12174"/>
                  </a:lnTo>
                  <a:lnTo>
                    <a:pt x="14138" y="13623"/>
                  </a:lnTo>
                  <a:lnTo>
                    <a:pt x="14138" y="1971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62" name="Freeform 291">
              <a:extLst>
                <a:ext uri="{FF2B5EF4-FFF2-40B4-BE49-F238E27FC236}">
                  <a16:creationId xmlns:a16="http://schemas.microsoft.com/office/drawing/2014/main" id="{3244ADE4-9F7D-484C-AF74-470FCA4F2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714" y="3227922"/>
              <a:ext cx="20088" cy="14732"/>
            </a:xfrm>
            <a:custGeom>
              <a:avLst/>
              <a:gdLst>
                <a:gd name="T0" fmla="*/ 19474 w 20000"/>
                <a:gd name="T1" fmla="*/ 19286 h 20000"/>
                <a:gd name="T2" fmla="*/ 11053 w 20000"/>
                <a:gd name="T3" fmla="*/ 19286 h 20000"/>
                <a:gd name="T4" fmla="*/ 5789 w 20000"/>
                <a:gd name="T5" fmla="*/ 11429 h 20000"/>
                <a:gd name="T6" fmla="*/ 0 w 20000"/>
                <a:gd name="T7" fmla="*/ 7857 h 20000"/>
                <a:gd name="T8" fmla="*/ 13684 w 20000"/>
                <a:gd name="T9" fmla="*/ 0 h 20000"/>
                <a:gd name="T10" fmla="*/ 19474 w 20000"/>
                <a:gd name="T11" fmla="*/ 1928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19474" y="19286"/>
                  </a:moveTo>
                  <a:lnTo>
                    <a:pt x="11053" y="19286"/>
                  </a:lnTo>
                  <a:lnTo>
                    <a:pt x="5789" y="11429"/>
                  </a:lnTo>
                  <a:lnTo>
                    <a:pt x="0" y="7857"/>
                  </a:lnTo>
                  <a:lnTo>
                    <a:pt x="13684" y="0"/>
                  </a:lnTo>
                  <a:lnTo>
                    <a:pt x="19474" y="1928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63" name="Freeform 290">
              <a:extLst>
                <a:ext uri="{FF2B5EF4-FFF2-40B4-BE49-F238E27FC236}">
                  <a16:creationId xmlns:a16="http://schemas.microsoft.com/office/drawing/2014/main" id="{50E86500-9AC4-C447-BCA4-9785F1773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837" y="3248013"/>
              <a:ext cx="14730" cy="9374"/>
            </a:xfrm>
            <a:custGeom>
              <a:avLst/>
              <a:gdLst>
                <a:gd name="T0" fmla="*/ 11852 w 20000"/>
                <a:gd name="T1" fmla="*/ 18824 h 20000"/>
                <a:gd name="T2" fmla="*/ 0 w 20000"/>
                <a:gd name="T3" fmla="*/ 18824 h 20000"/>
                <a:gd name="T4" fmla="*/ 7407 w 20000"/>
                <a:gd name="T5" fmla="*/ 0 h 20000"/>
                <a:gd name="T6" fmla="*/ 11852 w 20000"/>
                <a:gd name="T7" fmla="*/ 5882 h 20000"/>
                <a:gd name="T8" fmla="*/ 19259 w 20000"/>
                <a:gd name="T9" fmla="*/ 5882 h 20000"/>
                <a:gd name="T10" fmla="*/ 19259 w 20000"/>
                <a:gd name="T11" fmla="*/ 18824 h 20000"/>
                <a:gd name="T12" fmla="*/ 11852 w 20000"/>
                <a:gd name="T13" fmla="*/ 188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1852" y="18824"/>
                  </a:moveTo>
                  <a:lnTo>
                    <a:pt x="0" y="18824"/>
                  </a:lnTo>
                  <a:lnTo>
                    <a:pt x="7407" y="0"/>
                  </a:lnTo>
                  <a:lnTo>
                    <a:pt x="11852" y="5882"/>
                  </a:lnTo>
                  <a:lnTo>
                    <a:pt x="19259" y="5882"/>
                  </a:lnTo>
                  <a:lnTo>
                    <a:pt x="19259" y="18824"/>
                  </a:lnTo>
                  <a:lnTo>
                    <a:pt x="11852" y="1882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64" name="Freeform 289">
              <a:extLst>
                <a:ext uri="{FF2B5EF4-FFF2-40B4-BE49-F238E27FC236}">
                  <a16:creationId xmlns:a16="http://schemas.microsoft.com/office/drawing/2014/main" id="{556B0F9C-43EE-0549-95C7-51F2F70AA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718" y="3248013"/>
              <a:ext cx="198195" cy="241048"/>
            </a:xfrm>
            <a:custGeom>
              <a:avLst/>
              <a:gdLst>
                <a:gd name="T0" fmla="*/ 6450 w 20000"/>
                <a:gd name="T1" fmla="*/ 177 h 20000"/>
                <a:gd name="T2" fmla="*/ 8130 w 20000"/>
                <a:gd name="T3" fmla="*/ 710 h 20000"/>
                <a:gd name="T4" fmla="*/ 8130 w 20000"/>
                <a:gd name="T5" fmla="*/ 1375 h 20000"/>
                <a:gd name="T6" fmla="*/ 9539 w 20000"/>
                <a:gd name="T7" fmla="*/ 1818 h 20000"/>
                <a:gd name="T8" fmla="*/ 10081 w 20000"/>
                <a:gd name="T9" fmla="*/ 2971 h 20000"/>
                <a:gd name="T10" fmla="*/ 11762 w 20000"/>
                <a:gd name="T11" fmla="*/ 2084 h 20000"/>
                <a:gd name="T12" fmla="*/ 14038 w 20000"/>
                <a:gd name="T13" fmla="*/ 1818 h 20000"/>
                <a:gd name="T14" fmla="*/ 16260 w 20000"/>
                <a:gd name="T15" fmla="*/ 2971 h 20000"/>
                <a:gd name="T16" fmla="*/ 18266 w 20000"/>
                <a:gd name="T17" fmla="*/ 4789 h 20000"/>
                <a:gd name="T18" fmla="*/ 17073 w 20000"/>
                <a:gd name="T19" fmla="*/ 5721 h 20000"/>
                <a:gd name="T20" fmla="*/ 18266 w 20000"/>
                <a:gd name="T21" fmla="*/ 6874 h 20000"/>
                <a:gd name="T22" fmla="*/ 19079 w 20000"/>
                <a:gd name="T23" fmla="*/ 7982 h 20000"/>
                <a:gd name="T24" fmla="*/ 19350 w 20000"/>
                <a:gd name="T25" fmla="*/ 9623 h 20000"/>
                <a:gd name="T26" fmla="*/ 19350 w 20000"/>
                <a:gd name="T27" fmla="*/ 10510 h 20000"/>
                <a:gd name="T28" fmla="*/ 18266 w 20000"/>
                <a:gd name="T29" fmla="*/ 10998 h 20000"/>
                <a:gd name="T30" fmla="*/ 13496 w 20000"/>
                <a:gd name="T31" fmla="*/ 12151 h 20000"/>
                <a:gd name="T32" fmla="*/ 13496 w 20000"/>
                <a:gd name="T33" fmla="*/ 13304 h 20000"/>
                <a:gd name="T34" fmla="*/ 14580 w 20000"/>
                <a:gd name="T35" fmla="*/ 14412 h 20000"/>
                <a:gd name="T36" fmla="*/ 16260 w 20000"/>
                <a:gd name="T37" fmla="*/ 15344 h 20000"/>
                <a:gd name="T38" fmla="*/ 17073 w 20000"/>
                <a:gd name="T39" fmla="*/ 16497 h 20000"/>
                <a:gd name="T40" fmla="*/ 15393 w 20000"/>
                <a:gd name="T41" fmla="*/ 17650 h 20000"/>
                <a:gd name="T42" fmla="*/ 15989 w 20000"/>
                <a:gd name="T43" fmla="*/ 19468 h 20000"/>
                <a:gd name="T44" fmla="*/ 14038 w 20000"/>
                <a:gd name="T45" fmla="*/ 19246 h 20000"/>
                <a:gd name="T46" fmla="*/ 12629 w 20000"/>
                <a:gd name="T47" fmla="*/ 19468 h 20000"/>
                <a:gd name="T48" fmla="*/ 10949 w 20000"/>
                <a:gd name="T49" fmla="*/ 19468 h 20000"/>
                <a:gd name="T50" fmla="*/ 10081 w 20000"/>
                <a:gd name="T51" fmla="*/ 19956 h 20000"/>
                <a:gd name="T52" fmla="*/ 8130 w 20000"/>
                <a:gd name="T53" fmla="*/ 19246 h 20000"/>
                <a:gd name="T54" fmla="*/ 7317 w 20000"/>
                <a:gd name="T55" fmla="*/ 19246 h 20000"/>
                <a:gd name="T56" fmla="*/ 6721 w 20000"/>
                <a:gd name="T57" fmla="*/ 18758 h 20000"/>
                <a:gd name="T58" fmla="*/ 5854 w 20000"/>
                <a:gd name="T59" fmla="*/ 18758 h 20000"/>
                <a:gd name="T60" fmla="*/ 5312 w 20000"/>
                <a:gd name="T61" fmla="*/ 19468 h 20000"/>
                <a:gd name="T62" fmla="*/ 4444 w 20000"/>
                <a:gd name="T63" fmla="*/ 19468 h 20000"/>
                <a:gd name="T64" fmla="*/ 3631 w 20000"/>
                <a:gd name="T65" fmla="*/ 19468 h 20000"/>
                <a:gd name="T66" fmla="*/ 3089 w 20000"/>
                <a:gd name="T67" fmla="*/ 18315 h 20000"/>
                <a:gd name="T68" fmla="*/ 5041 w 20000"/>
                <a:gd name="T69" fmla="*/ 15787 h 20000"/>
                <a:gd name="T70" fmla="*/ 1409 w 20000"/>
                <a:gd name="T71" fmla="*/ 14412 h 20000"/>
                <a:gd name="T72" fmla="*/ 542 w 20000"/>
                <a:gd name="T73" fmla="*/ 13304 h 20000"/>
                <a:gd name="T74" fmla="*/ 542 w 20000"/>
                <a:gd name="T75" fmla="*/ 11441 h 20000"/>
                <a:gd name="T76" fmla="*/ 867 w 20000"/>
                <a:gd name="T77" fmla="*/ 9623 h 20000"/>
                <a:gd name="T78" fmla="*/ 867 w 20000"/>
                <a:gd name="T79" fmla="*/ 7982 h 20000"/>
                <a:gd name="T80" fmla="*/ 1409 w 20000"/>
                <a:gd name="T81" fmla="*/ 6164 h 20000"/>
                <a:gd name="T82" fmla="*/ 2764 w 20000"/>
                <a:gd name="T83" fmla="*/ 5055 h 20000"/>
                <a:gd name="T84" fmla="*/ 4228 w 20000"/>
                <a:gd name="T85" fmla="*/ 3636 h 20000"/>
                <a:gd name="T86" fmla="*/ 5041 w 20000"/>
                <a:gd name="T87" fmla="*/ 3193 h 20000"/>
                <a:gd name="T88" fmla="*/ 5312 w 20000"/>
                <a:gd name="T89" fmla="*/ 2971 h 20000"/>
                <a:gd name="T90" fmla="*/ 5312 w 20000"/>
                <a:gd name="T91" fmla="*/ 2084 h 20000"/>
                <a:gd name="T92" fmla="*/ 5312 w 20000"/>
                <a:gd name="T93" fmla="*/ 887 h 20000"/>
                <a:gd name="T94" fmla="*/ 4228 w 20000"/>
                <a:gd name="T95" fmla="*/ 177 h 20000"/>
                <a:gd name="T96" fmla="*/ 5041 w 20000"/>
                <a:gd name="T97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000" h="20000">
                  <a:moveTo>
                    <a:pt x="5041" y="0"/>
                  </a:moveTo>
                  <a:lnTo>
                    <a:pt x="6450" y="177"/>
                  </a:lnTo>
                  <a:lnTo>
                    <a:pt x="7317" y="177"/>
                  </a:lnTo>
                  <a:lnTo>
                    <a:pt x="8130" y="710"/>
                  </a:lnTo>
                  <a:lnTo>
                    <a:pt x="8130" y="887"/>
                  </a:lnTo>
                  <a:lnTo>
                    <a:pt x="8130" y="1375"/>
                  </a:lnTo>
                  <a:lnTo>
                    <a:pt x="8726" y="1818"/>
                  </a:lnTo>
                  <a:lnTo>
                    <a:pt x="9539" y="1818"/>
                  </a:lnTo>
                  <a:lnTo>
                    <a:pt x="10407" y="1818"/>
                  </a:lnTo>
                  <a:lnTo>
                    <a:pt x="10081" y="2971"/>
                  </a:lnTo>
                  <a:lnTo>
                    <a:pt x="11220" y="2971"/>
                  </a:lnTo>
                  <a:lnTo>
                    <a:pt x="11762" y="2084"/>
                  </a:lnTo>
                  <a:lnTo>
                    <a:pt x="13496" y="887"/>
                  </a:lnTo>
                  <a:lnTo>
                    <a:pt x="14038" y="1818"/>
                  </a:lnTo>
                  <a:lnTo>
                    <a:pt x="15989" y="2528"/>
                  </a:lnTo>
                  <a:lnTo>
                    <a:pt x="16260" y="2971"/>
                  </a:lnTo>
                  <a:lnTo>
                    <a:pt x="17724" y="3636"/>
                  </a:lnTo>
                  <a:lnTo>
                    <a:pt x="18266" y="4789"/>
                  </a:lnTo>
                  <a:lnTo>
                    <a:pt x="17073" y="5499"/>
                  </a:lnTo>
                  <a:lnTo>
                    <a:pt x="17073" y="5721"/>
                  </a:lnTo>
                  <a:lnTo>
                    <a:pt x="18482" y="6608"/>
                  </a:lnTo>
                  <a:lnTo>
                    <a:pt x="18266" y="6874"/>
                  </a:lnTo>
                  <a:lnTo>
                    <a:pt x="18482" y="7982"/>
                  </a:lnTo>
                  <a:lnTo>
                    <a:pt x="19079" y="7982"/>
                  </a:lnTo>
                  <a:lnTo>
                    <a:pt x="19079" y="8514"/>
                  </a:lnTo>
                  <a:lnTo>
                    <a:pt x="19350" y="9623"/>
                  </a:lnTo>
                  <a:lnTo>
                    <a:pt x="19946" y="9845"/>
                  </a:lnTo>
                  <a:lnTo>
                    <a:pt x="19350" y="10510"/>
                  </a:lnTo>
                  <a:lnTo>
                    <a:pt x="18482" y="10510"/>
                  </a:lnTo>
                  <a:lnTo>
                    <a:pt x="18266" y="10998"/>
                  </a:lnTo>
                  <a:lnTo>
                    <a:pt x="14038" y="12594"/>
                  </a:lnTo>
                  <a:lnTo>
                    <a:pt x="13496" y="12151"/>
                  </a:lnTo>
                  <a:lnTo>
                    <a:pt x="13496" y="12594"/>
                  </a:lnTo>
                  <a:lnTo>
                    <a:pt x="13496" y="13304"/>
                  </a:lnTo>
                  <a:lnTo>
                    <a:pt x="14580" y="13525"/>
                  </a:lnTo>
                  <a:lnTo>
                    <a:pt x="14580" y="14412"/>
                  </a:lnTo>
                  <a:lnTo>
                    <a:pt x="15989" y="15122"/>
                  </a:lnTo>
                  <a:lnTo>
                    <a:pt x="16260" y="15344"/>
                  </a:lnTo>
                  <a:lnTo>
                    <a:pt x="17073" y="16231"/>
                  </a:lnTo>
                  <a:lnTo>
                    <a:pt x="17073" y="16497"/>
                  </a:lnTo>
                  <a:lnTo>
                    <a:pt x="17073" y="17428"/>
                  </a:lnTo>
                  <a:lnTo>
                    <a:pt x="15393" y="17650"/>
                  </a:lnTo>
                  <a:lnTo>
                    <a:pt x="15393" y="18758"/>
                  </a:lnTo>
                  <a:lnTo>
                    <a:pt x="15989" y="19468"/>
                  </a:lnTo>
                  <a:lnTo>
                    <a:pt x="15393" y="19246"/>
                  </a:lnTo>
                  <a:lnTo>
                    <a:pt x="14038" y="19246"/>
                  </a:lnTo>
                  <a:lnTo>
                    <a:pt x="13496" y="19468"/>
                  </a:lnTo>
                  <a:lnTo>
                    <a:pt x="12629" y="19468"/>
                  </a:lnTo>
                  <a:lnTo>
                    <a:pt x="11220" y="19956"/>
                  </a:lnTo>
                  <a:lnTo>
                    <a:pt x="10949" y="19468"/>
                  </a:lnTo>
                  <a:lnTo>
                    <a:pt x="10081" y="19468"/>
                  </a:lnTo>
                  <a:lnTo>
                    <a:pt x="10081" y="19956"/>
                  </a:lnTo>
                  <a:lnTo>
                    <a:pt x="8726" y="19468"/>
                  </a:lnTo>
                  <a:lnTo>
                    <a:pt x="8130" y="19246"/>
                  </a:lnTo>
                  <a:lnTo>
                    <a:pt x="7534" y="19246"/>
                  </a:lnTo>
                  <a:lnTo>
                    <a:pt x="7317" y="19246"/>
                  </a:lnTo>
                  <a:lnTo>
                    <a:pt x="6721" y="19246"/>
                  </a:lnTo>
                  <a:lnTo>
                    <a:pt x="6721" y="18758"/>
                  </a:lnTo>
                  <a:lnTo>
                    <a:pt x="6450" y="18758"/>
                  </a:lnTo>
                  <a:lnTo>
                    <a:pt x="5854" y="18758"/>
                  </a:lnTo>
                  <a:lnTo>
                    <a:pt x="5312" y="19246"/>
                  </a:lnTo>
                  <a:lnTo>
                    <a:pt x="5312" y="19468"/>
                  </a:lnTo>
                  <a:lnTo>
                    <a:pt x="5041" y="19468"/>
                  </a:lnTo>
                  <a:lnTo>
                    <a:pt x="4444" y="19468"/>
                  </a:lnTo>
                  <a:lnTo>
                    <a:pt x="4228" y="19468"/>
                  </a:lnTo>
                  <a:lnTo>
                    <a:pt x="3631" y="19468"/>
                  </a:lnTo>
                  <a:lnTo>
                    <a:pt x="3089" y="19468"/>
                  </a:lnTo>
                  <a:lnTo>
                    <a:pt x="3089" y="18315"/>
                  </a:lnTo>
                  <a:lnTo>
                    <a:pt x="4228" y="16940"/>
                  </a:lnTo>
                  <a:lnTo>
                    <a:pt x="5041" y="15787"/>
                  </a:lnTo>
                  <a:lnTo>
                    <a:pt x="3631" y="15344"/>
                  </a:lnTo>
                  <a:lnTo>
                    <a:pt x="1409" y="14412"/>
                  </a:lnTo>
                  <a:lnTo>
                    <a:pt x="1409" y="13525"/>
                  </a:lnTo>
                  <a:lnTo>
                    <a:pt x="542" y="13304"/>
                  </a:lnTo>
                  <a:lnTo>
                    <a:pt x="867" y="12594"/>
                  </a:lnTo>
                  <a:lnTo>
                    <a:pt x="542" y="11441"/>
                  </a:lnTo>
                  <a:lnTo>
                    <a:pt x="542" y="10510"/>
                  </a:lnTo>
                  <a:lnTo>
                    <a:pt x="867" y="9623"/>
                  </a:lnTo>
                  <a:lnTo>
                    <a:pt x="0" y="8514"/>
                  </a:lnTo>
                  <a:lnTo>
                    <a:pt x="867" y="7982"/>
                  </a:lnTo>
                  <a:lnTo>
                    <a:pt x="1680" y="7982"/>
                  </a:lnTo>
                  <a:lnTo>
                    <a:pt x="1409" y="6164"/>
                  </a:lnTo>
                  <a:lnTo>
                    <a:pt x="2222" y="6164"/>
                  </a:lnTo>
                  <a:lnTo>
                    <a:pt x="2764" y="5055"/>
                  </a:lnTo>
                  <a:lnTo>
                    <a:pt x="2222" y="3636"/>
                  </a:lnTo>
                  <a:lnTo>
                    <a:pt x="4228" y="3636"/>
                  </a:lnTo>
                  <a:lnTo>
                    <a:pt x="4444" y="4346"/>
                  </a:lnTo>
                  <a:lnTo>
                    <a:pt x="5041" y="3193"/>
                  </a:lnTo>
                  <a:lnTo>
                    <a:pt x="5854" y="3193"/>
                  </a:lnTo>
                  <a:lnTo>
                    <a:pt x="5312" y="2971"/>
                  </a:lnTo>
                  <a:lnTo>
                    <a:pt x="5854" y="2084"/>
                  </a:lnTo>
                  <a:lnTo>
                    <a:pt x="5312" y="2084"/>
                  </a:lnTo>
                  <a:lnTo>
                    <a:pt x="5312" y="1818"/>
                  </a:lnTo>
                  <a:lnTo>
                    <a:pt x="5312" y="887"/>
                  </a:lnTo>
                  <a:lnTo>
                    <a:pt x="5041" y="177"/>
                  </a:lnTo>
                  <a:lnTo>
                    <a:pt x="4228" y="177"/>
                  </a:lnTo>
                  <a:lnTo>
                    <a:pt x="4444" y="0"/>
                  </a:lnTo>
                  <a:lnTo>
                    <a:pt x="5041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65" name="Freeform 288">
              <a:extLst>
                <a:ext uri="{FF2B5EF4-FFF2-40B4-BE49-F238E27FC236}">
                  <a16:creationId xmlns:a16="http://schemas.microsoft.com/office/drawing/2014/main" id="{87A4FD8C-5006-514A-8C79-121F982B0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194" y="2677534"/>
              <a:ext cx="246406" cy="396387"/>
            </a:xfrm>
            <a:custGeom>
              <a:avLst/>
              <a:gdLst>
                <a:gd name="T0" fmla="*/ 12321 w 20000"/>
                <a:gd name="T1" fmla="*/ 2514 h 20000"/>
                <a:gd name="T2" fmla="*/ 13666 w 20000"/>
                <a:gd name="T3" fmla="*/ 3622 h 20000"/>
                <a:gd name="T4" fmla="*/ 13666 w 20000"/>
                <a:gd name="T5" fmla="*/ 5297 h 20000"/>
                <a:gd name="T6" fmla="*/ 15445 w 20000"/>
                <a:gd name="T7" fmla="*/ 9054 h 20000"/>
                <a:gd name="T8" fmla="*/ 15445 w 20000"/>
                <a:gd name="T9" fmla="*/ 9757 h 20000"/>
                <a:gd name="T10" fmla="*/ 16139 w 20000"/>
                <a:gd name="T11" fmla="*/ 10189 h 20000"/>
                <a:gd name="T12" fmla="*/ 17050 w 20000"/>
                <a:gd name="T13" fmla="*/ 10892 h 20000"/>
                <a:gd name="T14" fmla="*/ 18178 w 20000"/>
                <a:gd name="T15" fmla="*/ 12703 h 20000"/>
                <a:gd name="T16" fmla="*/ 19957 w 20000"/>
                <a:gd name="T17" fmla="*/ 13405 h 20000"/>
                <a:gd name="T18" fmla="*/ 14100 w 20000"/>
                <a:gd name="T19" fmla="*/ 18324 h 20000"/>
                <a:gd name="T20" fmla="*/ 11410 w 20000"/>
                <a:gd name="T21" fmla="*/ 18595 h 20000"/>
                <a:gd name="T22" fmla="*/ 8503 w 20000"/>
                <a:gd name="T23" fmla="*/ 19270 h 20000"/>
                <a:gd name="T24" fmla="*/ 5380 w 20000"/>
                <a:gd name="T25" fmla="*/ 19432 h 20000"/>
                <a:gd name="T26" fmla="*/ 6030 w 20000"/>
                <a:gd name="T27" fmla="*/ 19270 h 20000"/>
                <a:gd name="T28" fmla="*/ 5813 w 20000"/>
                <a:gd name="T29" fmla="*/ 19270 h 20000"/>
                <a:gd name="T30" fmla="*/ 5380 w 20000"/>
                <a:gd name="T31" fmla="*/ 18730 h 20000"/>
                <a:gd name="T32" fmla="*/ 3774 w 20000"/>
                <a:gd name="T33" fmla="*/ 18595 h 20000"/>
                <a:gd name="T34" fmla="*/ 3124 w 20000"/>
                <a:gd name="T35" fmla="*/ 17595 h 20000"/>
                <a:gd name="T36" fmla="*/ 3124 w 20000"/>
                <a:gd name="T37" fmla="*/ 16784 h 20000"/>
                <a:gd name="T38" fmla="*/ 2907 w 20000"/>
                <a:gd name="T39" fmla="*/ 15784 h 20000"/>
                <a:gd name="T40" fmla="*/ 2473 w 20000"/>
                <a:gd name="T41" fmla="*/ 14243 h 20000"/>
                <a:gd name="T42" fmla="*/ 3124 w 20000"/>
                <a:gd name="T43" fmla="*/ 13405 h 20000"/>
                <a:gd name="T44" fmla="*/ 4252 w 20000"/>
                <a:gd name="T45" fmla="*/ 13135 h 20000"/>
                <a:gd name="T46" fmla="*/ 4685 w 20000"/>
                <a:gd name="T47" fmla="*/ 12703 h 20000"/>
                <a:gd name="T48" fmla="*/ 5380 w 20000"/>
                <a:gd name="T49" fmla="*/ 12297 h 20000"/>
                <a:gd name="T50" fmla="*/ 6725 w 20000"/>
                <a:gd name="T51" fmla="*/ 10595 h 20000"/>
                <a:gd name="T52" fmla="*/ 7809 w 20000"/>
                <a:gd name="T53" fmla="*/ 9757 h 20000"/>
                <a:gd name="T54" fmla="*/ 8243 w 20000"/>
                <a:gd name="T55" fmla="*/ 9378 h 20000"/>
                <a:gd name="T56" fmla="*/ 7158 w 20000"/>
                <a:gd name="T57" fmla="*/ 8216 h 20000"/>
                <a:gd name="T58" fmla="*/ 6030 w 20000"/>
                <a:gd name="T59" fmla="*/ 7946 h 20000"/>
                <a:gd name="T60" fmla="*/ 5380 w 20000"/>
                <a:gd name="T61" fmla="*/ 7000 h 20000"/>
                <a:gd name="T62" fmla="*/ 4946 w 20000"/>
                <a:gd name="T63" fmla="*/ 5459 h 20000"/>
                <a:gd name="T64" fmla="*/ 5380 w 20000"/>
                <a:gd name="T65" fmla="*/ 5027 h 20000"/>
                <a:gd name="T66" fmla="*/ 4685 w 20000"/>
                <a:gd name="T67" fmla="*/ 3919 h 20000"/>
                <a:gd name="T68" fmla="*/ 2473 w 20000"/>
                <a:gd name="T69" fmla="*/ 3189 h 20000"/>
                <a:gd name="T70" fmla="*/ 0 w 20000"/>
                <a:gd name="T71" fmla="*/ 2081 h 20000"/>
                <a:gd name="T72" fmla="*/ 607 w 20000"/>
                <a:gd name="T73" fmla="*/ 2081 h 20000"/>
                <a:gd name="T74" fmla="*/ 607 w 20000"/>
                <a:gd name="T75" fmla="*/ 1649 h 20000"/>
                <a:gd name="T76" fmla="*/ 2907 w 20000"/>
                <a:gd name="T77" fmla="*/ 2514 h 20000"/>
                <a:gd name="T78" fmla="*/ 4685 w 20000"/>
                <a:gd name="T79" fmla="*/ 2514 h 20000"/>
                <a:gd name="T80" fmla="*/ 5813 w 20000"/>
                <a:gd name="T81" fmla="*/ 2514 h 20000"/>
                <a:gd name="T82" fmla="*/ 6725 w 20000"/>
                <a:gd name="T83" fmla="*/ 2784 h 20000"/>
                <a:gd name="T84" fmla="*/ 7592 w 20000"/>
                <a:gd name="T85" fmla="*/ 2351 h 20000"/>
                <a:gd name="T86" fmla="*/ 7592 w 20000"/>
                <a:gd name="T87" fmla="*/ 973 h 20000"/>
                <a:gd name="T88" fmla="*/ 8937 w 20000"/>
                <a:gd name="T89" fmla="*/ 270 h 20000"/>
                <a:gd name="T90" fmla="*/ 10542 w 20000"/>
                <a:gd name="T91" fmla="*/ 0 h 20000"/>
                <a:gd name="T92" fmla="*/ 11887 w 20000"/>
                <a:gd name="T93" fmla="*/ 541 h 20000"/>
                <a:gd name="T94" fmla="*/ 12321 w 20000"/>
                <a:gd name="T95" fmla="*/ 137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00" h="20000">
                  <a:moveTo>
                    <a:pt x="11887" y="2081"/>
                  </a:moveTo>
                  <a:lnTo>
                    <a:pt x="12321" y="2514"/>
                  </a:lnTo>
                  <a:lnTo>
                    <a:pt x="12581" y="3189"/>
                  </a:lnTo>
                  <a:lnTo>
                    <a:pt x="13666" y="3622"/>
                  </a:lnTo>
                  <a:lnTo>
                    <a:pt x="14360" y="4027"/>
                  </a:lnTo>
                  <a:lnTo>
                    <a:pt x="13666" y="5297"/>
                  </a:lnTo>
                  <a:lnTo>
                    <a:pt x="15879" y="7676"/>
                  </a:lnTo>
                  <a:lnTo>
                    <a:pt x="15445" y="9054"/>
                  </a:lnTo>
                  <a:lnTo>
                    <a:pt x="15445" y="9378"/>
                  </a:lnTo>
                  <a:lnTo>
                    <a:pt x="15445" y="9757"/>
                  </a:lnTo>
                  <a:lnTo>
                    <a:pt x="16139" y="9757"/>
                  </a:lnTo>
                  <a:lnTo>
                    <a:pt x="16139" y="10189"/>
                  </a:lnTo>
                  <a:lnTo>
                    <a:pt x="16139" y="10595"/>
                  </a:lnTo>
                  <a:lnTo>
                    <a:pt x="17050" y="10892"/>
                  </a:lnTo>
                  <a:lnTo>
                    <a:pt x="16573" y="12027"/>
                  </a:lnTo>
                  <a:lnTo>
                    <a:pt x="18178" y="12703"/>
                  </a:lnTo>
                  <a:lnTo>
                    <a:pt x="18829" y="12865"/>
                  </a:lnTo>
                  <a:lnTo>
                    <a:pt x="19957" y="13405"/>
                  </a:lnTo>
                  <a:lnTo>
                    <a:pt x="17744" y="15622"/>
                  </a:lnTo>
                  <a:lnTo>
                    <a:pt x="14100" y="18324"/>
                  </a:lnTo>
                  <a:lnTo>
                    <a:pt x="13449" y="18595"/>
                  </a:lnTo>
                  <a:lnTo>
                    <a:pt x="11410" y="18595"/>
                  </a:lnTo>
                  <a:lnTo>
                    <a:pt x="10108" y="19000"/>
                  </a:lnTo>
                  <a:lnTo>
                    <a:pt x="8503" y="19270"/>
                  </a:lnTo>
                  <a:lnTo>
                    <a:pt x="6464" y="19973"/>
                  </a:lnTo>
                  <a:lnTo>
                    <a:pt x="5380" y="19432"/>
                  </a:lnTo>
                  <a:lnTo>
                    <a:pt x="5380" y="19270"/>
                  </a:lnTo>
                  <a:lnTo>
                    <a:pt x="6030" y="19270"/>
                  </a:lnTo>
                  <a:lnTo>
                    <a:pt x="6030" y="18730"/>
                  </a:lnTo>
                  <a:lnTo>
                    <a:pt x="5813" y="19270"/>
                  </a:lnTo>
                  <a:lnTo>
                    <a:pt x="5380" y="19000"/>
                  </a:lnTo>
                  <a:lnTo>
                    <a:pt x="5380" y="18730"/>
                  </a:lnTo>
                  <a:lnTo>
                    <a:pt x="4685" y="18595"/>
                  </a:lnTo>
                  <a:lnTo>
                    <a:pt x="3774" y="18595"/>
                  </a:lnTo>
                  <a:lnTo>
                    <a:pt x="3557" y="18324"/>
                  </a:lnTo>
                  <a:lnTo>
                    <a:pt x="3124" y="17595"/>
                  </a:lnTo>
                  <a:lnTo>
                    <a:pt x="3557" y="17459"/>
                  </a:lnTo>
                  <a:lnTo>
                    <a:pt x="3124" y="16784"/>
                  </a:lnTo>
                  <a:lnTo>
                    <a:pt x="3557" y="16784"/>
                  </a:lnTo>
                  <a:lnTo>
                    <a:pt x="2907" y="15784"/>
                  </a:lnTo>
                  <a:lnTo>
                    <a:pt x="2473" y="14514"/>
                  </a:lnTo>
                  <a:lnTo>
                    <a:pt x="2473" y="14243"/>
                  </a:lnTo>
                  <a:lnTo>
                    <a:pt x="3124" y="13838"/>
                  </a:lnTo>
                  <a:lnTo>
                    <a:pt x="3124" y="13405"/>
                  </a:lnTo>
                  <a:lnTo>
                    <a:pt x="3557" y="13405"/>
                  </a:lnTo>
                  <a:lnTo>
                    <a:pt x="4252" y="13135"/>
                  </a:lnTo>
                  <a:lnTo>
                    <a:pt x="3774" y="12865"/>
                  </a:lnTo>
                  <a:lnTo>
                    <a:pt x="4685" y="12703"/>
                  </a:lnTo>
                  <a:lnTo>
                    <a:pt x="4685" y="12432"/>
                  </a:lnTo>
                  <a:lnTo>
                    <a:pt x="5380" y="12297"/>
                  </a:lnTo>
                  <a:lnTo>
                    <a:pt x="5813" y="11595"/>
                  </a:lnTo>
                  <a:lnTo>
                    <a:pt x="6725" y="10595"/>
                  </a:lnTo>
                  <a:lnTo>
                    <a:pt x="7158" y="10189"/>
                  </a:lnTo>
                  <a:lnTo>
                    <a:pt x="7809" y="9757"/>
                  </a:lnTo>
                  <a:lnTo>
                    <a:pt x="8503" y="9757"/>
                  </a:lnTo>
                  <a:lnTo>
                    <a:pt x="8243" y="9378"/>
                  </a:lnTo>
                  <a:lnTo>
                    <a:pt x="8243" y="8649"/>
                  </a:lnTo>
                  <a:lnTo>
                    <a:pt x="7158" y="8216"/>
                  </a:lnTo>
                  <a:lnTo>
                    <a:pt x="6725" y="7946"/>
                  </a:lnTo>
                  <a:lnTo>
                    <a:pt x="6030" y="7946"/>
                  </a:lnTo>
                  <a:lnTo>
                    <a:pt x="5813" y="7541"/>
                  </a:lnTo>
                  <a:lnTo>
                    <a:pt x="5380" y="7000"/>
                  </a:lnTo>
                  <a:lnTo>
                    <a:pt x="5813" y="5865"/>
                  </a:lnTo>
                  <a:lnTo>
                    <a:pt x="4946" y="5459"/>
                  </a:lnTo>
                  <a:lnTo>
                    <a:pt x="4946" y="5297"/>
                  </a:lnTo>
                  <a:lnTo>
                    <a:pt x="5380" y="5027"/>
                  </a:lnTo>
                  <a:lnTo>
                    <a:pt x="4685" y="4730"/>
                  </a:lnTo>
                  <a:lnTo>
                    <a:pt x="4685" y="3919"/>
                  </a:lnTo>
                  <a:lnTo>
                    <a:pt x="3557" y="3189"/>
                  </a:lnTo>
                  <a:lnTo>
                    <a:pt x="2473" y="3189"/>
                  </a:lnTo>
                  <a:lnTo>
                    <a:pt x="1128" y="2784"/>
                  </a:lnTo>
                  <a:lnTo>
                    <a:pt x="0" y="2081"/>
                  </a:lnTo>
                  <a:lnTo>
                    <a:pt x="0" y="1811"/>
                  </a:lnTo>
                  <a:lnTo>
                    <a:pt x="607" y="2081"/>
                  </a:lnTo>
                  <a:lnTo>
                    <a:pt x="174" y="1649"/>
                  </a:lnTo>
                  <a:lnTo>
                    <a:pt x="607" y="1649"/>
                  </a:lnTo>
                  <a:lnTo>
                    <a:pt x="1779" y="1811"/>
                  </a:lnTo>
                  <a:lnTo>
                    <a:pt x="2907" y="2514"/>
                  </a:lnTo>
                  <a:lnTo>
                    <a:pt x="3774" y="2514"/>
                  </a:lnTo>
                  <a:lnTo>
                    <a:pt x="4685" y="2514"/>
                  </a:lnTo>
                  <a:lnTo>
                    <a:pt x="4946" y="2351"/>
                  </a:lnTo>
                  <a:lnTo>
                    <a:pt x="5813" y="2514"/>
                  </a:lnTo>
                  <a:lnTo>
                    <a:pt x="6464" y="2784"/>
                  </a:lnTo>
                  <a:lnTo>
                    <a:pt x="6725" y="2784"/>
                  </a:lnTo>
                  <a:lnTo>
                    <a:pt x="6725" y="2351"/>
                  </a:lnTo>
                  <a:lnTo>
                    <a:pt x="7592" y="2351"/>
                  </a:lnTo>
                  <a:lnTo>
                    <a:pt x="7592" y="1649"/>
                  </a:lnTo>
                  <a:lnTo>
                    <a:pt x="7592" y="973"/>
                  </a:lnTo>
                  <a:lnTo>
                    <a:pt x="8243" y="270"/>
                  </a:lnTo>
                  <a:lnTo>
                    <a:pt x="8937" y="270"/>
                  </a:lnTo>
                  <a:lnTo>
                    <a:pt x="9414" y="270"/>
                  </a:lnTo>
                  <a:lnTo>
                    <a:pt x="10542" y="0"/>
                  </a:lnTo>
                  <a:lnTo>
                    <a:pt x="10759" y="270"/>
                  </a:lnTo>
                  <a:lnTo>
                    <a:pt x="11887" y="541"/>
                  </a:lnTo>
                  <a:lnTo>
                    <a:pt x="12581" y="973"/>
                  </a:lnTo>
                  <a:lnTo>
                    <a:pt x="12321" y="1378"/>
                  </a:lnTo>
                  <a:lnTo>
                    <a:pt x="11887" y="208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66" name="Freeform 287">
              <a:extLst>
                <a:ext uri="{FF2B5EF4-FFF2-40B4-BE49-F238E27FC236}">
                  <a16:creationId xmlns:a16="http://schemas.microsoft.com/office/drawing/2014/main" id="{513E6FF4-BCCF-F646-9F02-F949A4FAD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349" y="3375230"/>
              <a:ext cx="289259" cy="261134"/>
            </a:xfrm>
            <a:custGeom>
              <a:avLst/>
              <a:gdLst>
                <a:gd name="T0" fmla="*/ 11519 w 20000"/>
                <a:gd name="T1" fmla="*/ 451 h 20000"/>
                <a:gd name="T2" fmla="*/ 12481 w 20000"/>
                <a:gd name="T3" fmla="*/ 451 h 20000"/>
                <a:gd name="T4" fmla="*/ 13074 w 20000"/>
                <a:gd name="T5" fmla="*/ 1516 h 20000"/>
                <a:gd name="T6" fmla="*/ 14593 w 20000"/>
                <a:gd name="T7" fmla="*/ 2131 h 20000"/>
                <a:gd name="T8" fmla="*/ 15963 w 20000"/>
                <a:gd name="T9" fmla="*/ 3607 h 20000"/>
                <a:gd name="T10" fmla="*/ 16889 w 20000"/>
                <a:gd name="T11" fmla="*/ 3607 h 20000"/>
                <a:gd name="T12" fmla="*/ 19000 w 20000"/>
                <a:gd name="T13" fmla="*/ 4467 h 20000"/>
                <a:gd name="T14" fmla="*/ 19407 w 20000"/>
                <a:gd name="T15" fmla="*/ 5943 h 20000"/>
                <a:gd name="T16" fmla="*/ 18630 w 20000"/>
                <a:gd name="T17" fmla="*/ 8279 h 20000"/>
                <a:gd name="T18" fmla="*/ 18074 w 20000"/>
                <a:gd name="T19" fmla="*/ 8893 h 20000"/>
                <a:gd name="T20" fmla="*/ 16889 w 20000"/>
                <a:gd name="T21" fmla="*/ 10820 h 20000"/>
                <a:gd name="T22" fmla="*/ 17481 w 20000"/>
                <a:gd name="T23" fmla="*/ 10820 h 20000"/>
                <a:gd name="T24" fmla="*/ 18444 w 20000"/>
                <a:gd name="T25" fmla="*/ 12090 h 20000"/>
                <a:gd name="T26" fmla="*/ 18444 w 20000"/>
                <a:gd name="T27" fmla="*/ 13770 h 20000"/>
                <a:gd name="T28" fmla="*/ 18074 w 20000"/>
                <a:gd name="T29" fmla="*/ 14221 h 20000"/>
                <a:gd name="T30" fmla="*/ 19000 w 20000"/>
                <a:gd name="T31" fmla="*/ 16107 h 20000"/>
                <a:gd name="T32" fmla="*/ 19407 w 20000"/>
                <a:gd name="T33" fmla="*/ 16516 h 20000"/>
                <a:gd name="T34" fmla="*/ 19000 w 20000"/>
                <a:gd name="T35" fmla="*/ 17172 h 20000"/>
                <a:gd name="T36" fmla="*/ 18630 w 20000"/>
                <a:gd name="T37" fmla="*/ 17172 h 20000"/>
                <a:gd name="T38" fmla="*/ 18074 w 20000"/>
                <a:gd name="T39" fmla="*/ 17623 h 20000"/>
                <a:gd name="T40" fmla="*/ 17481 w 20000"/>
                <a:gd name="T41" fmla="*/ 18689 h 20000"/>
                <a:gd name="T42" fmla="*/ 15593 w 20000"/>
                <a:gd name="T43" fmla="*/ 18279 h 20000"/>
                <a:gd name="T44" fmla="*/ 15000 w 20000"/>
                <a:gd name="T45" fmla="*/ 17828 h 20000"/>
                <a:gd name="T46" fmla="*/ 14407 w 20000"/>
                <a:gd name="T47" fmla="*/ 17623 h 20000"/>
                <a:gd name="T48" fmla="*/ 13444 w 20000"/>
                <a:gd name="T49" fmla="*/ 17623 h 20000"/>
                <a:gd name="T50" fmla="*/ 12111 w 20000"/>
                <a:gd name="T51" fmla="*/ 18689 h 20000"/>
                <a:gd name="T52" fmla="*/ 11519 w 20000"/>
                <a:gd name="T53" fmla="*/ 19959 h 20000"/>
                <a:gd name="T54" fmla="*/ 9407 w 20000"/>
                <a:gd name="T55" fmla="*/ 19303 h 20000"/>
                <a:gd name="T56" fmla="*/ 8481 w 20000"/>
                <a:gd name="T57" fmla="*/ 19303 h 20000"/>
                <a:gd name="T58" fmla="*/ 5370 w 20000"/>
                <a:gd name="T59" fmla="*/ 18689 h 20000"/>
                <a:gd name="T60" fmla="*/ 5370 w 20000"/>
                <a:gd name="T61" fmla="*/ 15287 h 20000"/>
                <a:gd name="T62" fmla="*/ 5370 w 20000"/>
                <a:gd name="T63" fmla="*/ 14426 h 20000"/>
                <a:gd name="T64" fmla="*/ 6370 w 20000"/>
                <a:gd name="T65" fmla="*/ 13770 h 20000"/>
                <a:gd name="T66" fmla="*/ 5370 w 20000"/>
                <a:gd name="T67" fmla="*/ 12500 h 20000"/>
                <a:gd name="T68" fmla="*/ 4037 w 20000"/>
                <a:gd name="T69" fmla="*/ 10000 h 20000"/>
                <a:gd name="T70" fmla="*/ 3481 w 20000"/>
                <a:gd name="T71" fmla="*/ 8730 h 20000"/>
                <a:gd name="T72" fmla="*/ 778 w 20000"/>
                <a:gd name="T73" fmla="*/ 7623 h 20000"/>
                <a:gd name="T74" fmla="*/ 778 w 20000"/>
                <a:gd name="T75" fmla="*/ 7049 h 20000"/>
                <a:gd name="T76" fmla="*/ 1000 w 20000"/>
                <a:gd name="T77" fmla="*/ 6557 h 20000"/>
                <a:gd name="T78" fmla="*/ 0 w 20000"/>
                <a:gd name="T79" fmla="*/ 6393 h 20000"/>
                <a:gd name="T80" fmla="*/ 1370 w 20000"/>
                <a:gd name="T81" fmla="*/ 5533 h 20000"/>
                <a:gd name="T82" fmla="*/ 2519 w 20000"/>
                <a:gd name="T83" fmla="*/ 5533 h 20000"/>
                <a:gd name="T84" fmla="*/ 3852 w 20000"/>
                <a:gd name="T85" fmla="*/ 5943 h 20000"/>
                <a:gd name="T86" fmla="*/ 5000 w 20000"/>
                <a:gd name="T87" fmla="*/ 5943 h 20000"/>
                <a:gd name="T88" fmla="*/ 4407 w 20000"/>
                <a:gd name="T89" fmla="*/ 3197 h 20000"/>
                <a:gd name="T90" fmla="*/ 5593 w 20000"/>
                <a:gd name="T91" fmla="*/ 3197 h 20000"/>
                <a:gd name="T92" fmla="*/ 6370 w 20000"/>
                <a:gd name="T93" fmla="*/ 4262 h 20000"/>
                <a:gd name="T94" fmla="*/ 7481 w 20000"/>
                <a:gd name="T95" fmla="*/ 3607 h 20000"/>
                <a:gd name="T96" fmla="*/ 9407 w 20000"/>
                <a:gd name="T97" fmla="*/ 2787 h 20000"/>
                <a:gd name="T98" fmla="*/ 9630 w 20000"/>
                <a:gd name="T99" fmla="*/ 45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000" h="20000">
                  <a:moveTo>
                    <a:pt x="11519" y="0"/>
                  </a:moveTo>
                  <a:lnTo>
                    <a:pt x="11519" y="451"/>
                  </a:lnTo>
                  <a:lnTo>
                    <a:pt x="12111" y="861"/>
                  </a:lnTo>
                  <a:lnTo>
                    <a:pt x="12481" y="451"/>
                  </a:lnTo>
                  <a:lnTo>
                    <a:pt x="12889" y="1107"/>
                  </a:lnTo>
                  <a:lnTo>
                    <a:pt x="13074" y="1516"/>
                  </a:lnTo>
                  <a:lnTo>
                    <a:pt x="14407" y="2787"/>
                  </a:lnTo>
                  <a:lnTo>
                    <a:pt x="14593" y="2131"/>
                  </a:lnTo>
                  <a:lnTo>
                    <a:pt x="15000" y="3197"/>
                  </a:lnTo>
                  <a:lnTo>
                    <a:pt x="15963" y="3607"/>
                  </a:lnTo>
                  <a:lnTo>
                    <a:pt x="16148" y="3607"/>
                  </a:lnTo>
                  <a:lnTo>
                    <a:pt x="16889" y="3607"/>
                  </a:lnTo>
                  <a:lnTo>
                    <a:pt x="17481" y="3607"/>
                  </a:lnTo>
                  <a:lnTo>
                    <a:pt x="19000" y="4467"/>
                  </a:lnTo>
                  <a:lnTo>
                    <a:pt x="19963" y="4877"/>
                  </a:lnTo>
                  <a:lnTo>
                    <a:pt x="19407" y="5943"/>
                  </a:lnTo>
                  <a:lnTo>
                    <a:pt x="18630" y="7213"/>
                  </a:lnTo>
                  <a:lnTo>
                    <a:pt x="18630" y="8279"/>
                  </a:lnTo>
                  <a:lnTo>
                    <a:pt x="18074" y="8279"/>
                  </a:lnTo>
                  <a:lnTo>
                    <a:pt x="18074" y="8893"/>
                  </a:lnTo>
                  <a:lnTo>
                    <a:pt x="17481" y="9754"/>
                  </a:lnTo>
                  <a:lnTo>
                    <a:pt x="16889" y="10820"/>
                  </a:lnTo>
                  <a:lnTo>
                    <a:pt x="16889" y="11066"/>
                  </a:lnTo>
                  <a:lnTo>
                    <a:pt x="17481" y="10820"/>
                  </a:lnTo>
                  <a:lnTo>
                    <a:pt x="18074" y="11475"/>
                  </a:lnTo>
                  <a:lnTo>
                    <a:pt x="18444" y="12090"/>
                  </a:lnTo>
                  <a:lnTo>
                    <a:pt x="18074" y="12090"/>
                  </a:lnTo>
                  <a:lnTo>
                    <a:pt x="18444" y="13770"/>
                  </a:lnTo>
                  <a:lnTo>
                    <a:pt x="17704" y="13770"/>
                  </a:lnTo>
                  <a:lnTo>
                    <a:pt x="18074" y="14221"/>
                  </a:lnTo>
                  <a:lnTo>
                    <a:pt x="18444" y="15943"/>
                  </a:lnTo>
                  <a:lnTo>
                    <a:pt x="19000" y="16107"/>
                  </a:lnTo>
                  <a:lnTo>
                    <a:pt x="19593" y="16107"/>
                  </a:lnTo>
                  <a:lnTo>
                    <a:pt x="19407" y="16516"/>
                  </a:lnTo>
                  <a:lnTo>
                    <a:pt x="19407" y="16967"/>
                  </a:lnTo>
                  <a:lnTo>
                    <a:pt x="19000" y="17172"/>
                  </a:lnTo>
                  <a:lnTo>
                    <a:pt x="18630" y="16967"/>
                  </a:lnTo>
                  <a:lnTo>
                    <a:pt x="18630" y="17172"/>
                  </a:lnTo>
                  <a:lnTo>
                    <a:pt x="18630" y="17623"/>
                  </a:lnTo>
                  <a:lnTo>
                    <a:pt x="18074" y="17623"/>
                  </a:lnTo>
                  <a:lnTo>
                    <a:pt x="17481" y="17828"/>
                  </a:lnTo>
                  <a:lnTo>
                    <a:pt x="17481" y="18689"/>
                  </a:lnTo>
                  <a:lnTo>
                    <a:pt x="16148" y="18689"/>
                  </a:lnTo>
                  <a:lnTo>
                    <a:pt x="15593" y="18279"/>
                  </a:lnTo>
                  <a:lnTo>
                    <a:pt x="15370" y="17828"/>
                  </a:lnTo>
                  <a:lnTo>
                    <a:pt x="15000" y="17828"/>
                  </a:lnTo>
                  <a:lnTo>
                    <a:pt x="14407" y="17828"/>
                  </a:lnTo>
                  <a:lnTo>
                    <a:pt x="14407" y="17623"/>
                  </a:lnTo>
                  <a:lnTo>
                    <a:pt x="13630" y="17623"/>
                  </a:lnTo>
                  <a:lnTo>
                    <a:pt x="13444" y="17623"/>
                  </a:lnTo>
                  <a:lnTo>
                    <a:pt x="13074" y="17828"/>
                  </a:lnTo>
                  <a:lnTo>
                    <a:pt x="12111" y="18689"/>
                  </a:lnTo>
                  <a:lnTo>
                    <a:pt x="12111" y="19713"/>
                  </a:lnTo>
                  <a:lnTo>
                    <a:pt x="11519" y="19959"/>
                  </a:lnTo>
                  <a:lnTo>
                    <a:pt x="10593" y="19713"/>
                  </a:lnTo>
                  <a:lnTo>
                    <a:pt x="9407" y="19303"/>
                  </a:lnTo>
                  <a:lnTo>
                    <a:pt x="8481" y="18893"/>
                  </a:lnTo>
                  <a:lnTo>
                    <a:pt x="8481" y="19303"/>
                  </a:lnTo>
                  <a:lnTo>
                    <a:pt x="7481" y="19303"/>
                  </a:lnTo>
                  <a:lnTo>
                    <a:pt x="5370" y="18689"/>
                  </a:lnTo>
                  <a:lnTo>
                    <a:pt x="4778" y="17623"/>
                  </a:lnTo>
                  <a:lnTo>
                    <a:pt x="5370" y="15287"/>
                  </a:lnTo>
                  <a:lnTo>
                    <a:pt x="5593" y="14836"/>
                  </a:lnTo>
                  <a:lnTo>
                    <a:pt x="5370" y="14426"/>
                  </a:lnTo>
                  <a:lnTo>
                    <a:pt x="5593" y="12746"/>
                  </a:lnTo>
                  <a:lnTo>
                    <a:pt x="6370" y="13770"/>
                  </a:lnTo>
                  <a:lnTo>
                    <a:pt x="5963" y="12746"/>
                  </a:lnTo>
                  <a:lnTo>
                    <a:pt x="5370" y="12500"/>
                  </a:lnTo>
                  <a:lnTo>
                    <a:pt x="5370" y="11475"/>
                  </a:lnTo>
                  <a:lnTo>
                    <a:pt x="4037" y="10000"/>
                  </a:lnTo>
                  <a:lnTo>
                    <a:pt x="4037" y="8893"/>
                  </a:lnTo>
                  <a:lnTo>
                    <a:pt x="3481" y="8730"/>
                  </a:lnTo>
                  <a:lnTo>
                    <a:pt x="2519" y="8279"/>
                  </a:lnTo>
                  <a:lnTo>
                    <a:pt x="778" y="7623"/>
                  </a:lnTo>
                  <a:lnTo>
                    <a:pt x="407" y="7049"/>
                  </a:lnTo>
                  <a:lnTo>
                    <a:pt x="778" y="7049"/>
                  </a:lnTo>
                  <a:lnTo>
                    <a:pt x="407" y="6557"/>
                  </a:lnTo>
                  <a:lnTo>
                    <a:pt x="1000" y="6557"/>
                  </a:lnTo>
                  <a:lnTo>
                    <a:pt x="778" y="6393"/>
                  </a:lnTo>
                  <a:lnTo>
                    <a:pt x="0" y="6393"/>
                  </a:lnTo>
                  <a:lnTo>
                    <a:pt x="407" y="5943"/>
                  </a:lnTo>
                  <a:lnTo>
                    <a:pt x="1370" y="5533"/>
                  </a:lnTo>
                  <a:lnTo>
                    <a:pt x="1926" y="5533"/>
                  </a:lnTo>
                  <a:lnTo>
                    <a:pt x="2519" y="5533"/>
                  </a:lnTo>
                  <a:lnTo>
                    <a:pt x="3481" y="6393"/>
                  </a:lnTo>
                  <a:lnTo>
                    <a:pt x="3852" y="5943"/>
                  </a:lnTo>
                  <a:lnTo>
                    <a:pt x="4407" y="5943"/>
                  </a:lnTo>
                  <a:lnTo>
                    <a:pt x="5000" y="5943"/>
                  </a:lnTo>
                  <a:lnTo>
                    <a:pt x="4778" y="4467"/>
                  </a:lnTo>
                  <a:lnTo>
                    <a:pt x="4407" y="3197"/>
                  </a:lnTo>
                  <a:lnTo>
                    <a:pt x="5000" y="3197"/>
                  </a:lnTo>
                  <a:lnTo>
                    <a:pt x="5593" y="3197"/>
                  </a:lnTo>
                  <a:lnTo>
                    <a:pt x="5593" y="3852"/>
                  </a:lnTo>
                  <a:lnTo>
                    <a:pt x="6370" y="4262"/>
                  </a:lnTo>
                  <a:lnTo>
                    <a:pt x="7111" y="4262"/>
                  </a:lnTo>
                  <a:lnTo>
                    <a:pt x="7481" y="3607"/>
                  </a:lnTo>
                  <a:lnTo>
                    <a:pt x="8074" y="3197"/>
                  </a:lnTo>
                  <a:lnTo>
                    <a:pt x="9407" y="2787"/>
                  </a:lnTo>
                  <a:lnTo>
                    <a:pt x="9630" y="2131"/>
                  </a:lnTo>
                  <a:lnTo>
                    <a:pt x="9630" y="451"/>
                  </a:lnTo>
                  <a:lnTo>
                    <a:pt x="11519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67" name="Freeform 286">
              <a:extLst>
                <a:ext uri="{FF2B5EF4-FFF2-40B4-BE49-F238E27FC236}">
                  <a16:creationId xmlns:a16="http://schemas.microsoft.com/office/drawing/2014/main" id="{93627F18-3746-384A-9DBD-133D04889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644" y="3618955"/>
              <a:ext cx="29461" cy="48211"/>
            </a:xfrm>
            <a:custGeom>
              <a:avLst/>
              <a:gdLst>
                <a:gd name="T0" fmla="*/ 11852 w 20000"/>
                <a:gd name="T1" fmla="*/ 0 h 20000"/>
                <a:gd name="T2" fmla="*/ 15926 w 20000"/>
                <a:gd name="T3" fmla="*/ 0 h 20000"/>
                <a:gd name="T4" fmla="*/ 15926 w 20000"/>
                <a:gd name="T5" fmla="*/ 1348 h 20000"/>
                <a:gd name="T6" fmla="*/ 15926 w 20000"/>
                <a:gd name="T7" fmla="*/ 3596 h 20000"/>
                <a:gd name="T8" fmla="*/ 19630 w 20000"/>
                <a:gd name="T9" fmla="*/ 5843 h 20000"/>
                <a:gd name="T10" fmla="*/ 19630 w 20000"/>
                <a:gd name="T11" fmla="*/ 9213 h 20000"/>
                <a:gd name="T12" fmla="*/ 19630 w 20000"/>
                <a:gd name="T13" fmla="*/ 10562 h 20000"/>
                <a:gd name="T14" fmla="*/ 15926 w 20000"/>
                <a:gd name="T15" fmla="*/ 12809 h 20000"/>
                <a:gd name="T16" fmla="*/ 15926 w 20000"/>
                <a:gd name="T17" fmla="*/ 15056 h 20000"/>
                <a:gd name="T18" fmla="*/ 15926 w 20000"/>
                <a:gd name="T19" fmla="*/ 16180 h 20000"/>
                <a:gd name="T20" fmla="*/ 11852 w 20000"/>
                <a:gd name="T21" fmla="*/ 18427 h 20000"/>
                <a:gd name="T22" fmla="*/ 11852 w 20000"/>
                <a:gd name="T23" fmla="*/ 19775 h 20000"/>
                <a:gd name="T24" fmla="*/ 10000 w 20000"/>
                <a:gd name="T25" fmla="*/ 19775 h 20000"/>
                <a:gd name="T26" fmla="*/ 5926 w 20000"/>
                <a:gd name="T27" fmla="*/ 19775 h 20000"/>
                <a:gd name="T28" fmla="*/ 4074 w 20000"/>
                <a:gd name="T29" fmla="*/ 18427 h 20000"/>
                <a:gd name="T30" fmla="*/ 5926 w 20000"/>
                <a:gd name="T31" fmla="*/ 18427 h 20000"/>
                <a:gd name="T32" fmla="*/ 5926 w 20000"/>
                <a:gd name="T33" fmla="*/ 16180 h 20000"/>
                <a:gd name="T34" fmla="*/ 4074 w 20000"/>
                <a:gd name="T35" fmla="*/ 16180 h 20000"/>
                <a:gd name="T36" fmla="*/ 4074 w 20000"/>
                <a:gd name="T37" fmla="*/ 15056 h 20000"/>
                <a:gd name="T38" fmla="*/ 0 w 20000"/>
                <a:gd name="T39" fmla="*/ 15056 h 20000"/>
                <a:gd name="T40" fmla="*/ 4074 w 20000"/>
                <a:gd name="T41" fmla="*/ 12809 h 20000"/>
                <a:gd name="T42" fmla="*/ 4074 w 20000"/>
                <a:gd name="T43" fmla="*/ 10562 h 20000"/>
                <a:gd name="T44" fmla="*/ 0 w 20000"/>
                <a:gd name="T45" fmla="*/ 10562 h 20000"/>
                <a:gd name="T46" fmla="*/ 0 w 20000"/>
                <a:gd name="T47" fmla="*/ 9213 h 20000"/>
                <a:gd name="T48" fmla="*/ 4074 w 20000"/>
                <a:gd name="T49" fmla="*/ 9213 h 20000"/>
                <a:gd name="T50" fmla="*/ 0 w 20000"/>
                <a:gd name="T51" fmla="*/ 6966 h 20000"/>
                <a:gd name="T52" fmla="*/ 4074 w 20000"/>
                <a:gd name="T53" fmla="*/ 6966 h 20000"/>
                <a:gd name="T54" fmla="*/ 4074 w 20000"/>
                <a:gd name="T55" fmla="*/ 5843 h 20000"/>
                <a:gd name="T56" fmla="*/ 5926 w 20000"/>
                <a:gd name="T57" fmla="*/ 3596 h 20000"/>
                <a:gd name="T58" fmla="*/ 10000 w 20000"/>
                <a:gd name="T59" fmla="*/ 3596 h 20000"/>
                <a:gd name="T60" fmla="*/ 11852 w 20000"/>
                <a:gd name="T61" fmla="*/ 3596 h 20000"/>
                <a:gd name="T62" fmla="*/ 11852 w 20000"/>
                <a:gd name="T63" fmla="*/ 1348 h 20000"/>
                <a:gd name="T64" fmla="*/ 11852 w 20000"/>
                <a:gd name="T65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00" h="20000">
                  <a:moveTo>
                    <a:pt x="11852" y="0"/>
                  </a:moveTo>
                  <a:lnTo>
                    <a:pt x="15926" y="0"/>
                  </a:lnTo>
                  <a:lnTo>
                    <a:pt x="15926" y="1348"/>
                  </a:lnTo>
                  <a:lnTo>
                    <a:pt x="15926" y="3596"/>
                  </a:lnTo>
                  <a:lnTo>
                    <a:pt x="19630" y="5843"/>
                  </a:lnTo>
                  <a:lnTo>
                    <a:pt x="19630" y="9213"/>
                  </a:lnTo>
                  <a:lnTo>
                    <a:pt x="19630" y="10562"/>
                  </a:lnTo>
                  <a:lnTo>
                    <a:pt x="15926" y="12809"/>
                  </a:lnTo>
                  <a:lnTo>
                    <a:pt x="15926" y="15056"/>
                  </a:lnTo>
                  <a:lnTo>
                    <a:pt x="15926" y="16180"/>
                  </a:lnTo>
                  <a:lnTo>
                    <a:pt x="11852" y="18427"/>
                  </a:lnTo>
                  <a:lnTo>
                    <a:pt x="11852" y="19775"/>
                  </a:lnTo>
                  <a:lnTo>
                    <a:pt x="10000" y="19775"/>
                  </a:lnTo>
                  <a:lnTo>
                    <a:pt x="5926" y="19775"/>
                  </a:lnTo>
                  <a:lnTo>
                    <a:pt x="4074" y="18427"/>
                  </a:lnTo>
                  <a:lnTo>
                    <a:pt x="5926" y="18427"/>
                  </a:lnTo>
                  <a:lnTo>
                    <a:pt x="5926" y="16180"/>
                  </a:lnTo>
                  <a:lnTo>
                    <a:pt x="4074" y="16180"/>
                  </a:lnTo>
                  <a:lnTo>
                    <a:pt x="4074" y="15056"/>
                  </a:lnTo>
                  <a:lnTo>
                    <a:pt x="0" y="15056"/>
                  </a:lnTo>
                  <a:lnTo>
                    <a:pt x="4074" y="12809"/>
                  </a:lnTo>
                  <a:lnTo>
                    <a:pt x="4074" y="10562"/>
                  </a:lnTo>
                  <a:lnTo>
                    <a:pt x="0" y="10562"/>
                  </a:lnTo>
                  <a:lnTo>
                    <a:pt x="0" y="9213"/>
                  </a:lnTo>
                  <a:lnTo>
                    <a:pt x="4074" y="9213"/>
                  </a:lnTo>
                  <a:lnTo>
                    <a:pt x="0" y="6966"/>
                  </a:lnTo>
                  <a:lnTo>
                    <a:pt x="4074" y="6966"/>
                  </a:lnTo>
                  <a:lnTo>
                    <a:pt x="4074" y="5843"/>
                  </a:lnTo>
                  <a:lnTo>
                    <a:pt x="5926" y="3596"/>
                  </a:lnTo>
                  <a:lnTo>
                    <a:pt x="10000" y="3596"/>
                  </a:lnTo>
                  <a:lnTo>
                    <a:pt x="11852" y="3596"/>
                  </a:lnTo>
                  <a:lnTo>
                    <a:pt x="11852" y="1348"/>
                  </a:lnTo>
                  <a:lnTo>
                    <a:pt x="1185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68" name="Freeform 285">
              <a:extLst>
                <a:ext uri="{FF2B5EF4-FFF2-40B4-BE49-F238E27FC236}">
                  <a16:creationId xmlns:a16="http://schemas.microsoft.com/office/drawing/2014/main" id="{92565265-A002-E24E-AFB9-997C3283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6922" y="3118113"/>
              <a:ext cx="167395" cy="291933"/>
            </a:xfrm>
            <a:custGeom>
              <a:avLst/>
              <a:gdLst>
                <a:gd name="T0" fmla="*/ 641 w 20000"/>
                <a:gd name="T1" fmla="*/ 19596 h 20000"/>
                <a:gd name="T2" fmla="*/ 3974 w 20000"/>
                <a:gd name="T3" fmla="*/ 17647 h 20000"/>
                <a:gd name="T4" fmla="*/ 6987 w 20000"/>
                <a:gd name="T5" fmla="*/ 17500 h 20000"/>
                <a:gd name="T6" fmla="*/ 6667 w 20000"/>
                <a:gd name="T7" fmla="*/ 16912 h 20000"/>
                <a:gd name="T8" fmla="*/ 3974 w 20000"/>
                <a:gd name="T9" fmla="*/ 16140 h 20000"/>
                <a:gd name="T10" fmla="*/ 2372 w 20000"/>
                <a:gd name="T11" fmla="*/ 15993 h 20000"/>
                <a:gd name="T12" fmla="*/ 5000 w 20000"/>
                <a:gd name="T13" fmla="*/ 13676 h 20000"/>
                <a:gd name="T14" fmla="*/ 3333 w 20000"/>
                <a:gd name="T15" fmla="*/ 13676 h 20000"/>
                <a:gd name="T16" fmla="*/ 6026 w 20000"/>
                <a:gd name="T17" fmla="*/ 12904 h 20000"/>
                <a:gd name="T18" fmla="*/ 7628 w 20000"/>
                <a:gd name="T19" fmla="*/ 12169 h 20000"/>
                <a:gd name="T20" fmla="*/ 7628 w 20000"/>
                <a:gd name="T21" fmla="*/ 11029 h 20000"/>
                <a:gd name="T22" fmla="*/ 6667 w 20000"/>
                <a:gd name="T23" fmla="*/ 9669 h 20000"/>
                <a:gd name="T24" fmla="*/ 7628 w 20000"/>
                <a:gd name="T25" fmla="*/ 8934 h 20000"/>
                <a:gd name="T26" fmla="*/ 5000 w 20000"/>
                <a:gd name="T27" fmla="*/ 9081 h 20000"/>
                <a:gd name="T28" fmla="*/ 2372 w 20000"/>
                <a:gd name="T29" fmla="*/ 9081 h 20000"/>
                <a:gd name="T30" fmla="*/ 3333 w 20000"/>
                <a:gd name="T31" fmla="*/ 7206 h 20000"/>
                <a:gd name="T32" fmla="*/ 1667 w 20000"/>
                <a:gd name="T33" fmla="*/ 6654 h 20000"/>
                <a:gd name="T34" fmla="*/ 1026 w 20000"/>
                <a:gd name="T35" fmla="*/ 7022 h 20000"/>
                <a:gd name="T36" fmla="*/ 2372 w 20000"/>
                <a:gd name="T37" fmla="*/ 4926 h 20000"/>
                <a:gd name="T38" fmla="*/ 0 w 20000"/>
                <a:gd name="T39" fmla="*/ 4559 h 20000"/>
                <a:gd name="T40" fmla="*/ 1667 w 20000"/>
                <a:gd name="T41" fmla="*/ 3235 h 20000"/>
                <a:gd name="T42" fmla="*/ 1026 w 20000"/>
                <a:gd name="T43" fmla="*/ 2096 h 20000"/>
                <a:gd name="T44" fmla="*/ 2372 w 20000"/>
                <a:gd name="T45" fmla="*/ 1103 h 20000"/>
                <a:gd name="T46" fmla="*/ 3333 w 20000"/>
                <a:gd name="T47" fmla="*/ 0 h 20000"/>
                <a:gd name="T48" fmla="*/ 7628 w 20000"/>
                <a:gd name="T49" fmla="*/ 0 h 20000"/>
                <a:gd name="T50" fmla="*/ 5256 w 20000"/>
                <a:gd name="T51" fmla="*/ 1691 h 20000"/>
                <a:gd name="T52" fmla="*/ 5000 w 20000"/>
                <a:gd name="T53" fmla="*/ 2647 h 20000"/>
                <a:gd name="T54" fmla="*/ 10256 w 20000"/>
                <a:gd name="T55" fmla="*/ 2463 h 20000"/>
                <a:gd name="T56" fmla="*/ 9615 w 20000"/>
                <a:gd name="T57" fmla="*/ 3971 h 20000"/>
                <a:gd name="T58" fmla="*/ 8654 w 20000"/>
                <a:gd name="T59" fmla="*/ 5699 h 20000"/>
                <a:gd name="T60" fmla="*/ 6667 w 20000"/>
                <a:gd name="T61" fmla="*/ 6434 h 20000"/>
                <a:gd name="T62" fmla="*/ 11282 w 20000"/>
                <a:gd name="T63" fmla="*/ 7978 h 20000"/>
                <a:gd name="T64" fmla="*/ 14936 w 20000"/>
                <a:gd name="T65" fmla="*/ 10662 h 20000"/>
                <a:gd name="T66" fmla="*/ 14936 w 20000"/>
                <a:gd name="T67" fmla="*/ 11985 h 20000"/>
                <a:gd name="T68" fmla="*/ 15577 w 20000"/>
                <a:gd name="T69" fmla="*/ 13493 h 20000"/>
                <a:gd name="T70" fmla="*/ 16603 w 20000"/>
                <a:gd name="T71" fmla="*/ 13676 h 20000"/>
                <a:gd name="T72" fmla="*/ 19936 w 20000"/>
                <a:gd name="T73" fmla="*/ 14412 h 20000"/>
                <a:gd name="T74" fmla="*/ 17949 w 20000"/>
                <a:gd name="T75" fmla="*/ 16140 h 20000"/>
                <a:gd name="T76" fmla="*/ 16603 w 20000"/>
                <a:gd name="T77" fmla="*/ 16912 h 20000"/>
                <a:gd name="T78" fmla="*/ 17949 w 20000"/>
                <a:gd name="T79" fmla="*/ 18088 h 20000"/>
                <a:gd name="T80" fmla="*/ 13910 w 20000"/>
                <a:gd name="T81" fmla="*/ 18088 h 20000"/>
                <a:gd name="T82" fmla="*/ 10256 w 20000"/>
                <a:gd name="T83" fmla="*/ 18456 h 20000"/>
                <a:gd name="T84" fmla="*/ 6667 w 20000"/>
                <a:gd name="T85" fmla="*/ 18640 h 20000"/>
                <a:gd name="T86" fmla="*/ 4359 w 20000"/>
                <a:gd name="T87" fmla="*/ 1937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00" h="20000">
                  <a:moveTo>
                    <a:pt x="1667" y="19963"/>
                  </a:moveTo>
                  <a:lnTo>
                    <a:pt x="641" y="19596"/>
                  </a:lnTo>
                  <a:lnTo>
                    <a:pt x="2372" y="19007"/>
                  </a:lnTo>
                  <a:lnTo>
                    <a:pt x="3974" y="17647"/>
                  </a:lnTo>
                  <a:lnTo>
                    <a:pt x="5000" y="17500"/>
                  </a:lnTo>
                  <a:lnTo>
                    <a:pt x="6987" y="17500"/>
                  </a:lnTo>
                  <a:lnTo>
                    <a:pt x="8013" y="16544"/>
                  </a:lnTo>
                  <a:lnTo>
                    <a:pt x="6667" y="16912"/>
                  </a:lnTo>
                  <a:lnTo>
                    <a:pt x="4359" y="16544"/>
                  </a:lnTo>
                  <a:lnTo>
                    <a:pt x="3974" y="16140"/>
                  </a:lnTo>
                  <a:lnTo>
                    <a:pt x="2628" y="16544"/>
                  </a:lnTo>
                  <a:lnTo>
                    <a:pt x="2372" y="15993"/>
                  </a:lnTo>
                  <a:lnTo>
                    <a:pt x="5000" y="14632"/>
                  </a:lnTo>
                  <a:lnTo>
                    <a:pt x="5000" y="13676"/>
                  </a:lnTo>
                  <a:lnTo>
                    <a:pt x="3974" y="13676"/>
                  </a:lnTo>
                  <a:lnTo>
                    <a:pt x="3333" y="13676"/>
                  </a:lnTo>
                  <a:lnTo>
                    <a:pt x="3974" y="13493"/>
                  </a:lnTo>
                  <a:lnTo>
                    <a:pt x="6026" y="12904"/>
                  </a:lnTo>
                  <a:lnTo>
                    <a:pt x="8013" y="12904"/>
                  </a:lnTo>
                  <a:lnTo>
                    <a:pt x="7628" y="12169"/>
                  </a:lnTo>
                  <a:lnTo>
                    <a:pt x="7628" y="11397"/>
                  </a:lnTo>
                  <a:lnTo>
                    <a:pt x="7628" y="11029"/>
                  </a:lnTo>
                  <a:lnTo>
                    <a:pt x="6987" y="11029"/>
                  </a:lnTo>
                  <a:lnTo>
                    <a:pt x="6667" y="9669"/>
                  </a:lnTo>
                  <a:lnTo>
                    <a:pt x="6667" y="9522"/>
                  </a:lnTo>
                  <a:lnTo>
                    <a:pt x="7628" y="8934"/>
                  </a:lnTo>
                  <a:lnTo>
                    <a:pt x="6667" y="8934"/>
                  </a:lnTo>
                  <a:lnTo>
                    <a:pt x="5000" y="9081"/>
                  </a:lnTo>
                  <a:lnTo>
                    <a:pt x="3333" y="9522"/>
                  </a:lnTo>
                  <a:lnTo>
                    <a:pt x="2372" y="9081"/>
                  </a:lnTo>
                  <a:lnTo>
                    <a:pt x="3333" y="7574"/>
                  </a:lnTo>
                  <a:lnTo>
                    <a:pt x="3333" y="7206"/>
                  </a:lnTo>
                  <a:lnTo>
                    <a:pt x="3333" y="6654"/>
                  </a:lnTo>
                  <a:lnTo>
                    <a:pt x="1667" y="6654"/>
                  </a:lnTo>
                  <a:lnTo>
                    <a:pt x="1026" y="7978"/>
                  </a:lnTo>
                  <a:lnTo>
                    <a:pt x="1026" y="7022"/>
                  </a:lnTo>
                  <a:lnTo>
                    <a:pt x="1026" y="5699"/>
                  </a:lnTo>
                  <a:lnTo>
                    <a:pt x="2372" y="4926"/>
                  </a:lnTo>
                  <a:lnTo>
                    <a:pt x="1026" y="5110"/>
                  </a:lnTo>
                  <a:lnTo>
                    <a:pt x="0" y="4559"/>
                  </a:lnTo>
                  <a:lnTo>
                    <a:pt x="1026" y="3971"/>
                  </a:lnTo>
                  <a:lnTo>
                    <a:pt x="1667" y="3235"/>
                  </a:lnTo>
                  <a:lnTo>
                    <a:pt x="641" y="3015"/>
                  </a:lnTo>
                  <a:lnTo>
                    <a:pt x="1026" y="2096"/>
                  </a:lnTo>
                  <a:lnTo>
                    <a:pt x="2372" y="1691"/>
                  </a:lnTo>
                  <a:lnTo>
                    <a:pt x="2372" y="1103"/>
                  </a:lnTo>
                  <a:lnTo>
                    <a:pt x="2628" y="1103"/>
                  </a:lnTo>
                  <a:lnTo>
                    <a:pt x="3333" y="0"/>
                  </a:lnTo>
                  <a:lnTo>
                    <a:pt x="5256" y="147"/>
                  </a:lnTo>
                  <a:lnTo>
                    <a:pt x="7628" y="0"/>
                  </a:lnTo>
                  <a:lnTo>
                    <a:pt x="7628" y="956"/>
                  </a:lnTo>
                  <a:lnTo>
                    <a:pt x="5256" y="1691"/>
                  </a:lnTo>
                  <a:lnTo>
                    <a:pt x="5256" y="2096"/>
                  </a:lnTo>
                  <a:lnTo>
                    <a:pt x="5000" y="2647"/>
                  </a:lnTo>
                  <a:lnTo>
                    <a:pt x="6667" y="2463"/>
                  </a:lnTo>
                  <a:lnTo>
                    <a:pt x="10256" y="2463"/>
                  </a:lnTo>
                  <a:lnTo>
                    <a:pt x="10897" y="3015"/>
                  </a:lnTo>
                  <a:lnTo>
                    <a:pt x="9615" y="3971"/>
                  </a:lnTo>
                  <a:lnTo>
                    <a:pt x="8013" y="5478"/>
                  </a:lnTo>
                  <a:lnTo>
                    <a:pt x="8654" y="5699"/>
                  </a:lnTo>
                  <a:lnTo>
                    <a:pt x="7628" y="6066"/>
                  </a:lnTo>
                  <a:lnTo>
                    <a:pt x="6667" y="6434"/>
                  </a:lnTo>
                  <a:lnTo>
                    <a:pt x="8654" y="6434"/>
                  </a:lnTo>
                  <a:lnTo>
                    <a:pt x="11282" y="7978"/>
                  </a:lnTo>
                  <a:lnTo>
                    <a:pt x="12949" y="9669"/>
                  </a:lnTo>
                  <a:lnTo>
                    <a:pt x="14936" y="10662"/>
                  </a:lnTo>
                  <a:lnTo>
                    <a:pt x="15577" y="11985"/>
                  </a:lnTo>
                  <a:lnTo>
                    <a:pt x="14936" y="11985"/>
                  </a:lnTo>
                  <a:lnTo>
                    <a:pt x="16282" y="13125"/>
                  </a:lnTo>
                  <a:lnTo>
                    <a:pt x="15577" y="13493"/>
                  </a:lnTo>
                  <a:lnTo>
                    <a:pt x="16282" y="14044"/>
                  </a:lnTo>
                  <a:lnTo>
                    <a:pt x="16603" y="13676"/>
                  </a:lnTo>
                  <a:lnTo>
                    <a:pt x="17949" y="13493"/>
                  </a:lnTo>
                  <a:lnTo>
                    <a:pt x="19936" y="14412"/>
                  </a:lnTo>
                  <a:lnTo>
                    <a:pt x="18910" y="15993"/>
                  </a:lnTo>
                  <a:lnTo>
                    <a:pt x="17949" y="16140"/>
                  </a:lnTo>
                  <a:lnTo>
                    <a:pt x="17308" y="16544"/>
                  </a:lnTo>
                  <a:lnTo>
                    <a:pt x="16603" y="16912"/>
                  </a:lnTo>
                  <a:lnTo>
                    <a:pt x="18910" y="17096"/>
                  </a:lnTo>
                  <a:lnTo>
                    <a:pt x="17949" y="18088"/>
                  </a:lnTo>
                  <a:lnTo>
                    <a:pt x="16282" y="18456"/>
                  </a:lnTo>
                  <a:lnTo>
                    <a:pt x="13910" y="18088"/>
                  </a:lnTo>
                  <a:lnTo>
                    <a:pt x="12949" y="18088"/>
                  </a:lnTo>
                  <a:lnTo>
                    <a:pt x="10256" y="18456"/>
                  </a:lnTo>
                  <a:lnTo>
                    <a:pt x="8013" y="18456"/>
                  </a:lnTo>
                  <a:lnTo>
                    <a:pt x="6667" y="18640"/>
                  </a:lnTo>
                  <a:lnTo>
                    <a:pt x="5256" y="19375"/>
                  </a:lnTo>
                  <a:lnTo>
                    <a:pt x="4359" y="19375"/>
                  </a:lnTo>
                  <a:lnTo>
                    <a:pt x="1667" y="1996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69" name="Freeform 284">
              <a:extLst>
                <a:ext uri="{FF2B5EF4-FFF2-40B4-BE49-F238E27FC236}">
                  <a16:creationId xmlns:a16="http://schemas.microsoft.com/office/drawing/2014/main" id="{29197AF0-7466-8E4C-8E4F-A4868C19A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087" y="3235958"/>
              <a:ext cx="53566" cy="42852"/>
            </a:xfrm>
            <a:custGeom>
              <a:avLst/>
              <a:gdLst>
                <a:gd name="T0" fmla="*/ 5253 w 20000"/>
                <a:gd name="T1" fmla="*/ 5316 h 20000"/>
                <a:gd name="T2" fmla="*/ 8283 w 20000"/>
                <a:gd name="T3" fmla="*/ 2785 h 20000"/>
                <a:gd name="T4" fmla="*/ 13535 w 20000"/>
                <a:gd name="T5" fmla="*/ 0 h 20000"/>
                <a:gd name="T6" fmla="*/ 14545 w 20000"/>
                <a:gd name="T7" fmla="*/ 0 h 20000"/>
                <a:gd name="T8" fmla="*/ 17778 w 20000"/>
                <a:gd name="T9" fmla="*/ 6582 h 20000"/>
                <a:gd name="T10" fmla="*/ 16566 w 20000"/>
                <a:gd name="T11" fmla="*/ 9367 h 20000"/>
                <a:gd name="T12" fmla="*/ 17778 w 20000"/>
                <a:gd name="T13" fmla="*/ 9367 h 20000"/>
                <a:gd name="T14" fmla="*/ 19798 w 20000"/>
                <a:gd name="T15" fmla="*/ 15696 h 20000"/>
                <a:gd name="T16" fmla="*/ 14545 w 20000"/>
                <a:gd name="T17" fmla="*/ 19747 h 20000"/>
                <a:gd name="T18" fmla="*/ 13535 w 20000"/>
                <a:gd name="T19" fmla="*/ 17215 h 20000"/>
                <a:gd name="T20" fmla="*/ 11515 w 20000"/>
                <a:gd name="T21" fmla="*/ 17215 h 20000"/>
                <a:gd name="T22" fmla="*/ 6263 w 20000"/>
                <a:gd name="T23" fmla="*/ 10380 h 20000"/>
                <a:gd name="T24" fmla="*/ 6263 w 20000"/>
                <a:gd name="T25" fmla="*/ 13165 h 20000"/>
                <a:gd name="T26" fmla="*/ 6263 w 20000"/>
                <a:gd name="T27" fmla="*/ 15696 h 20000"/>
                <a:gd name="T28" fmla="*/ 5253 w 20000"/>
                <a:gd name="T29" fmla="*/ 17215 h 20000"/>
                <a:gd name="T30" fmla="*/ 1212 w 20000"/>
                <a:gd name="T31" fmla="*/ 15696 h 20000"/>
                <a:gd name="T32" fmla="*/ 0 w 20000"/>
                <a:gd name="T33" fmla="*/ 10380 h 20000"/>
                <a:gd name="T34" fmla="*/ 1212 w 20000"/>
                <a:gd name="T35" fmla="*/ 9367 h 20000"/>
                <a:gd name="T36" fmla="*/ 1212 w 20000"/>
                <a:gd name="T37" fmla="*/ 6582 h 20000"/>
                <a:gd name="T38" fmla="*/ 5253 w 20000"/>
                <a:gd name="T39" fmla="*/ 531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00" h="20000">
                  <a:moveTo>
                    <a:pt x="5253" y="5316"/>
                  </a:moveTo>
                  <a:lnTo>
                    <a:pt x="8283" y="2785"/>
                  </a:lnTo>
                  <a:lnTo>
                    <a:pt x="13535" y="0"/>
                  </a:lnTo>
                  <a:lnTo>
                    <a:pt x="14545" y="0"/>
                  </a:lnTo>
                  <a:lnTo>
                    <a:pt x="17778" y="6582"/>
                  </a:lnTo>
                  <a:lnTo>
                    <a:pt x="16566" y="9367"/>
                  </a:lnTo>
                  <a:lnTo>
                    <a:pt x="17778" y="9367"/>
                  </a:lnTo>
                  <a:lnTo>
                    <a:pt x="19798" y="15696"/>
                  </a:lnTo>
                  <a:lnTo>
                    <a:pt x="14545" y="19747"/>
                  </a:lnTo>
                  <a:lnTo>
                    <a:pt x="13535" y="17215"/>
                  </a:lnTo>
                  <a:lnTo>
                    <a:pt x="11515" y="17215"/>
                  </a:lnTo>
                  <a:lnTo>
                    <a:pt x="6263" y="10380"/>
                  </a:lnTo>
                  <a:lnTo>
                    <a:pt x="6263" y="13165"/>
                  </a:lnTo>
                  <a:lnTo>
                    <a:pt x="6263" y="15696"/>
                  </a:lnTo>
                  <a:lnTo>
                    <a:pt x="5253" y="17215"/>
                  </a:lnTo>
                  <a:lnTo>
                    <a:pt x="1212" y="15696"/>
                  </a:lnTo>
                  <a:lnTo>
                    <a:pt x="0" y="10380"/>
                  </a:lnTo>
                  <a:lnTo>
                    <a:pt x="1212" y="9367"/>
                  </a:lnTo>
                  <a:lnTo>
                    <a:pt x="1212" y="6582"/>
                  </a:lnTo>
                  <a:lnTo>
                    <a:pt x="5253" y="531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70" name="Freeform 283">
              <a:extLst>
                <a:ext uri="{FF2B5EF4-FFF2-40B4-BE49-F238E27FC236}">
                  <a16:creationId xmlns:a16="http://schemas.microsoft.com/office/drawing/2014/main" id="{050B4CF1-D993-3E4A-AA75-00AD8D536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513" y="3126149"/>
              <a:ext cx="14730" cy="22766"/>
            </a:xfrm>
            <a:custGeom>
              <a:avLst/>
              <a:gdLst>
                <a:gd name="T0" fmla="*/ 0 w 20000"/>
                <a:gd name="T1" fmla="*/ 19524 h 20000"/>
                <a:gd name="T2" fmla="*/ 0 w 20000"/>
                <a:gd name="T3" fmla="*/ 14286 h 20000"/>
                <a:gd name="T4" fmla="*/ 0 w 20000"/>
                <a:gd name="T5" fmla="*/ 11905 h 20000"/>
                <a:gd name="T6" fmla="*/ 0 w 20000"/>
                <a:gd name="T7" fmla="*/ 6667 h 20000"/>
                <a:gd name="T8" fmla="*/ 4444 w 20000"/>
                <a:gd name="T9" fmla="*/ 6667 h 20000"/>
                <a:gd name="T10" fmla="*/ 4444 w 20000"/>
                <a:gd name="T11" fmla="*/ 4762 h 20000"/>
                <a:gd name="T12" fmla="*/ 19259 w 20000"/>
                <a:gd name="T13" fmla="*/ 0 h 20000"/>
                <a:gd name="T14" fmla="*/ 19259 w 20000"/>
                <a:gd name="T15" fmla="*/ 4762 h 20000"/>
                <a:gd name="T16" fmla="*/ 11852 w 20000"/>
                <a:gd name="T17" fmla="*/ 11905 h 20000"/>
                <a:gd name="T18" fmla="*/ 19259 w 20000"/>
                <a:gd name="T19" fmla="*/ 11905 h 20000"/>
                <a:gd name="T20" fmla="*/ 11852 w 20000"/>
                <a:gd name="T21" fmla="*/ 14286 h 20000"/>
                <a:gd name="T22" fmla="*/ 0 w 20000"/>
                <a:gd name="T23" fmla="*/ 195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00" h="20000">
                  <a:moveTo>
                    <a:pt x="0" y="19524"/>
                  </a:moveTo>
                  <a:lnTo>
                    <a:pt x="0" y="14286"/>
                  </a:lnTo>
                  <a:lnTo>
                    <a:pt x="0" y="11905"/>
                  </a:lnTo>
                  <a:lnTo>
                    <a:pt x="0" y="6667"/>
                  </a:lnTo>
                  <a:lnTo>
                    <a:pt x="4444" y="6667"/>
                  </a:lnTo>
                  <a:lnTo>
                    <a:pt x="4444" y="4762"/>
                  </a:lnTo>
                  <a:lnTo>
                    <a:pt x="19259" y="0"/>
                  </a:lnTo>
                  <a:lnTo>
                    <a:pt x="19259" y="4762"/>
                  </a:lnTo>
                  <a:lnTo>
                    <a:pt x="11852" y="11905"/>
                  </a:lnTo>
                  <a:lnTo>
                    <a:pt x="19259" y="11905"/>
                  </a:lnTo>
                  <a:lnTo>
                    <a:pt x="11852" y="14286"/>
                  </a:lnTo>
                  <a:lnTo>
                    <a:pt x="0" y="1952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71" name="Freeform 282">
              <a:extLst>
                <a:ext uri="{FF2B5EF4-FFF2-40B4-BE49-F238E27FC236}">
                  <a16:creationId xmlns:a16="http://schemas.microsoft.com/office/drawing/2014/main" id="{2986F581-A8FE-4A45-954E-CA780782F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531" y="3152930"/>
              <a:ext cx="22765" cy="17409"/>
            </a:xfrm>
            <a:custGeom>
              <a:avLst/>
              <a:gdLst>
                <a:gd name="T0" fmla="*/ 16667 w 20000"/>
                <a:gd name="T1" fmla="*/ 19375 h 20000"/>
                <a:gd name="T2" fmla="*/ 11905 w 20000"/>
                <a:gd name="T3" fmla="*/ 19375 h 20000"/>
                <a:gd name="T4" fmla="*/ 16667 w 20000"/>
                <a:gd name="T5" fmla="*/ 19375 h 20000"/>
                <a:gd name="T6" fmla="*/ 9524 w 20000"/>
                <a:gd name="T7" fmla="*/ 19375 h 20000"/>
                <a:gd name="T8" fmla="*/ 4762 w 20000"/>
                <a:gd name="T9" fmla="*/ 9375 h 20000"/>
                <a:gd name="T10" fmla="*/ 0 w 20000"/>
                <a:gd name="T11" fmla="*/ 9375 h 20000"/>
                <a:gd name="T12" fmla="*/ 4762 w 20000"/>
                <a:gd name="T13" fmla="*/ 0 h 20000"/>
                <a:gd name="T14" fmla="*/ 9524 w 20000"/>
                <a:gd name="T15" fmla="*/ 3750 h 20000"/>
                <a:gd name="T16" fmla="*/ 9524 w 20000"/>
                <a:gd name="T17" fmla="*/ 0 h 20000"/>
                <a:gd name="T18" fmla="*/ 11905 w 20000"/>
                <a:gd name="T19" fmla="*/ 0 h 20000"/>
                <a:gd name="T20" fmla="*/ 11905 w 20000"/>
                <a:gd name="T21" fmla="*/ 13125 h 20000"/>
                <a:gd name="T22" fmla="*/ 19524 w 20000"/>
                <a:gd name="T23" fmla="*/ 13125 h 20000"/>
                <a:gd name="T24" fmla="*/ 16667 w 20000"/>
                <a:gd name="T25" fmla="*/ 1937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6667" y="19375"/>
                  </a:moveTo>
                  <a:lnTo>
                    <a:pt x="11905" y="19375"/>
                  </a:lnTo>
                  <a:lnTo>
                    <a:pt x="16667" y="19375"/>
                  </a:lnTo>
                  <a:lnTo>
                    <a:pt x="9524" y="19375"/>
                  </a:lnTo>
                  <a:lnTo>
                    <a:pt x="4762" y="9375"/>
                  </a:lnTo>
                  <a:lnTo>
                    <a:pt x="0" y="9375"/>
                  </a:lnTo>
                  <a:lnTo>
                    <a:pt x="4762" y="0"/>
                  </a:lnTo>
                  <a:lnTo>
                    <a:pt x="9524" y="3750"/>
                  </a:lnTo>
                  <a:lnTo>
                    <a:pt x="9524" y="0"/>
                  </a:lnTo>
                  <a:lnTo>
                    <a:pt x="11905" y="0"/>
                  </a:lnTo>
                  <a:lnTo>
                    <a:pt x="11905" y="13125"/>
                  </a:lnTo>
                  <a:lnTo>
                    <a:pt x="19524" y="13125"/>
                  </a:lnTo>
                  <a:lnTo>
                    <a:pt x="16667" y="1937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72" name="Freeform 281">
              <a:extLst>
                <a:ext uri="{FF2B5EF4-FFF2-40B4-BE49-F238E27FC236}">
                  <a16:creationId xmlns:a16="http://schemas.microsoft.com/office/drawing/2014/main" id="{37095328-CD6E-304C-9049-3CD4C0ED1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664" y="3045798"/>
              <a:ext cx="14731" cy="28122"/>
            </a:xfrm>
            <a:custGeom>
              <a:avLst/>
              <a:gdLst>
                <a:gd name="T0" fmla="*/ 7407 w 20000"/>
                <a:gd name="T1" fmla="*/ 19615 h 20000"/>
                <a:gd name="T2" fmla="*/ 7407 w 20000"/>
                <a:gd name="T3" fmla="*/ 11923 h 20000"/>
                <a:gd name="T4" fmla="*/ 0 w 20000"/>
                <a:gd name="T5" fmla="*/ 9615 h 20000"/>
                <a:gd name="T6" fmla="*/ 7407 w 20000"/>
                <a:gd name="T7" fmla="*/ 9615 h 20000"/>
                <a:gd name="T8" fmla="*/ 0 w 20000"/>
                <a:gd name="T9" fmla="*/ 2308 h 20000"/>
                <a:gd name="T10" fmla="*/ 11852 w 20000"/>
                <a:gd name="T11" fmla="*/ 0 h 20000"/>
                <a:gd name="T12" fmla="*/ 11852 w 20000"/>
                <a:gd name="T13" fmla="*/ 5769 h 20000"/>
                <a:gd name="T14" fmla="*/ 19259 w 20000"/>
                <a:gd name="T15" fmla="*/ 11923 h 20000"/>
                <a:gd name="T16" fmla="*/ 7407 w 20000"/>
                <a:gd name="T17" fmla="*/ 1961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00" h="20000">
                  <a:moveTo>
                    <a:pt x="7407" y="19615"/>
                  </a:moveTo>
                  <a:lnTo>
                    <a:pt x="7407" y="11923"/>
                  </a:lnTo>
                  <a:lnTo>
                    <a:pt x="0" y="9615"/>
                  </a:lnTo>
                  <a:lnTo>
                    <a:pt x="7407" y="9615"/>
                  </a:lnTo>
                  <a:lnTo>
                    <a:pt x="0" y="2308"/>
                  </a:lnTo>
                  <a:lnTo>
                    <a:pt x="11852" y="0"/>
                  </a:lnTo>
                  <a:lnTo>
                    <a:pt x="11852" y="5769"/>
                  </a:lnTo>
                  <a:lnTo>
                    <a:pt x="19259" y="11923"/>
                  </a:lnTo>
                  <a:lnTo>
                    <a:pt x="7407" y="196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73" name="Freeform 280">
              <a:extLst>
                <a:ext uri="{FF2B5EF4-FFF2-40B4-BE49-F238E27FC236}">
                  <a16:creationId xmlns:a16="http://schemas.microsoft.com/office/drawing/2014/main" id="{B1A0BAEB-E472-ED43-A97F-26F95B117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513" y="2981521"/>
              <a:ext cx="14730" cy="14732"/>
            </a:xfrm>
            <a:custGeom>
              <a:avLst/>
              <a:gdLst>
                <a:gd name="T0" fmla="*/ 11852 w 20000"/>
                <a:gd name="T1" fmla="*/ 19259 h 20000"/>
                <a:gd name="T2" fmla="*/ 0 w 20000"/>
                <a:gd name="T3" fmla="*/ 7407 h 20000"/>
                <a:gd name="T4" fmla="*/ 4444 w 20000"/>
                <a:gd name="T5" fmla="*/ 0 h 20000"/>
                <a:gd name="T6" fmla="*/ 19259 w 20000"/>
                <a:gd name="T7" fmla="*/ 11852 h 20000"/>
                <a:gd name="T8" fmla="*/ 11852 w 20000"/>
                <a:gd name="T9" fmla="*/ 1925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11852" y="19259"/>
                  </a:moveTo>
                  <a:lnTo>
                    <a:pt x="0" y="7407"/>
                  </a:lnTo>
                  <a:lnTo>
                    <a:pt x="4444" y="0"/>
                  </a:lnTo>
                  <a:lnTo>
                    <a:pt x="19259" y="11852"/>
                  </a:lnTo>
                  <a:lnTo>
                    <a:pt x="11852" y="1925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74" name="Freeform 279">
              <a:extLst>
                <a:ext uri="{FF2B5EF4-FFF2-40B4-BE49-F238E27FC236}">
                  <a16:creationId xmlns:a16="http://schemas.microsoft.com/office/drawing/2014/main" id="{C74A7D03-3785-9549-B671-B38D84BDA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846" y="3098026"/>
              <a:ext cx="14731" cy="9374"/>
            </a:xfrm>
            <a:custGeom>
              <a:avLst/>
              <a:gdLst>
                <a:gd name="T0" fmla="*/ 19259 w 20000"/>
                <a:gd name="T1" fmla="*/ 18824 h 20000"/>
                <a:gd name="T2" fmla="*/ 0 w 20000"/>
                <a:gd name="T3" fmla="*/ 18824 h 20000"/>
                <a:gd name="T4" fmla="*/ 0 w 20000"/>
                <a:gd name="T5" fmla="*/ 0 h 20000"/>
                <a:gd name="T6" fmla="*/ 7407 w 20000"/>
                <a:gd name="T7" fmla="*/ 11765 h 20000"/>
                <a:gd name="T8" fmla="*/ 19259 w 20000"/>
                <a:gd name="T9" fmla="*/ 11765 h 20000"/>
                <a:gd name="T10" fmla="*/ 19259 w 20000"/>
                <a:gd name="T11" fmla="*/ 188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19259" y="18824"/>
                  </a:moveTo>
                  <a:lnTo>
                    <a:pt x="0" y="18824"/>
                  </a:lnTo>
                  <a:lnTo>
                    <a:pt x="0" y="0"/>
                  </a:lnTo>
                  <a:lnTo>
                    <a:pt x="7407" y="11765"/>
                  </a:lnTo>
                  <a:lnTo>
                    <a:pt x="19259" y="11765"/>
                  </a:lnTo>
                  <a:lnTo>
                    <a:pt x="19259" y="1882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75" name="Freeform 278">
              <a:extLst>
                <a:ext uri="{FF2B5EF4-FFF2-40B4-BE49-F238E27FC236}">
                  <a16:creationId xmlns:a16="http://schemas.microsoft.com/office/drawing/2014/main" id="{C2C807D4-BA12-124C-95F9-4F1222F93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480" y="3162305"/>
              <a:ext cx="4017" cy="9374"/>
            </a:xfrm>
            <a:custGeom>
              <a:avLst/>
              <a:gdLst>
                <a:gd name="T0" fmla="*/ 17143 w 20000"/>
                <a:gd name="T1" fmla="*/ 18824 h 20000"/>
                <a:gd name="T2" fmla="*/ 0 w 20000"/>
                <a:gd name="T3" fmla="*/ 18824 h 20000"/>
                <a:gd name="T4" fmla="*/ 0 w 20000"/>
                <a:gd name="T5" fmla="*/ 0 h 20000"/>
                <a:gd name="T6" fmla="*/ 17143 w 20000"/>
                <a:gd name="T7" fmla="*/ 7059 h 20000"/>
                <a:gd name="T8" fmla="*/ 17143 w 20000"/>
                <a:gd name="T9" fmla="*/ 188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17143" y="18824"/>
                  </a:moveTo>
                  <a:lnTo>
                    <a:pt x="0" y="18824"/>
                  </a:lnTo>
                  <a:lnTo>
                    <a:pt x="0" y="0"/>
                  </a:lnTo>
                  <a:lnTo>
                    <a:pt x="17143" y="7059"/>
                  </a:lnTo>
                  <a:lnTo>
                    <a:pt x="17143" y="1882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76" name="Freeform 277">
              <a:extLst>
                <a:ext uri="{FF2B5EF4-FFF2-40B4-BE49-F238E27FC236}">
                  <a16:creationId xmlns:a16="http://schemas.microsoft.com/office/drawing/2014/main" id="{685FBBF3-9D22-6F4A-AB5B-DF788C18B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6123" y="3152930"/>
              <a:ext cx="9374" cy="4018"/>
            </a:xfrm>
            <a:custGeom>
              <a:avLst/>
              <a:gdLst>
                <a:gd name="T0" fmla="*/ 18824 w 20000"/>
                <a:gd name="T1" fmla="*/ 17143 h 20000"/>
                <a:gd name="T2" fmla="*/ 0 w 20000"/>
                <a:gd name="T3" fmla="*/ 0 h 20000"/>
                <a:gd name="T4" fmla="*/ 18824 w 20000"/>
                <a:gd name="T5" fmla="*/ 0 h 20000"/>
                <a:gd name="T6" fmla="*/ 18824 w 20000"/>
                <a:gd name="T7" fmla="*/ 1714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18824" y="17143"/>
                  </a:moveTo>
                  <a:lnTo>
                    <a:pt x="0" y="0"/>
                  </a:lnTo>
                  <a:lnTo>
                    <a:pt x="18824" y="0"/>
                  </a:lnTo>
                  <a:lnTo>
                    <a:pt x="18824" y="1714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77" name="Freeform 276">
              <a:extLst>
                <a:ext uri="{FF2B5EF4-FFF2-40B4-BE49-F238E27FC236}">
                  <a16:creationId xmlns:a16="http://schemas.microsoft.com/office/drawing/2014/main" id="{F7F7D338-AAB5-204C-9490-E2615191C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504" y="3234620"/>
              <a:ext cx="97758" cy="125880"/>
            </a:xfrm>
            <a:custGeom>
              <a:avLst/>
              <a:gdLst>
                <a:gd name="T0" fmla="*/ 12527 w 20000"/>
                <a:gd name="T1" fmla="*/ 2564 h 20000"/>
                <a:gd name="T2" fmla="*/ 11868 w 20000"/>
                <a:gd name="T3" fmla="*/ 3932 h 20000"/>
                <a:gd name="T4" fmla="*/ 14725 w 20000"/>
                <a:gd name="T5" fmla="*/ 6154 h 20000"/>
                <a:gd name="T6" fmla="*/ 15385 w 20000"/>
                <a:gd name="T7" fmla="*/ 4872 h 20000"/>
                <a:gd name="T8" fmla="*/ 18132 w 20000"/>
                <a:gd name="T9" fmla="*/ 6154 h 20000"/>
                <a:gd name="T10" fmla="*/ 19890 w 20000"/>
                <a:gd name="T11" fmla="*/ 7009 h 20000"/>
                <a:gd name="T12" fmla="*/ 18132 w 20000"/>
                <a:gd name="T13" fmla="*/ 7009 h 20000"/>
                <a:gd name="T14" fmla="*/ 19231 w 20000"/>
                <a:gd name="T15" fmla="*/ 10598 h 20000"/>
                <a:gd name="T16" fmla="*/ 19231 w 20000"/>
                <a:gd name="T17" fmla="*/ 13248 h 20000"/>
                <a:gd name="T18" fmla="*/ 18132 w 20000"/>
                <a:gd name="T19" fmla="*/ 14957 h 20000"/>
                <a:gd name="T20" fmla="*/ 15385 w 20000"/>
                <a:gd name="T21" fmla="*/ 17265 h 20000"/>
                <a:gd name="T22" fmla="*/ 9560 w 20000"/>
                <a:gd name="T23" fmla="*/ 18974 h 20000"/>
                <a:gd name="T24" fmla="*/ 8022 w 20000"/>
                <a:gd name="T25" fmla="*/ 18974 h 20000"/>
                <a:gd name="T26" fmla="*/ 3297 w 20000"/>
                <a:gd name="T27" fmla="*/ 19915 h 20000"/>
                <a:gd name="T28" fmla="*/ 3297 w 20000"/>
                <a:gd name="T29" fmla="*/ 18547 h 20000"/>
                <a:gd name="T30" fmla="*/ 440 w 20000"/>
                <a:gd name="T31" fmla="*/ 17607 h 20000"/>
                <a:gd name="T32" fmla="*/ 0 w 20000"/>
                <a:gd name="T33" fmla="*/ 17265 h 20000"/>
                <a:gd name="T34" fmla="*/ 2857 w 20000"/>
                <a:gd name="T35" fmla="*/ 16325 h 20000"/>
                <a:gd name="T36" fmla="*/ 3297 w 20000"/>
                <a:gd name="T37" fmla="*/ 14957 h 20000"/>
                <a:gd name="T38" fmla="*/ 7363 w 20000"/>
                <a:gd name="T39" fmla="*/ 14103 h 20000"/>
                <a:gd name="T40" fmla="*/ 5055 w 20000"/>
                <a:gd name="T41" fmla="*/ 14103 h 20000"/>
                <a:gd name="T42" fmla="*/ 4505 w 20000"/>
                <a:gd name="T43" fmla="*/ 13248 h 20000"/>
                <a:gd name="T44" fmla="*/ 6264 w 20000"/>
                <a:gd name="T45" fmla="*/ 11453 h 20000"/>
                <a:gd name="T46" fmla="*/ 1648 w 20000"/>
                <a:gd name="T47" fmla="*/ 9231 h 20000"/>
                <a:gd name="T48" fmla="*/ 4505 w 20000"/>
                <a:gd name="T49" fmla="*/ 8376 h 20000"/>
                <a:gd name="T50" fmla="*/ 2857 w 20000"/>
                <a:gd name="T51" fmla="*/ 6154 h 20000"/>
                <a:gd name="T52" fmla="*/ 2857 w 20000"/>
                <a:gd name="T53" fmla="*/ 5726 h 20000"/>
                <a:gd name="T54" fmla="*/ 6264 w 20000"/>
                <a:gd name="T55" fmla="*/ 6154 h 20000"/>
                <a:gd name="T56" fmla="*/ 9121 w 20000"/>
                <a:gd name="T57" fmla="*/ 5726 h 20000"/>
                <a:gd name="T58" fmla="*/ 10769 w 20000"/>
                <a:gd name="T59" fmla="*/ 3932 h 20000"/>
                <a:gd name="T60" fmla="*/ 8022 w 20000"/>
                <a:gd name="T61" fmla="*/ 3504 h 20000"/>
                <a:gd name="T62" fmla="*/ 9560 w 20000"/>
                <a:gd name="T63" fmla="*/ 2222 h 20000"/>
                <a:gd name="T64" fmla="*/ 14725 w 20000"/>
                <a:gd name="T65" fmla="*/ 0 h 20000"/>
                <a:gd name="T66" fmla="*/ 14725 w 20000"/>
                <a:gd name="T67" fmla="*/ 222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00" h="20000">
                  <a:moveTo>
                    <a:pt x="14725" y="2222"/>
                  </a:moveTo>
                  <a:lnTo>
                    <a:pt x="12527" y="2564"/>
                  </a:lnTo>
                  <a:lnTo>
                    <a:pt x="12527" y="3504"/>
                  </a:lnTo>
                  <a:lnTo>
                    <a:pt x="11868" y="3932"/>
                  </a:lnTo>
                  <a:lnTo>
                    <a:pt x="12527" y="5726"/>
                  </a:lnTo>
                  <a:lnTo>
                    <a:pt x="14725" y="6154"/>
                  </a:lnTo>
                  <a:lnTo>
                    <a:pt x="15385" y="5726"/>
                  </a:lnTo>
                  <a:lnTo>
                    <a:pt x="15385" y="4872"/>
                  </a:lnTo>
                  <a:lnTo>
                    <a:pt x="15385" y="3932"/>
                  </a:lnTo>
                  <a:lnTo>
                    <a:pt x="18132" y="6154"/>
                  </a:lnTo>
                  <a:lnTo>
                    <a:pt x="19231" y="6154"/>
                  </a:lnTo>
                  <a:lnTo>
                    <a:pt x="19890" y="7009"/>
                  </a:lnTo>
                  <a:lnTo>
                    <a:pt x="19231" y="7863"/>
                  </a:lnTo>
                  <a:lnTo>
                    <a:pt x="18132" y="7009"/>
                  </a:lnTo>
                  <a:lnTo>
                    <a:pt x="19231" y="9231"/>
                  </a:lnTo>
                  <a:lnTo>
                    <a:pt x="19231" y="10598"/>
                  </a:lnTo>
                  <a:lnTo>
                    <a:pt x="19231" y="11453"/>
                  </a:lnTo>
                  <a:lnTo>
                    <a:pt x="19231" y="13248"/>
                  </a:lnTo>
                  <a:lnTo>
                    <a:pt x="18132" y="14103"/>
                  </a:lnTo>
                  <a:lnTo>
                    <a:pt x="18132" y="14957"/>
                  </a:lnTo>
                  <a:lnTo>
                    <a:pt x="18132" y="17265"/>
                  </a:lnTo>
                  <a:lnTo>
                    <a:pt x="15385" y="17265"/>
                  </a:lnTo>
                  <a:lnTo>
                    <a:pt x="11868" y="17607"/>
                  </a:lnTo>
                  <a:lnTo>
                    <a:pt x="9560" y="18974"/>
                  </a:lnTo>
                  <a:lnTo>
                    <a:pt x="9560" y="18547"/>
                  </a:lnTo>
                  <a:lnTo>
                    <a:pt x="8022" y="18974"/>
                  </a:lnTo>
                  <a:lnTo>
                    <a:pt x="5055" y="19915"/>
                  </a:lnTo>
                  <a:lnTo>
                    <a:pt x="3297" y="19915"/>
                  </a:lnTo>
                  <a:lnTo>
                    <a:pt x="1648" y="19915"/>
                  </a:lnTo>
                  <a:lnTo>
                    <a:pt x="3297" y="18547"/>
                  </a:lnTo>
                  <a:lnTo>
                    <a:pt x="440" y="18547"/>
                  </a:lnTo>
                  <a:lnTo>
                    <a:pt x="440" y="17607"/>
                  </a:lnTo>
                  <a:lnTo>
                    <a:pt x="2857" y="17265"/>
                  </a:lnTo>
                  <a:lnTo>
                    <a:pt x="0" y="17265"/>
                  </a:lnTo>
                  <a:lnTo>
                    <a:pt x="440" y="16325"/>
                  </a:lnTo>
                  <a:lnTo>
                    <a:pt x="2857" y="16325"/>
                  </a:lnTo>
                  <a:lnTo>
                    <a:pt x="2857" y="15470"/>
                  </a:lnTo>
                  <a:lnTo>
                    <a:pt x="3297" y="14957"/>
                  </a:lnTo>
                  <a:lnTo>
                    <a:pt x="6264" y="14103"/>
                  </a:lnTo>
                  <a:lnTo>
                    <a:pt x="7363" y="14103"/>
                  </a:lnTo>
                  <a:lnTo>
                    <a:pt x="6264" y="13248"/>
                  </a:lnTo>
                  <a:lnTo>
                    <a:pt x="5055" y="14103"/>
                  </a:lnTo>
                  <a:lnTo>
                    <a:pt x="3297" y="14103"/>
                  </a:lnTo>
                  <a:lnTo>
                    <a:pt x="4505" y="13248"/>
                  </a:lnTo>
                  <a:lnTo>
                    <a:pt x="5055" y="11880"/>
                  </a:lnTo>
                  <a:lnTo>
                    <a:pt x="6264" y="11453"/>
                  </a:lnTo>
                  <a:lnTo>
                    <a:pt x="3297" y="10598"/>
                  </a:lnTo>
                  <a:lnTo>
                    <a:pt x="1648" y="9231"/>
                  </a:lnTo>
                  <a:lnTo>
                    <a:pt x="3297" y="8376"/>
                  </a:lnTo>
                  <a:lnTo>
                    <a:pt x="4505" y="8376"/>
                  </a:lnTo>
                  <a:lnTo>
                    <a:pt x="3297" y="7863"/>
                  </a:lnTo>
                  <a:lnTo>
                    <a:pt x="2857" y="6154"/>
                  </a:lnTo>
                  <a:lnTo>
                    <a:pt x="1648" y="7009"/>
                  </a:lnTo>
                  <a:lnTo>
                    <a:pt x="2857" y="5726"/>
                  </a:lnTo>
                  <a:lnTo>
                    <a:pt x="4505" y="5726"/>
                  </a:lnTo>
                  <a:lnTo>
                    <a:pt x="6264" y="6154"/>
                  </a:lnTo>
                  <a:lnTo>
                    <a:pt x="8022" y="5726"/>
                  </a:lnTo>
                  <a:lnTo>
                    <a:pt x="9121" y="5726"/>
                  </a:lnTo>
                  <a:lnTo>
                    <a:pt x="9560" y="4872"/>
                  </a:lnTo>
                  <a:lnTo>
                    <a:pt x="10769" y="3932"/>
                  </a:lnTo>
                  <a:lnTo>
                    <a:pt x="10769" y="3504"/>
                  </a:lnTo>
                  <a:lnTo>
                    <a:pt x="8022" y="3504"/>
                  </a:lnTo>
                  <a:lnTo>
                    <a:pt x="9121" y="2564"/>
                  </a:lnTo>
                  <a:lnTo>
                    <a:pt x="9560" y="2222"/>
                  </a:lnTo>
                  <a:lnTo>
                    <a:pt x="12527" y="342"/>
                  </a:lnTo>
                  <a:lnTo>
                    <a:pt x="14725" y="0"/>
                  </a:lnTo>
                  <a:lnTo>
                    <a:pt x="16484" y="342"/>
                  </a:lnTo>
                  <a:lnTo>
                    <a:pt x="14725" y="222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78" name="Freeform 275">
              <a:extLst>
                <a:ext uri="{FF2B5EF4-FFF2-40B4-BE49-F238E27FC236}">
                  <a16:creationId xmlns:a16="http://schemas.microsoft.com/office/drawing/2014/main" id="{A1A08C82-3482-1E4B-8140-2B60E530B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437" y="2804753"/>
              <a:ext cx="211587" cy="128559"/>
            </a:xfrm>
            <a:custGeom>
              <a:avLst/>
              <a:gdLst>
                <a:gd name="T0" fmla="*/ 7342 w 20000"/>
                <a:gd name="T1" fmla="*/ 18583 h 20000"/>
                <a:gd name="T2" fmla="*/ 2582 w 20000"/>
                <a:gd name="T3" fmla="*/ 17333 h 20000"/>
                <a:gd name="T4" fmla="*/ 3089 w 20000"/>
                <a:gd name="T5" fmla="*/ 16000 h 20000"/>
                <a:gd name="T6" fmla="*/ 3392 w 20000"/>
                <a:gd name="T7" fmla="*/ 12917 h 20000"/>
                <a:gd name="T8" fmla="*/ 1013 w 20000"/>
                <a:gd name="T9" fmla="*/ 10750 h 20000"/>
                <a:gd name="T10" fmla="*/ 2582 w 20000"/>
                <a:gd name="T11" fmla="*/ 9500 h 20000"/>
                <a:gd name="T12" fmla="*/ 5266 w 20000"/>
                <a:gd name="T13" fmla="*/ 9083 h 20000"/>
                <a:gd name="T14" fmla="*/ 3899 w 20000"/>
                <a:gd name="T15" fmla="*/ 8167 h 20000"/>
                <a:gd name="T16" fmla="*/ 3089 w 20000"/>
                <a:gd name="T17" fmla="*/ 5583 h 20000"/>
                <a:gd name="T18" fmla="*/ 0 w 20000"/>
                <a:gd name="T19" fmla="*/ 6083 h 20000"/>
                <a:gd name="T20" fmla="*/ 1823 w 20000"/>
                <a:gd name="T21" fmla="*/ 5583 h 20000"/>
                <a:gd name="T22" fmla="*/ 1316 w 20000"/>
                <a:gd name="T23" fmla="*/ 3917 h 20000"/>
                <a:gd name="T24" fmla="*/ 2076 w 20000"/>
                <a:gd name="T25" fmla="*/ 1750 h 20000"/>
                <a:gd name="T26" fmla="*/ 3899 w 20000"/>
                <a:gd name="T27" fmla="*/ 3417 h 20000"/>
                <a:gd name="T28" fmla="*/ 4456 w 20000"/>
                <a:gd name="T29" fmla="*/ 0 h 20000"/>
                <a:gd name="T30" fmla="*/ 5468 w 20000"/>
                <a:gd name="T31" fmla="*/ 5583 h 20000"/>
                <a:gd name="T32" fmla="*/ 6785 w 20000"/>
                <a:gd name="T33" fmla="*/ 5583 h 20000"/>
                <a:gd name="T34" fmla="*/ 7848 w 20000"/>
                <a:gd name="T35" fmla="*/ 6083 h 20000"/>
                <a:gd name="T36" fmla="*/ 8152 w 20000"/>
                <a:gd name="T37" fmla="*/ 2583 h 20000"/>
                <a:gd name="T38" fmla="*/ 9418 w 20000"/>
                <a:gd name="T39" fmla="*/ 4750 h 20000"/>
                <a:gd name="T40" fmla="*/ 10228 w 20000"/>
                <a:gd name="T41" fmla="*/ 2583 h 20000"/>
                <a:gd name="T42" fmla="*/ 12051 w 20000"/>
                <a:gd name="T43" fmla="*/ 4750 h 20000"/>
                <a:gd name="T44" fmla="*/ 12810 w 20000"/>
                <a:gd name="T45" fmla="*/ 3917 h 20000"/>
                <a:gd name="T46" fmla="*/ 14430 w 20000"/>
                <a:gd name="T47" fmla="*/ 3417 h 20000"/>
                <a:gd name="T48" fmla="*/ 14937 w 20000"/>
                <a:gd name="T49" fmla="*/ 1333 h 20000"/>
                <a:gd name="T50" fmla="*/ 16253 w 20000"/>
                <a:gd name="T51" fmla="*/ 2583 h 20000"/>
                <a:gd name="T52" fmla="*/ 17570 w 20000"/>
                <a:gd name="T53" fmla="*/ 3417 h 20000"/>
                <a:gd name="T54" fmla="*/ 17873 w 20000"/>
                <a:gd name="T55" fmla="*/ 5583 h 20000"/>
                <a:gd name="T56" fmla="*/ 19949 w 20000"/>
                <a:gd name="T57" fmla="*/ 8167 h 20000"/>
                <a:gd name="T58" fmla="*/ 19646 w 20000"/>
                <a:gd name="T59" fmla="*/ 10333 h 20000"/>
                <a:gd name="T60" fmla="*/ 18380 w 20000"/>
                <a:gd name="T61" fmla="*/ 12917 h 20000"/>
                <a:gd name="T62" fmla="*/ 16253 w 20000"/>
                <a:gd name="T63" fmla="*/ 15167 h 20000"/>
                <a:gd name="T64" fmla="*/ 13367 w 20000"/>
                <a:gd name="T65" fmla="*/ 18167 h 20000"/>
                <a:gd name="T66" fmla="*/ 9924 w 20000"/>
                <a:gd name="T67" fmla="*/ 1991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00" h="20000">
                  <a:moveTo>
                    <a:pt x="9924" y="19917"/>
                  </a:moveTo>
                  <a:lnTo>
                    <a:pt x="7342" y="18583"/>
                  </a:lnTo>
                  <a:lnTo>
                    <a:pt x="6025" y="17333"/>
                  </a:lnTo>
                  <a:lnTo>
                    <a:pt x="2582" y="17333"/>
                  </a:lnTo>
                  <a:lnTo>
                    <a:pt x="2582" y="16000"/>
                  </a:lnTo>
                  <a:lnTo>
                    <a:pt x="3089" y="16000"/>
                  </a:lnTo>
                  <a:lnTo>
                    <a:pt x="4456" y="14667"/>
                  </a:lnTo>
                  <a:lnTo>
                    <a:pt x="3392" y="12917"/>
                  </a:lnTo>
                  <a:lnTo>
                    <a:pt x="3392" y="10750"/>
                  </a:lnTo>
                  <a:lnTo>
                    <a:pt x="1013" y="10750"/>
                  </a:lnTo>
                  <a:lnTo>
                    <a:pt x="506" y="10333"/>
                  </a:lnTo>
                  <a:lnTo>
                    <a:pt x="2582" y="9500"/>
                  </a:lnTo>
                  <a:lnTo>
                    <a:pt x="4709" y="9500"/>
                  </a:lnTo>
                  <a:lnTo>
                    <a:pt x="5266" y="9083"/>
                  </a:lnTo>
                  <a:lnTo>
                    <a:pt x="4709" y="9083"/>
                  </a:lnTo>
                  <a:lnTo>
                    <a:pt x="3899" y="8167"/>
                  </a:lnTo>
                  <a:lnTo>
                    <a:pt x="4709" y="6917"/>
                  </a:lnTo>
                  <a:lnTo>
                    <a:pt x="3089" y="5583"/>
                  </a:lnTo>
                  <a:lnTo>
                    <a:pt x="1316" y="6917"/>
                  </a:lnTo>
                  <a:lnTo>
                    <a:pt x="0" y="6083"/>
                  </a:lnTo>
                  <a:lnTo>
                    <a:pt x="1013" y="4750"/>
                  </a:lnTo>
                  <a:lnTo>
                    <a:pt x="1823" y="5583"/>
                  </a:lnTo>
                  <a:lnTo>
                    <a:pt x="2076" y="4750"/>
                  </a:lnTo>
                  <a:lnTo>
                    <a:pt x="1316" y="3917"/>
                  </a:lnTo>
                  <a:lnTo>
                    <a:pt x="1823" y="3417"/>
                  </a:lnTo>
                  <a:lnTo>
                    <a:pt x="2076" y="1750"/>
                  </a:lnTo>
                  <a:lnTo>
                    <a:pt x="3089" y="3417"/>
                  </a:lnTo>
                  <a:lnTo>
                    <a:pt x="3899" y="3417"/>
                  </a:lnTo>
                  <a:lnTo>
                    <a:pt x="3089" y="1333"/>
                  </a:lnTo>
                  <a:lnTo>
                    <a:pt x="4456" y="0"/>
                  </a:lnTo>
                  <a:lnTo>
                    <a:pt x="6025" y="2583"/>
                  </a:lnTo>
                  <a:lnTo>
                    <a:pt x="5468" y="5583"/>
                  </a:lnTo>
                  <a:lnTo>
                    <a:pt x="6025" y="7333"/>
                  </a:lnTo>
                  <a:lnTo>
                    <a:pt x="6785" y="5583"/>
                  </a:lnTo>
                  <a:lnTo>
                    <a:pt x="7342" y="6083"/>
                  </a:lnTo>
                  <a:lnTo>
                    <a:pt x="7848" y="6083"/>
                  </a:lnTo>
                  <a:lnTo>
                    <a:pt x="7848" y="3417"/>
                  </a:lnTo>
                  <a:lnTo>
                    <a:pt x="8152" y="2583"/>
                  </a:lnTo>
                  <a:lnTo>
                    <a:pt x="8911" y="5583"/>
                  </a:lnTo>
                  <a:lnTo>
                    <a:pt x="9418" y="4750"/>
                  </a:lnTo>
                  <a:lnTo>
                    <a:pt x="9418" y="3417"/>
                  </a:lnTo>
                  <a:lnTo>
                    <a:pt x="10228" y="2583"/>
                  </a:lnTo>
                  <a:lnTo>
                    <a:pt x="11038" y="3917"/>
                  </a:lnTo>
                  <a:lnTo>
                    <a:pt x="12051" y="4750"/>
                  </a:lnTo>
                  <a:lnTo>
                    <a:pt x="11544" y="2583"/>
                  </a:lnTo>
                  <a:lnTo>
                    <a:pt x="12810" y="3917"/>
                  </a:lnTo>
                  <a:lnTo>
                    <a:pt x="13620" y="2583"/>
                  </a:lnTo>
                  <a:lnTo>
                    <a:pt x="14430" y="3417"/>
                  </a:lnTo>
                  <a:lnTo>
                    <a:pt x="14937" y="2583"/>
                  </a:lnTo>
                  <a:lnTo>
                    <a:pt x="14937" y="1333"/>
                  </a:lnTo>
                  <a:lnTo>
                    <a:pt x="15696" y="500"/>
                  </a:lnTo>
                  <a:lnTo>
                    <a:pt x="16253" y="2583"/>
                  </a:lnTo>
                  <a:lnTo>
                    <a:pt x="18380" y="1750"/>
                  </a:lnTo>
                  <a:lnTo>
                    <a:pt x="17570" y="3417"/>
                  </a:lnTo>
                  <a:lnTo>
                    <a:pt x="18380" y="3417"/>
                  </a:lnTo>
                  <a:lnTo>
                    <a:pt x="17873" y="5583"/>
                  </a:lnTo>
                  <a:lnTo>
                    <a:pt x="18380" y="5583"/>
                  </a:lnTo>
                  <a:lnTo>
                    <a:pt x="19949" y="8167"/>
                  </a:lnTo>
                  <a:lnTo>
                    <a:pt x="19949" y="9500"/>
                  </a:lnTo>
                  <a:lnTo>
                    <a:pt x="19646" y="10333"/>
                  </a:lnTo>
                  <a:lnTo>
                    <a:pt x="19139" y="12583"/>
                  </a:lnTo>
                  <a:lnTo>
                    <a:pt x="18380" y="12917"/>
                  </a:lnTo>
                  <a:lnTo>
                    <a:pt x="17873" y="14667"/>
                  </a:lnTo>
                  <a:lnTo>
                    <a:pt x="16253" y="15167"/>
                  </a:lnTo>
                  <a:lnTo>
                    <a:pt x="14430" y="16333"/>
                  </a:lnTo>
                  <a:lnTo>
                    <a:pt x="13367" y="18167"/>
                  </a:lnTo>
                  <a:lnTo>
                    <a:pt x="11544" y="19417"/>
                  </a:lnTo>
                  <a:lnTo>
                    <a:pt x="9924" y="1991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79" name="Freeform 274">
              <a:extLst>
                <a:ext uri="{FF2B5EF4-FFF2-40B4-BE49-F238E27FC236}">
                  <a16:creationId xmlns:a16="http://schemas.microsoft.com/office/drawing/2014/main" id="{93083E95-95AB-4247-9E60-3E37844AC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129" y="3497092"/>
              <a:ext cx="266492" cy="269168"/>
            </a:xfrm>
            <a:custGeom>
              <a:avLst/>
              <a:gdLst>
                <a:gd name="T0" fmla="*/ 7470 w 20000"/>
                <a:gd name="T1" fmla="*/ 636 h 20000"/>
                <a:gd name="T2" fmla="*/ 8514 w 20000"/>
                <a:gd name="T3" fmla="*/ 0 h 20000"/>
                <a:gd name="T4" fmla="*/ 10161 w 20000"/>
                <a:gd name="T5" fmla="*/ 636 h 20000"/>
                <a:gd name="T6" fmla="*/ 11406 w 20000"/>
                <a:gd name="T7" fmla="*/ 1431 h 20000"/>
                <a:gd name="T8" fmla="*/ 12249 w 20000"/>
                <a:gd name="T9" fmla="*/ 2664 h 20000"/>
                <a:gd name="T10" fmla="*/ 12249 w 20000"/>
                <a:gd name="T11" fmla="*/ 3698 h 20000"/>
                <a:gd name="T12" fmla="*/ 11245 w 20000"/>
                <a:gd name="T13" fmla="*/ 3062 h 20000"/>
                <a:gd name="T14" fmla="*/ 10602 w 20000"/>
                <a:gd name="T15" fmla="*/ 3300 h 20000"/>
                <a:gd name="T16" fmla="*/ 9116 w 20000"/>
                <a:gd name="T17" fmla="*/ 3897 h 20000"/>
                <a:gd name="T18" fmla="*/ 9116 w 20000"/>
                <a:gd name="T19" fmla="*/ 4930 h 20000"/>
                <a:gd name="T20" fmla="*/ 11406 w 20000"/>
                <a:gd name="T21" fmla="*/ 8032 h 20000"/>
                <a:gd name="T22" fmla="*/ 14940 w 20000"/>
                <a:gd name="T23" fmla="*/ 11292 h 20000"/>
                <a:gd name="T24" fmla="*/ 15783 w 20000"/>
                <a:gd name="T25" fmla="*/ 11690 h 20000"/>
                <a:gd name="T26" fmla="*/ 15582 w 20000"/>
                <a:gd name="T27" fmla="*/ 12326 h 20000"/>
                <a:gd name="T28" fmla="*/ 18474 w 20000"/>
                <a:gd name="T29" fmla="*/ 13559 h 20000"/>
                <a:gd name="T30" fmla="*/ 19960 w 20000"/>
                <a:gd name="T31" fmla="*/ 15626 h 20000"/>
                <a:gd name="T32" fmla="*/ 18876 w 20000"/>
                <a:gd name="T33" fmla="*/ 15229 h 20000"/>
                <a:gd name="T34" fmla="*/ 17430 w 20000"/>
                <a:gd name="T35" fmla="*/ 14394 h 20000"/>
                <a:gd name="T36" fmla="*/ 16586 w 20000"/>
                <a:gd name="T37" fmla="*/ 16064 h 20000"/>
                <a:gd name="T38" fmla="*/ 17430 w 20000"/>
                <a:gd name="T39" fmla="*/ 16223 h 20000"/>
                <a:gd name="T40" fmla="*/ 16827 w 20000"/>
                <a:gd name="T41" fmla="*/ 17853 h 20000"/>
                <a:gd name="T42" fmla="*/ 16185 w 20000"/>
                <a:gd name="T43" fmla="*/ 19563 h 20000"/>
                <a:gd name="T44" fmla="*/ 15582 w 20000"/>
                <a:gd name="T45" fmla="*/ 19324 h 20000"/>
                <a:gd name="T46" fmla="*/ 15783 w 20000"/>
                <a:gd name="T47" fmla="*/ 18330 h 20000"/>
                <a:gd name="T48" fmla="*/ 15181 w 20000"/>
                <a:gd name="T49" fmla="*/ 15229 h 20000"/>
                <a:gd name="T50" fmla="*/ 14137 w 20000"/>
                <a:gd name="T51" fmla="*/ 14990 h 20000"/>
                <a:gd name="T52" fmla="*/ 13896 w 20000"/>
                <a:gd name="T53" fmla="*/ 13956 h 20000"/>
                <a:gd name="T54" fmla="*/ 12892 w 20000"/>
                <a:gd name="T55" fmla="*/ 13559 h 20000"/>
                <a:gd name="T56" fmla="*/ 12249 w 20000"/>
                <a:gd name="T57" fmla="*/ 13360 h 20000"/>
                <a:gd name="T58" fmla="*/ 10763 w 20000"/>
                <a:gd name="T59" fmla="*/ 12565 h 20000"/>
                <a:gd name="T60" fmla="*/ 8715 w 20000"/>
                <a:gd name="T61" fmla="*/ 10895 h 20000"/>
                <a:gd name="T62" fmla="*/ 7470 w 20000"/>
                <a:gd name="T63" fmla="*/ 9662 h 20000"/>
                <a:gd name="T64" fmla="*/ 6225 w 20000"/>
                <a:gd name="T65" fmla="*/ 9264 h 20000"/>
                <a:gd name="T66" fmla="*/ 6225 w 20000"/>
                <a:gd name="T67" fmla="*/ 8191 h 20000"/>
                <a:gd name="T68" fmla="*/ 5382 w 20000"/>
                <a:gd name="T69" fmla="*/ 6561 h 20000"/>
                <a:gd name="T70" fmla="*/ 3534 w 20000"/>
                <a:gd name="T71" fmla="*/ 6402 h 20000"/>
                <a:gd name="T72" fmla="*/ 2048 w 20000"/>
                <a:gd name="T73" fmla="*/ 7396 h 20000"/>
                <a:gd name="T74" fmla="*/ 1888 w 20000"/>
                <a:gd name="T75" fmla="*/ 6958 h 20000"/>
                <a:gd name="T76" fmla="*/ 1446 w 20000"/>
                <a:gd name="T77" fmla="*/ 6561 h 20000"/>
                <a:gd name="T78" fmla="*/ 402 w 20000"/>
                <a:gd name="T79" fmla="*/ 4692 h 20000"/>
                <a:gd name="T80" fmla="*/ 803 w 20000"/>
                <a:gd name="T81" fmla="*/ 4294 h 20000"/>
                <a:gd name="T82" fmla="*/ 803 w 20000"/>
                <a:gd name="T83" fmla="*/ 2664 h 20000"/>
                <a:gd name="T84" fmla="*/ 2048 w 20000"/>
                <a:gd name="T85" fmla="*/ 2664 h 20000"/>
                <a:gd name="T86" fmla="*/ 4177 w 20000"/>
                <a:gd name="T87" fmla="*/ 2266 h 20000"/>
                <a:gd name="T88" fmla="*/ 4337 w 20000"/>
                <a:gd name="T89" fmla="*/ 1431 h 20000"/>
                <a:gd name="T90" fmla="*/ 5181 w 20000"/>
                <a:gd name="T91" fmla="*/ 1630 h 20000"/>
                <a:gd name="T92" fmla="*/ 5823 w 20000"/>
                <a:gd name="T93" fmla="*/ 2028 h 20000"/>
                <a:gd name="T94" fmla="*/ 6225 w 20000"/>
                <a:gd name="T95" fmla="*/ 143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00" h="20000">
                  <a:moveTo>
                    <a:pt x="6426" y="636"/>
                  </a:moveTo>
                  <a:lnTo>
                    <a:pt x="7470" y="636"/>
                  </a:lnTo>
                  <a:lnTo>
                    <a:pt x="7470" y="0"/>
                  </a:lnTo>
                  <a:lnTo>
                    <a:pt x="8514" y="0"/>
                  </a:lnTo>
                  <a:lnTo>
                    <a:pt x="9116" y="0"/>
                  </a:lnTo>
                  <a:lnTo>
                    <a:pt x="10161" y="636"/>
                  </a:lnTo>
                  <a:lnTo>
                    <a:pt x="11245" y="1431"/>
                  </a:lnTo>
                  <a:lnTo>
                    <a:pt x="11406" y="1431"/>
                  </a:lnTo>
                  <a:lnTo>
                    <a:pt x="11245" y="1630"/>
                  </a:lnTo>
                  <a:lnTo>
                    <a:pt x="12249" y="2664"/>
                  </a:lnTo>
                  <a:lnTo>
                    <a:pt x="12450" y="3300"/>
                  </a:lnTo>
                  <a:lnTo>
                    <a:pt x="12249" y="3698"/>
                  </a:lnTo>
                  <a:lnTo>
                    <a:pt x="11406" y="3300"/>
                  </a:lnTo>
                  <a:lnTo>
                    <a:pt x="11245" y="3062"/>
                  </a:lnTo>
                  <a:lnTo>
                    <a:pt x="10602" y="3062"/>
                  </a:lnTo>
                  <a:lnTo>
                    <a:pt x="10602" y="3300"/>
                  </a:lnTo>
                  <a:lnTo>
                    <a:pt x="9759" y="3698"/>
                  </a:lnTo>
                  <a:lnTo>
                    <a:pt x="9116" y="3897"/>
                  </a:lnTo>
                  <a:lnTo>
                    <a:pt x="9518" y="4692"/>
                  </a:lnTo>
                  <a:lnTo>
                    <a:pt x="9116" y="4930"/>
                  </a:lnTo>
                  <a:lnTo>
                    <a:pt x="9116" y="5765"/>
                  </a:lnTo>
                  <a:lnTo>
                    <a:pt x="11406" y="8032"/>
                  </a:lnTo>
                  <a:lnTo>
                    <a:pt x="12892" y="10298"/>
                  </a:lnTo>
                  <a:lnTo>
                    <a:pt x="14940" y="11292"/>
                  </a:lnTo>
                  <a:lnTo>
                    <a:pt x="15582" y="11292"/>
                  </a:lnTo>
                  <a:lnTo>
                    <a:pt x="15783" y="11690"/>
                  </a:lnTo>
                  <a:lnTo>
                    <a:pt x="15582" y="11928"/>
                  </a:lnTo>
                  <a:lnTo>
                    <a:pt x="15582" y="12326"/>
                  </a:lnTo>
                  <a:lnTo>
                    <a:pt x="16827" y="12962"/>
                  </a:lnTo>
                  <a:lnTo>
                    <a:pt x="18474" y="13559"/>
                  </a:lnTo>
                  <a:lnTo>
                    <a:pt x="19960" y="14990"/>
                  </a:lnTo>
                  <a:lnTo>
                    <a:pt x="19960" y="15626"/>
                  </a:lnTo>
                  <a:lnTo>
                    <a:pt x="19317" y="15626"/>
                  </a:lnTo>
                  <a:lnTo>
                    <a:pt x="18876" y="15229"/>
                  </a:lnTo>
                  <a:lnTo>
                    <a:pt x="18474" y="14592"/>
                  </a:lnTo>
                  <a:lnTo>
                    <a:pt x="17430" y="14394"/>
                  </a:lnTo>
                  <a:lnTo>
                    <a:pt x="17229" y="14592"/>
                  </a:lnTo>
                  <a:lnTo>
                    <a:pt x="16586" y="16064"/>
                  </a:lnTo>
                  <a:lnTo>
                    <a:pt x="17229" y="16223"/>
                  </a:lnTo>
                  <a:lnTo>
                    <a:pt x="17430" y="16223"/>
                  </a:lnTo>
                  <a:lnTo>
                    <a:pt x="17871" y="17694"/>
                  </a:lnTo>
                  <a:lnTo>
                    <a:pt x="16827" y="17853"/>
                  </a:lnTo>
                  <a:lnTo>
                    <a:pt x="16827" y="18728"/>
                  </a:lnTo>
                  <a:lnTo>
                    <a:pt x="16185" y="19563"/>
                  </a:lnTo>
                  <a:lnTo>
                    <a:pt x="15582" y="19960"/>
                  </a:lnTo>
                  <a:lnTo>
                    <a:pt x="15582" y="19324"/>
                  </a:lnTo>
                  <a:lnTo>
                    <a:pt x="15783" y="18926"/>
                  </a:lnTo>
                  <a:lnTo>
                    <a:pt x="15783" y="18330"/>
                  </a:lnTo>
                  <a:lnTo>
                    <a:pt x="16185" y="17853"/>
                  </a:lnTo>
                  <a:lnTo>
                    <a:pt x="15181" y="15229"/>
                  </a:lnTo>
                  <a:lnTo>
                    <a:pt x="14940" y="15229"/>
                  </a:lnTo>
                  <a:lnTo>
                    <a:pt x="14137" y="14990"/>
                  </a:lnTo>
                  <a:lnTo>
                    <a:pt x="14137" y="14592"/>
                  </a:lnTo>
                  <a:lnTo>
                    <a:pt x="13896" y="13956"/>
                  </a:lnTo>
                  <a:lnTo>
                    <a:pt x="13052" y="13956"/>
                  </a:lnTo>
                  <a:lnTo>
                    <a:pt x="12892" y="13559"/>
                  </a:lnTo>
                  <a:lnTo>
                    <a:pt x="12450" y="13559"/>
                  </a:lnTo>
                  <a:lnTo>
                    <a:pt x="12249" y="13360"/>
                  </a:lnTo>
                  <a:lnTo>
                    <a:pt x="12249" y="12565"/>
                  </a:lnTo>
                  <a:lnTo>
                    <a:pt x="10763" y="12565"/>
                  </a:lnTo>
                  <a:lnTo>
                    <a:pt x="9759" y="12326"/>
                  </a:lnTo>
                  <a:lnTo>
                    <a:pt x="8715" y="10895"/>
                  </a:lnTo>
                  <a:lnTo>
                    <a:pt x="8514" y="10696"/>
                  </a:lnTo>
                  <a:lnTo>
                    <a:pt x="7470" y="9662"/>
                  </a:lnTo>
                  <a:lnTo>
                    <a:pt x="6827" y="9264"/>
                  </a:lnTo>
                  <a:lnTo>
                    <a:pt x="6225" y="9264"/>
                  </a:lnTo>
                  <a:lnTo>
                    <a:pt x="6426" y="8628"/>
                  </a:lnTo>
                  <a:lnTo>
                    <a:pt x="6225" y="8191"/>
                  </a:lnTo>
                  <a:lnTo>
                    <a:pt x="5823" y="7396"/>
                  </a:lnTo>
                  <a:lnTo>
                    <a:pt x="5382" y="6561"/>
                  </a:lnTo>
                  <a:lnTo>
                    <a:pt x="4337" y="6402"/>
                  </a:lnTo>
                  <a:lnTo>
                    <a:pt x="3534" y="6402"/>
                  </a:lnTo>
                  <a:lnTo>
                    <a:pt x="2691" y="6561"/>
                  </a:lnTo>
                  <a:lnTo>
                    <a:pt x="2048" y="7396"/>
                  </a:lnTo>
                  <a:lnTo>
                    <a:pt x="1888" y="7396"/>
                  </a:lnTo>
                  <a:lnTo>
                    <a:pt x="1888" y="6958"/>
                  </a:lnTo>
                  <a:lnTo>
                    <a:pt x="2048" y="6561"/>
                  </a:lnTo>
                  <a:lnTo>
                    <a:pt x="1446" y="6561"/>
                  </a:lnTo>
                  <a:lnTo>
                    <a:pt x="803" y="6402"/>
                  </a:lnTo>
                  <a:lnTo>
                    <a:pt x="402" y="4692"/>
                  </a:lnTo>
                  <a:lnTo>
                    <a:pt x="0" y="4294"/>
                  </a:lnTo>
                  <a:lnTo>
                    <a:pt x="803" y="4294"/>
                  </a:lnTo>
                  <a:lnTo>
                    <a:pt x="402" y="2664"/>
                  </a:lnTo>
                  <a:lnTo>
                    <a:pt x="803" y="2664"/>
                  </a:lnTo>
                  <a:lnTo>
                    <a:pt x="1888" y="2266"/>
                  </a:lnTo>
                  <a:lnTo>
                    <a:pt x="2048" y="2664"/>
                  </a:lnTo>
                  <a:lnTo>
                    <a:pt x="2691" y="2028"/>
                  </a:lnTo>
                  <a:lnTo>
                    <a:pt x="4177" y="2266"/>
                  </a:lnTo>
                  <a:lnTo>
                    <a:pt x="4337" y="2028"/>
                  </a:lnTo>
                  <a:lnTo>
                    <a:pt x="4337" y="1431"/>
                  </a:lnTo>
                  <a:lnTo>
                    <a:pt x="4779" y="1431"/>
                  </a:lnTo>
                  <a:lnTo>
                    <a:pt x="5181" y="1630"/>
                  </a:lnTo>
                  <a:lnTo>
                    <a:pt x="5382" y="1630"/>
                  </a:lnTo>
                  <a:lnTo>
                    <a:pt x="5823" y="2028"/>
                  </a:lnTo>
                  <a:lnTo>
                    <a:pt x="5823" y="1431"/>
                  </a:lnTo>
                  <a:lnTo>
                    <a:pt x="6225" y="1431"/>
                  </a:lnTo>
                  <a:lnTo>
                    <a:pt x="6426" y="63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80" name="Freeform 273">
              <a:extLst>
                <a:ext uri="{FF2B5EF4-FFF2-40B4-BE49-F238E27FC236}">
                  <a16:creationId xmlns:a16="http://schemas.microsoft.com/office/drawing/2014/main" id="{90DDC42A-3DC4-2542-AFF5-8A8C60D8F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384" y="3758226"/>
              <a:ext cx="64280" cy="40174"/>
            </a:xfrm>
            <a:custGeom>
              <a:avLst/>
              <a:gdLst>
                <a:gd name="T0" fmla="*/ 18167 w 20000"/>
                <a:gd name="T1" fmla="*/ 19730 h 20000"/>
                <a:gd name="T2" fmla="*/ 13833 w 20000"/>
                <a:gd name="T3" fmla="*/ 18108 h 20000"/>
                <a:gd name="T4" fmla="*/ 12000 w 20000"/>
                <a:gd name="T5" fmla="*/ 15405 h 20000"/>
                <a:gd name="T6" fmla="*/ 8667 w 20000"/>
                <a:gd name="T7" fmla="*/ 12703 h 20000"/>
                <a:gd name="T8" fmla="*/ 2667 w 20000"/>
                <a:gd name="T9" fmla="*/ 8378 h 20000"/>
                <a:gd name="T10" fmla="*/ 0 w 20000"/>
                <a:gd name="T11" fmla="*/ 7027 h 20000"/>
                <a:gd name="T12" fmla="*/ 0 w 20000"/>
                <a:gd name="T13" fmla="*/ 1622 h 20000"/>
                <a:gd name="T14" fmla="*/ 1833 w 20000"/>
                <a:gd name="T15" fmla="*/ 0 h 20000"/>
                <a:gd name="T16" fmla="*/ 2667 w 20000"/>
                <a:gd name="T17" fmla="*/ 1622 h 20000"/>
                <a:gd name="T18" fmla="*/ 4500 w 20000"/>
                <a:gd name="T19" fmla="*/ 0 h 20000"/>
                <a:gd name="T20" fmla="*/ 5167 w 20000"/>
                <a:gd name="T21" fmla="*/ 0 h 20000"/>
                <a:gd name="T22" fmla="*/ 9500 w 20000"/>
                <a:gd name="T23" fmla="*/ 1622 h 20000"/>
                <a:gd name="T24" fmla="*/ 19833 w 20000"/>
                <a:gd name="T25" fmla="*/ 0 h 20000"/>
                <a:gd name="T26" fmla="*/ 19833 w 20000"/>
                <a:gd name="T27" fmla="*/ 4324 h 20000"/>
                <a:gd name="T28" fmla="*/ 18167 w 20000"/>
                <a:gd name="T29" fmla="*/ 8378 h 20000"/>
                <a:gd name="T30" fmla="*/ 19833 w 20000"/>
                <a:gd name="T31" fmla="*/ 15405 h 20000"/>
                <a:gd name="T32" fmla="*/ 18167 w 20000"/>
                <a:gd name="T33" fmla="*/ 1973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00" h="20000">
                  <a:moveTo>
                    <a:pt x="18167" y="19730"/>
                  </a:moveTo>
                  <a:lnTo>
                    <a:pt x="13833" y="18108"/>
                  </a:lnTo>
                  <a:lnTo>
                    <a:pt x="12000" y="15405"/>
                  </a:lnTo>
                  <a:lnTo>
                    <a:pt x="8667" y="12703"/>
                  </a:lnTo>
                  <a:lnTo>
                    <a:pt x="2667" y="8378"/>
                  </a:lnTo>
                  <a:lnTo>
                    <a:pt x="0" y="7027"/>
                  </a:lnTo>
                  <a:lnTo>
                    <a:pt x="0" y="1622"/>
                  </a:lnTo>
                  <a:lnTo>
                    <a:pt x="1833" y="0"/>
                  </a:lnTo>
                  <a:lnTo>
                    <a:pt x="2667" y="1622"/>
                  </a:lnTo>
                  <a:lnTo>
                    <a:pt x="4500" y="0"/>
                  </a:lnTo>
                  <a:lnTo>
                    <a:pt x="5167" y="0"/>
                  </a:lnTo>
                  <a:lnTo>
                    <a:pt x="9500" y="1622"/>
                  </a:lnTo>
                  <a:lnTo>
                    <a:pt x="19833" y="0"/>
                  </a:lnTo>
                  <a:lnTo>
                    <a:pt x="19833" y="4324"/>
                  </a:lnTo>
                  <a:lnTo>
                    <a:pt x="18167" y="8378"/>
                  </a:lnTo>
                  <a:lnTo>
                    <a:pt x="19833" y="15405"/>
                  </a:lnTo>
                  <a:lnTo>
                    <a:pt x="18167" y="1973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81" name="Freeform 272">
              <a:extLst>
                <a:ext uri="{FF2B5EF4-FFF2-40B4-BE49-F238E27FC236}">
                  <a16:creationId xmlns:a16="http://schemas.microsoft.com/office/drawing/2014/main" id="{6A4E7326-E464-EE41-A6B5-C5E292532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607" y="3672520"/>
              <a:ext cx="40175" cy="64279"/>
            </a:xfrm>
            <a:custGeom>
              <a:avLst/>
              <a:gdLst>
                <a:gd name="T0" fmla="*/ 8378 w 20000"/>
                <a:gd name="T1" fmla="*/ 19833 h 20000"/>
                <a:gd name="T2" fmla="*/ 4324 w 20000"/>
                <a:gd name="T3" fmla="*/ 18167 h 20000"/>
                <a:gd name="T4" fmla="*/ 4324 w 20000"/>
                <a:gd name="T5" fmla="*/ 13667 h 20000"/>
                <a:gd name="T6" fmla="*/ 4324 w 20000"/>
                <a:gd name="T7" fmla="*/ 13000 h 20000"/>
                <a:gd name="T8" fmla="*/ 4324 w 20000"/>
                <a:gd name="T9" fmla="*/ 9500 h 20000"/>
                <a:gd name="T10" fmla="*/ 4324 w 20000"/>
                <a:gd name="T11" fmla="*/ 8500 h 20000"/>
                <a:gd name="T12" fmla="*/ 0 w 20000"/>
                <a:gd name="T13" fmla="*/ 4333 h 20000"/>
                <a:gd name="T14" fmla="*/ 1622 w 20000"/>
                <a:gd name="T15" fmla="*/ 2667 h 20000"/>
                <a:gd name="T16" fmla="*/ 4324 w 20000"/>
                <a:gd name="T17" fmla="*/ 2667 h 20000"/>
                <a:gd name="T18" fmla="*/ 12703 w 20000"/>
                <a:gd name="T19" fmla="*/ 0 h 20000"/>
                <a:gd name="T20" fmla="*/ 15676 w 20000"/>
                <a:gd name="T21" fmla="*/ 0 h 20000"/>
                <a:gd name="T22" fmla="*/ 19730 w 20000"/>
                <a:gd name="T23" fmla="*/ 6167 h 20000"/>
                <a:gd name="T24" fmla="*/ 18378 w 20000"/>
                <a:gd name="T25" fmla="*/ 6833 h 20000"/>
                <a:gd name="T26" fmla="*/ 18378 w 20000"/>
                <a:gd name="T27" fmla="*/ 8500 h 20000"/>
                <a:gd name="T28" fmla="*/ 15676 w 20000"/>
                <a:gd name="T29" fmla="*/ 18167 h 20000"/>
                <a:gd name="T30" fmla="*/ 11622 w 20000"/>
                <a:gd name="T31" fmla="*/ 16333 h 20000"/>
                <a:gd name="T32" fmla="*/ 8378 w 20000"/>
                <a:gd name="T33" fmla="*/ 1983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00" h="20000">
                  <a:moveTo>
                    <a:pt x="8378" y="19833"/>
                  </a:moveTo>
                  <a:lnTo>
                    <a:pt x="4324" y="18167"/>
                  </a:lnTo>
                  <a:lnTo>
                    <a:pt x="4324" y="13667"/>
                  </a:lnTo>
                  <a:lnTo>
                    <a:pt x="4324" y="13000"/>
                  </a:lnTo>
                  <a:lnTo>
                    <a:pt x="4324" y="9500"/>
                  </a:lnTo>
                  <a:lnTo>
                    <a:pt x="4324" y="8500"/>
                  </a:lnTo>
                  <a:lnTo>
                    <a:pt x="0" y="4333"/>
                  </a:lnTo>
                  <a:lnTo>
                    <a:pt x="1622" y="2667"/>
                  </a:lnTo>
                  <a:lnTo>
                    <a:pt x="4324" y="2667"/>
                  </a:lnTo>
                  <a:lnTo>
                    <a:pt x="12703" y="0"/>
                  </a:lnTo>
                  <a:lnTo>
                    <a:pt x="15676" y="0"/>
                  </a:lnTo>
                  <a:lnTo>
                    <a:pt x="19730" y="6167"/>
                  </a:lnTo>
                  <a:lnTo>
                    <a:pt x="18378" y="6833"/>
                  </a:lnTo>
                  <a:lnTo>
                    <a:pt x="18378" y="8500"/>
                  </a:lnTo>
                  <a:lnTo>
                    <a:pt x="15676" y="18167"/>
                  </a:lnTo>
                  <a:lnTo>
                    <a:pt x="11622" y="16333"/>
                  </a:lnTo>
                  <a:lnTo>
                    <a:pt x="8378" y="1983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82" name="Freeform 271">
              <a:extLst>
                <a:ext uri="{FF2B5EF4-FFF2-40B4-BE49-F238E27FC236}">
                  <a16:creationId xmlns:a16="http://schemas.microsoft.com/office/drawing/2014/main" id="{F3133C4E-4479-AA4C-8FD3-03E0DF2F4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363" y="3399336"/>
              <a:ext cx="20088" cy="22766"/>
            </a:xfrm>
            <a:custGeom>
              <a:avLst/>
              <a:gdLst>
                <a:gd name="T0" fmla="*/ 0 w 20000"/>
                <a:gd name="T1" fmla="*/ 19524 h 20000"/>
                <a:gd name="T2" fmla="*/ 0 w 20000"/>
                <a:gd name="T3" fmla="*/ 7143 h 20000"/>
                <a:gd name="T4" fmla="*/ 5405 w 20000"/>
                <a:gd name="T5" fmla="*/ 2857 h 20000"/>
                <a:gd name="T6" fmla="*/ 14054 w 20000"/>
                <a:gd name="T7" fmla="*/ 0 h 20000"/>
                <a:gd name="T8" fmla="*/ 10811 w 20000"/>
                <a:gd name="T9" fmla="*/ 7143 h 20000"/>
                <a:gd name="T10" fmla="*/ 19459 w 20000"/>
                <a:gd name="T11" fmla="*/ 10000 h 20000"/>
                <a:gd name="T12" fmla="*/ 19459 w 20000"/>
                <a:gd name="T13" fmla="*/ 19524 h 20000"/>
                <a:gd name="T14" fmla="*/ 10811 w 20000"/>
                <a:gd name="T15" fmla="*/ 19524 h 20000"/>
                <a:gd name="T16" fmla="*/ 0 w 20000"/>
                <a:gd name="T17" fmla="*/ 195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00" h="20000">
                  <a:moveTo>
                    <a:pt x="0" y="19524"/>
                  </a:moveTo>
                  <a:lnTo>
                    <a:pt x="0" y="7143"/>
                  </a:lnTo>
                  <a:lnTo>
                    <a:pt x="5405" y="2857"/>
                  </a:lnTo>
                  <a:lnTo>
                    <a:pt x="14054" y="0"/>
                  </a:lnTo>
                  <a:lnTo>
                    <a:pt x="10811" y="7143"/>
                  </a:lnTo>
                  <a:lnTo>
                    <a:pt x="19459" y="10000"/>
                  </a:lnTo>
                  <a:lnTo>
                    <a:pt x="19459" y="19524"/>
                  </a:lnTo>
                  <a:lnTo>
                    <a:pt x="10811" y="19524"/>
                  </a:lnTo>
                  <a:lnTo>
                    <a:pt x="0" y="1952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83" name="Freeform 270">
              <a:extLst>
                <a:ext uri="{FF2B5EF4-FFF2-40B4-BE49-F238E27FC236}">
                  <a16:creationId xmlns:a16="http://schemas.microsoft.com/office/drawing/2014/main" id="{9E3CD780-7910-F240-A017-9F9A6ABCF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221" y="3815810"/>
              <a:ext cx="6695" cy="9374"/>
            </a:xfrm>
            <a:custGeom>
              <a:avLst/>
              <a:gdLst>
                <a:gd name="T0" fmla="*/ 18333 w 20000"/>
                <a:gd name="T1" fmla="*/ 18824 h 20000"/>
                <a:gd name="T2" fmla="*/ 0 w 20000"/>
                <a:gd name="T3" fmla="*/ 0 h 20000"/>
                <a:gd name="T4" fmla="*/ 18333 w 20000"/>
                <a:gd name="T5" fmla="*/ 7059 h 20000"/>
                <a:gd name="T6" fmla="*/ 18333 w 20000"/>
                <a:gd name="T7" fmla="*/ 188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18333" y="18824"/>
                  </a:moveTo>
                  <a:lnTo>
                    <a:pt x="0" y="0"/>
                  </a:lnTo>
                  <a:lnTo>
                    <a:pt x="18333" y="7059"/>
                  </a:lnTo>
                  <a:lnTo>
                    <a:pt x="18333" y="1882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84" name="Freeform 269">
              <a:extLst>
                <a:ext uri="{FF2B5EF4-FFF2-40B4-BE49-F238E27FC236}">
                  <a16:creationId xmlns:a16="http://schemas.microsoft.com/office/drawing/2014/main" id="{1D7730B7-4D27-9B40-B605-E4983BEA4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493" y="3292203"/>
              <a:ext cx="80350" cy="95080"/>
            </a:xfrm>
            <a:custGeom>
              <a:avLst/>
              <a:gdLst>
                <a:gd name="T0" fmla="*/ 0 w 20000"/>
                <a:gd name="T1" fmla="*/ 15706 h 20000"/>
                <a:gd name="T2" fmla="*/ 0 w 20000"/>
                <a:gd name="T3" fmla="*/ 14124 h 20000"/>
                <a:gd name="T4" fmla="*/ 1867 w 20000"/>
                <a:gd name="T5" fmla="*/ 12881 h 20000"/>
                <a:gd name="T6" fmla="*/ 5467 w 20000"/>
                <a:gd name="T7" fmla="*/ 12881 h 20000"/>
                <a:gd name="T8" fmla="*/ 2667 w 20000"/>
                <a:gd name="T9" fmla="*/ 12316 h 20000"/>
                <a:gd name="T10" fmla="*/ 1867 w 20000"/>
                <a:gd name="T11" fmla="*/ 11073 h 20000"/>
                <a:gd name="T12" fmla="*/ 4000 w 20000"/>
                <a:gd name="T13" fmla="*/ 8136 h 20000"/>
                <a:gd name="T14" fmla="*/ 5467 w 20000"/>
                <a:gd name="T15" fmla="*/ 3503 h 20000"/>
                <a:gd name="T16" fmla="*/ 7600 w 20000"/>
                <a:gd name="T17" fmla="*/ 6441 h 20000"/>
                <a:gd name="T18" fmla="*/ 8933 w 20000"/>
                <a:gd name="T19" fmla="*/ 9266 h 20000"/>
                <a:gd name="T20" fmla="*/ 10933 w 20000"/>
                <a:gd name="T21" fmla="*/ 10621 h 20000"/>
                <a:gd name="T22" fmla="*/ 9600 w 20000"/>
                <a:gd name="T23" fmla="*/ 7571 h 20000"/>
                <a:gd name="T24" fmla="*/ 10933 w 20000"/>
                <a:gd name="T25" fmla="*/ 5311 h 20000"/>
                <a:gd name="T26" fmla="*/ 9600 w 20000"/>
                <a:gd name="T27" fmla="*/ 5311 h 20000"/>
                <a:gd name="T28" fmla="*/ 9600 w 20000"/>
                <a:gd name="T29" fmla="*/ 3503 h 20000"/>
                <a:gd name="T30" fmla="*/ 13067 w 20000"/>
                <a:gd name="T31" fmla="*/ 1808 h 20000"/>
                <a:gd name="T32" fmla="*/ 16400 w 20000"/>
                <a:gd name="T33" fmla="*/ 678 h 20000"/>
                <a:gd name="T34" fmla="*/ 17200 w 20000"/>
                <a:gd name="T35" fmla="*/ 2938 h 20000"/>
                <a:gd name="T36" fmla="*/ 17200 w 20000"/>
                <a:gd name="T37" fmla="*/ 1808 h 20000"/>
                <a:gd name="T38" fmla="*/ 18533 w 20000"/>
                <a:gd name="T39" fmla="*/ 0 h 20000"/>
                <a:gd name="T40" fmla="*/ 19867 w 20000"/>
                <a:gd name="T41" fmla="*/ 3503 h 20000"/>
                <a:gd name="T42" fmla="*/ 18533 w 20000"/>
                <a:gd name="T43" fmla="*/ 6441 h 20000"/>
                <a:gd name="T44" fmla="*/ 16400 w 20000"/>
                <a:gd name="T45" fmla="*/ 6441 h 20000"/>
                <a:gd name="T46" fmla="*/ 17200 w 20000"/>
                <a:gd name="T47" fmla="*/ 11073 h 20000"/>
                <a:gd name="T48" fmla="*/ 15067 w 20000"/>
                <a:gd name="T49" fmla="*/ 11073 h 20000"/>
                <a:gd name="T50" fmla="*/ 13067 w 20000"/>
                <a:gd name="T51" fmla="*/ 12316 h 20000"/>
                <a:gd name="T52" fmla="*/ 15067 w 20000"/>
                <a:gd name="T53" fmla="*/ 15254 h 20000"/>
                <a:gd name="T54" fmla="*/ 14400 w 20000"/>
                <a:gd name="T55" fmla="*/ 17514 h 20000"/>
                <a:gd name="T56" fmla="*/ 14400 w 20000"/>
                <a:gd name="T57" fmla="*/ 19887 h 20000"/>
                <a:gd name="T58" fmla="*/ 10933 w 20000"/>
                <a:gd name="T59" fmla="*/ 18757 h 20000"/>
                <a:gd name="T60" fmla="*/ 11733 w 20000"/>
                <a:gd name="T61" fmla="*/ 16949 h 20000"/>
                <a:gd name="T62" fmla="*/ 8933 w 20000"/>
                <a:gd name="T63" fmla="*/ 15706 h 20000"/>
                <a:gd name="T64" fmla="*/ 6133 w 20000"/>
                <a:gd name="T65" fmla="*/ 15254 h 20000"/>
                <a:gd name="T66" fmla="*/ 4000 w 20000"/>
                <a:gd name="T67" fmla="*/ 15254 h 20000"/>
                <a:gd name="T68" fmla="*/ 1867 w 20000"/>
                <a:gd name="T69" fmla="*/ 15706 h 20000"/>
                <a:gd name="T70" fmla="*/ 533 w 20000"/>
                <a:gd name="T71" fmla="*/ 16949 h 20000"/>
                <a:gd name="T72" fmla="*/ 0 w 20000"/>
                <a:gd name="T73" fmla="*/ 1570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000" h="20000">
                  <a:moveTo>
                    <a:pt x="0" y="15706"/>
                  </a:moveTo>
                  <a:lnTo>
                    <a:pt x="0" y="14124"/>
                  </a:lnTo>
                  <a:lnTo>
                    <a:pt x="1867" y="12881"/>
                  </a:lnTo>
                  <a:lnTo>
                    <a:pt x="5467" y="12881"/>
                  </a:lnTo>
                  <a:lnTo>
                    <a:pt x="2667" y="12316"/>
                  </a:lnTo>
                  <a:lnTo>
                    <a:pt x="1867" y="11073"/>
                  </a:lnTo>
                  <a:lnTo>
                    <a:pt x="4000" y="8136"/>
                  </a:lnTo>
                  <a:lnTo>
                    <a:pt x="5467" y="3503"/>
                  </a:lnTo>
                  <a:lnTo>
                    <a:pt x="7600" y="6441"/>
                  </a:lnTo>
                  <a:lnTo>
                    <a:pt x="8933" y="9266"/>
                  </a:lnTo>
                  <a:lnTo>
                    <a:pt x="10933" y="10621"/>
                  </a:lnTo>
                  <a:lnTo>
                    <a:pt x="9600" y="7571"/>
                  </a:lnTo>
                  <a:lnTo>
                    <a:pt x="10933" y="5311"/>
                  </a:lnTo>
                  <a:lnTo>
                    <a:pt x="9600" y="5311"/>
                  </a:lnTo>
                  <a:lnTo>
                    <a:pt x="9600" y="3503"/>
                  </a:lnTo>
                  <a:lnTo>
                    <a:pt x="13067" y="1808"/>
                  </a:lnTo>
                  <a:lnTo>
                    <a:pt x="16400" y="678"/>
                  </a:lnTo>
                  <a:lnTo>
                    <a:pt x="17200" y="2938"/>
                  </a:lnTo>
                  <a:lnTo>
                    <a:pt x="17200" y="1808"/>
                  </a:lnTo>
                  <a:lnTo>
                    <a:pt x="18533" y="0"/>
                  </a:lnTo>
                  <a:lnTo>
                    <a:pt x="19867" y="3503"/>
                  </a:lnTo>
                  <a:lnTo>
                    <a:pt x="18533" y="6441"/>
                  </a:lnTo>
                  <a:lnTo>
                    <a:pt x="16400" y="6441"/>
                  </a:lnTo>
                  <a:lnTo>
                    <a:pt x="17200" y="11073"/>
                  </a:lnTo>
                  <a:lnTo>
                    <a:pt x="15067" y="11073"/>
                  </a:lnTo>
                  <a:lnTo>
                    <a:pt x="13067" y="12316"/>
                  </a:lnTo>
                  <a:lnTo>
                    <a:pt x="15067" y="15254"/>
                  </a:lnTo>
                  <a:lnTo>
                    <a:pt x="14400" y="17514"/>
                  </a:lnTo>
                  <a:lnTo>
                    <a:pt x="14400" y="19887"/>
                  </a:lnTo>
                  <a:lnTo>
                    <a:pt x="10933" y="18757"/>
                  </a:lnTo>
                  <a:lnTo>
                    <a:pt x="11733" y="16949"/>
                  </a:lnTo>
                  <a:lnTo>
                    <a:pt x="8933" y="15706"/>
                  </a:lnTo>
                  <a:lnTo>
                    <a:pt x="6133" y="15254"/>
                  </a:lnTo>
                  <a:lnTo>
                    <a:pt x="4000" y="15254"/>
                  </a:lnTo>
                  <a:lnTo>
                    <a:pt x="1867" y="15706"/>
                  </a:lnTo>
                  <a:lnTo>
                    <a:pt x="533" y="16949"/>
                  </a:lnTo>
                  <a:lnTo>
                    <a:pt x="0" y="1570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85" name="Freeform 268">
              <a:extLst>
                <a:ext uri="{FF2B5EF4-FFF2-40B4-BE49-F238E27FC236}">
                  <a16:creationId xmlns:a16="http://schemas.microsoft.com/office/drawing/2014/main" id="{91D59A28-1FE5-2A4D-B040-1711A6823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257" y="2638698"/>
              <a:ext cx="479421" cy="504859"/>
            </a:xfrm>
            <a:custGeom>
              <a:avLst/>
              <a:gdLst>
                <a:gd name="T0" fmla="*/ 18616 w 20000"/>
                <a:gd name="T1" fmla="*/ 2293 h 20000"/>
                <a:gd name="T2" fmla="*/ 16741 w 20000"/>
                <a:gd name="T3" fmla="*/ 1741 h 20000"/>
                <a:gd name="T4" fmla="*/ 15603 w 20000"/>
                <a:gd name="T5" fmla="*/ 3376 h 20000"/>
                <a:gd name="T6" fmla="*/ 14554 w 20000"/>
                <a:gd name="T7" fmla="*/ 3503 h 20000"/>
                <a:gd name="T8" fmla="*/ 12232 w 20000"/>
                <a:gd name="T9" fmla="*/ 2845 h 20000"/>
                <a:gd name="T10" fmla="*/ 11674 w 20000"/>
                <a:gd name="T11" fmla="*/ 3503 h 20000"/>
                <a:gd name="T12" fmla="*/ 10402 w 20000"/>
                <a:gd name="T13" fmla="*/ 3843 h 20000"/>
                <a:gd name="T14" fmla="*/ 9219 w 20000"/>
                <a:gd name="T15" fmla="*/ 4713 h 20000"/>
                <a:gd name="T16" fmla="*/ 8304 w 20000"/>
                <a:gd name="T17" fmla="*/ 6921 h 20000"/>
                <a:gd name="T18" fmla="*/ 7254 w 20000"/>
                <a:gd name="T19" fmla="*/ 10106 h 20000"/>
                <a:gd name="T20" fmla="*/ 6473 w 20000"/>
                <a:gd name="T21" fmla="*/ 10977 h 20000"/>
                <a:gd name="T22" fmla="*/ 6116 w 20000"/>
                <a:gd name="T23" fmla="*/ 13524 h 20000"/>
                <a:gd name="T24" fmla="*/ 6339 w 20000"/>
                <a:gd name="T25" fmla="*/ 15605 h 20000"/>
                <a:gd name="T26" fmla="*/ 6116 w 20000"/>
                <a:gd name="T27" fmla="*/ 17346 h 20000"/>
                <a:gd name="T28" fmla="*/ 4955 w 20000"/>
                <a:gd name="T29" fmla="*/ 17346 h 20000"/>
                <a:gd name="T30" fmla="*/ 4844 w 20000"/>
                <a:gd name="T31" fmla="*/ 18132 h 20000"/>
                <a:gd name="T32" fmla="*/ 3460 w 20000"/>
                <a:gd name="T33" fmla="*/ 19342 h 20000"/>
                <a:gd name="T34" fmla="*/ 580 w 20000"/>
                <a:gd name="T35" fmla="*/ 18556 h 20000"/>
                <a:gd name="T36" fmla="*/ 692 w 20000"/>
                <a:gd name="T37" fmla="*/ 18132 h 20000"/>
                <a:gd name="T38" fmla="*/ 915 w 20000"/>
                <a:gd name="T39" fmla="*/ 17346 h 20000"/>
                <a:gd name="T40" fmla="*/ 692 w 20000"/>
                <a:gd name="T41" fmla="*/ 17028 h 20000"/>
                <a:gd name="T42" fmla="*/ 89 w 20000"/>
                <a:gd name="T43" fmla="*/ 15605 h 20000"/>
                <a:gd name="T44" fmla="*/ 1964 w 20000"/>
                <a:gd name="T45" fmla="*/ 15372 h 20000"/>
                <a:gd name="T46" fmla="*/ 89 w 20000"/>
                <a:gd name="T47" fmla="*/ 15053 h 20000"/>
                <a:gd name="T48" fmla="*/ 1272 w 20000"/>
                <a:gd name="T49" fmla="*/ 14480 h 20000"/>
                <a:gd name="T50" fmla="*/ 915 w 20000"/>
                <a:gd name="T51" fmla="*/ 13822 h 20000"/>
                <a:gd name="T52" fmla="*/ 915 w 20000"/>
                <a:gd name="T53" fmla="*/ 13524 h 20000"/>
                <a:gd name="T54" fmla="*/ 1607 w 20000"/>
                <a:gd name="T55" fmla="*/ 12951 h 20000"/>
                <a:gd name="T56" fmla="*/ 2545 w 20000"/>
                <a:gd name="T57" fmla="*/ 12611 h 20000"/>
                <a:gd name="T58" fmla="*/ 3013 w 20000"/>
                <a:gd name="T59" fmla="*/ 12081 h 20000"/>
                <a:gd name="T60" fmla="*/ 5201 w 20000"/>
                <a:gd name="T61" fmla="*/ 11189 h 20000"/>
                <a:gd name="T62" fmla="*/ 4286 w 20000"/>
                <a:gd name="T63" fmla="*/ 11189 h 20000"/>
                <a:gd name="T64" fmla="*/ 5201 w 20000"/>
                <a:gd name="T65" fmla="*/ 10106 h 20000"/>
                <a:gd name="T66" fmla="*/ 5893 w 20000"/>
                <a:gd name="T67" fmla="*/ 9002 h 20000"/>
                <a:gd name="T68" fmla="*/ 5893 w 20000"/>
                <a:gd name="T69" fmla="*/ 8450 h 20000"/>
                <a:gd name="T70" fmla="*/ 7254 w 20000"/>
                <a:gd name="T71" fmla="*/ 7240 h 20000"/>
                <a:gd name="T72" fmla="*/ 8214 w 20000"/>
                <a:gd name="T73" fmla="*/ 6030 h 20000"/>
                <a:gd name="T74" fmla="*/ 8214 w 20000"/>
                <a:gd name="T75" fmla="*/ 5711 h 20000"/>
                <a:gd name="T76" fmla="*/ 7612 w 20000"/>
                <a:gd name="T77" fmla="*/ 5159 h 20000"/>
                <a:gd name="T78" fmla="*/ 8772 w 20000"/>
                <a:gd name="T79" fmla="*/ 4926 h 20000"/>
                <a:gd name="T80" fmla="*/ 9710 w 20000"/>
                <a:gd name="T81" fmla="*/ 4289 h 20000"/>
                <a:gd name="T82" fmla="*/ 9219 w 20000"/>
                <a:gd name="T83" fmla="*/ 3843 h 20000"/>
                <a:gd name="T84" fmla="*/ 9219 w 20000"/>
                <a:gd name="T85" fmla="*/ 3376 h 20000"/>
                <a:gd name="T86" fmla="*/ 10960 w 20000"/>
                <a:gd name="T87" fmla="*/ 2951 h 20000"/>
                <a:gd name="T88" fmla="*/ 11183 w 20000"/>
                <a:gd name="T89" fmla="*/ 2633 h 20000"/>
                <a:gd name="T90" fmla="*/ 11897 w 20000"/>
                <a:gd name="T91" fmla="*/ 2633 h 20000"/>
                <a:gd name="T92" fmla="*/ 12813 w 20000"/>
                <a:gd name="T93" fmla="*/ 1741 h 20000"/>
                <a:gd name="T94" fmla="*/ 13638 w 20000"/>
                <a:gd name="T95" fmla="*/ 1529 h 20000"/>
                <a:gd name="T96" fmla="*/ 14330 w 20000"/>
                <a:gd name="T97" fmla="*/ 637 h 20000"/>
                <a:gd name="T98" fmla="*/ 15134 w 20000"/>
                <a:gd name="T99" fmla="*/ 1423 h 20000"/>
                <a:gd name="T100" fmla="*/ 16161 w 20000"/>
                <a:gd name="T101" fmla="*/ 1083 h 20000"/>
                <a:gd name="T102" fmla="*/ 16518 w 20000"/>
                <a:gd name="T103" fmla="*/ 0 h 20000"/>
                <a:gd name="T104" fmla="*/ 17567 w 20000"/>
                <a:gd name="T105" fmla="*/ 637 h 20000"/>
                <a:gd name="T106" fmla="*/ 18259 w 20000"/>
                <a:gd name="T107" fmla="*/ 552 h 20000"/>
                <a:gd name="T108" fmla="*/ 19531 w 20000"/>
                <a:gd name="T109" fmla="*/ 1083 h 20000"/>
                <a:gd name="T110" fmla="*/ 19063 w 20000"/>
                <a:gd name="T111" fmla="*/ 174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000" h="20000">
                  <a:moveTo>
                    <a:pt x="19531" y="2081"/>
                  </a:moveTo>
                  <a:lnTo>
                    <a:pt x="19174" y="2081"/>
                  </a:lnTo>
                  <a:lnTo>
                    <a:pt x="18259" y="3163"/>
                  </a:lnTo>
                  <a:lnTo>
                    <a:pt x="18482" y="2633"/>
                  </a:lnTo>
                  <a:lnTo>
                    <a:pt x="18616" y="2293"/>
                  </a:lnTo>
                  <a:lnTo>
                    <a:pt x="18259" y="1975"/>
                  </a:lnTo>
                  <a:lnTo>
                    <a:pt x="17679" y="1741"/>
                  </a:lnTo>
                  <a:lnTo>
                    <a:pt x="17567" y="1529"/>
                  </a:lnTo>
                  <a:lnTo>
                    <a:pt x="16987" y="1741"/>
                  </a:lnTo>
                  <a:lnTo>
                    <a:pt x="16741" y="1741"/>
                  </a:lnTo>
                  <a:lnTo>
                    <a:pt x="16384" y="1741"/>
                  </a:lnTo>
                  <a:lnTo>
                    <a:pt x="16049" y="2293"/>
                  </a:lnTo>
                  <a:lnTo>
                    <a:pt x="16049" y="2845"/>
                  </a:lnTo>
                  <a:lnTo>
                    <a:pt x="16049" y="3376"/>
                  </a:lnTo>
                  <a:lnTo>
                    <a:pt x="15603" y="3376"/>
                  </a:lnTo>
                  <a:lnTo>
                    <a:pt x="15603" y="3715"/>
                  </a:lnTo>
                  <a:lnTo>
                    <a:pt x="15469" y="3715"/>
                  </a:lnTo>
                  <a:lnTo>
                    <a:pt x="15134" y="3503"/>
                  </a:lnTo>
                  <a:lnTo>
                    <a:pt x="14688" y="3376"/>
                  </a:lnTo>
                  <a:lnTo>
                    <a:pt x="14554" y="3503"/>
                  </a:lnTo>
                  <a:lnTo>
                    <a:pt x="14085" y="3503"/>
                  </a:lnTo>
                  <a:lnTo>
                    <a:pt x="13638" y="3503"/>
                  </a:lnTo>
                  <a:lnTo>
                    <a:pt x="13058" y="2951"/>
                  </a:lnTo>
                  <a:lnTo>
                    <a:pt x="12455" y="2845"/>
                  </a:lnTo>
                  <a:lnTo>
                    <a:pt x="12232" y="2845"/>
                  </a:lnTo>
                  <a:lnTo>
                    <a:pt x="12455" y="3163"/>
                  </a:lnTo>
                  <a:lnTo>
                    <a:pt x="12143" y="2951"/>
                  </a:lnTo>
                  <a:lnTo>
                    <a:pt x="12143" y="3163"/>
                  </a:lnTo>
                  <a:lnTo>
                    <a:pt x="11674" y="3163"/>
                  </a:lnTo>
                  <a:lnTo>
                    <a:pt x="11674" y="3503"/>
                  </a:lnTo>
                  <a:lnTo>
                    <a:pt x="11674" y="3843"/>
                  </a:lnTo>
                  <a:lnTo>
                    <a:pt x="11897" y="4055"/>
                  </a:lnTo>
                  <a:lnTo>
                    <a:pt x="11674" y="4289"/>
                  </a:lnTo>
                  <a:lnTo>
                    <a:pt x="10960" y="4055"/>
                  </a:lnTo>
                  <a:lnTo>
                    <a:pt x="10402" y="3843"/>
                  </a:lnTo>
                  <a:lnTo>
                    <a:pt x="10268" y="4055"/>
                  </a:lnTo>
                  <a:lnTo>
                    <a:pt x="10268" y="4374"/>
                  </a:lnTo>
                  <a:lnTo>
                    <a:pt x="10268" y="4713"/>
                  </a:lnTo>
                  <a:lnTo>
                    <a:pt x="9710" y="4607"/>
                  </a:lnTo>
                  <a:lnTo>
                    <a:pt x="9219" y="4713"/>
                  </a:lnTo>
                  <a:lnTo>
                    <a:pt x="9219" y="5159"/>
                  </a:lnTo>
                  <a:lnTo>
                    <a:pt x="8884" y="5499"/>
                  </a:lnTo>
                  <a:lnTo>
                    <a:pt x="9129" y="6030"/>
                  </a:lnTo>
                  <a:lnTo>
                    <a:pt x="8884" y="6157"/>
                  </a:lnTo>
                  <a:lnTo>
                    <a:pt x="8304" y="6921"/>
                  </a:lnTo>
                  <a:lnTo>
                    <a:pt x="8304" y="7240"/>
                  </a:lnTo>
                  <a:lnTo>
                    <a:pt x="7857" y="7580"/>
                  </a:lnTo>
                  <a:lnTo>
                    <a:pt x="7857" y="8662"/>
                  </a:lnTo>
                  <a:lnTo>
                    <a:pt x="7612" y="9321"/>
                  </a:lnTo>
                  <a:lnTo>
                    <a:pt x="7254" y="10106"/>
                  </a:lnTo>
                  <a:lnTo>
                    <a:pt x="7612" y="10318"/>
                  </a:lnTo>
                  <a:lnTo>
                    <a:pt x="7612" y="10446"/>
                  </a:lnTo>
                  <a:lnTo>
                    <a:pt x="7612" y="10977"/>
                  </a:lnTo>
                  <a:lnTo>
                    <a:pt x="6808" y="10743"/>
                  </a:lnTo>
                  <a:lnTo>
                    <a:pt x="6473" y="10977"/>
                  </a:lnTo>
                  <a:lnTo>
                    <a:pt x="5893" y="11529"/>
                  </a:lnTo>
                  <a:lnTo>
                    <a:pt x="5893" y="12081"/>
                  </a:lnTo>
                  <a:lnTo>
                    <a:pt x="6116" y="12399"/>
                  </a:lnTo>
                  <a:lnTo>
                    <a:pt x="5893" y="12739"/>
                  </a:lnTo>
                  <a:lnTo>
                    <a:pt x="6116" y="13524"/>
                  </a:lnTo>
                  <a:lnTo>
                    <a:pt x="6339" y="14480"/>
                  </a:lnTo>
                  <a:lnTo>
                    <a:pt x="6473" y="14713"/>
                  </a:lnTo>
                  <a:lnTo>
                    <a:pt x="6808" y="15053"/>
                  </a:lnTo>
                  <a:lnTo>
                    <a:pt x="6696" y="15372"/>
                  </a:lnTo>
                  <a:lnTo>
                    <a:pt x="6339" y="15605"/>
                  </a:lnTo>
                  <a:lnTo>
                    <a:pt x="6696" y="16263"/>
                  </a:lnTo>
                  <a:lnTo>
                    <a:pt x="6696" y="16688"/>
                  </a:lnTo>
                  <a:lnTo>
                    <a:pt x="6473" y="17240"/>
                  </a:lnTo>
                  <a:lnTo>
                    <a:pt x="6116" y="17240"/>
                  </a:lnTo>
                  <a:lnTo>
                    <a:pt x="6116" y="17346"/>
                  </a:lnTo>
                  <a:lnTo>
                    <a:pt x="5893" y="17558"/>
                  </a:lnTo>
                  <a:lnTo>
                    <a:pt x="5893" y="18556"/>
                  </a:lnTo>
                  <a:lnTo>
                    <a:pt x="5424" y="18429"/>
                  </a:lnTo>
                  <a:lnTo>
                    <a:pt x="4955" y="18132"/>
                  </a:lnTo>
                  <a:lnTo>
                    <a:pt x="4955" y="17346"/>
                  </a:lnTo>
                  <a:lnTo>
                    <a:pt x="4955" y="17240"/>
                  </a:lnTo>
                  <a:lnTo>
                    <a:pt x="4844" y="17346"/>
                  </a:lnTo>
                  <a:lnTo>
                    <a:pt x="4844" y="17686"/>
                  </a:lnTo>
                  <a:lnTo>
                    <a:pt x="4621" y="17686"/>
                  </a:lnTo>
                  <a:lnTo>
                    <a:pt x="4844" y="18132"/>
                  </a:lnTo>
                  <a:lnTo>
                    <a:pt x="4375" y="18556"/>
                  </a:lnTo>
                  <a:lnTo>
                    <a:pt x="4040" y="18217"/>
                  </a:lnTo>
                  <a:lnTo>
                    <a:pt x="3929" y="18429"/>
                  </a:lnTo>
                  <a:lnTo>
                    <a:pt x="4040" y="18556"/>
                  </a:lnTo>
                  <a:lnTo>
                    <a:pt x="3460" y="19342"/>
                  </a:lnTo>
                  <a:lnTo>
                    <a:pt x="3013" y="19873"/>
                  </a:lnTo>
                  <a:lnTo>
                    <a:pt x="1964" y="19979"/>
                  </a:lnTo>
                  <a:lnTo>
                    <a:pt x="1272" y="19639"/>
                  </a:lnTo>
                  <a:lnTo>
                    <a:pt x="580" y="19002"/>
                  </a:lnTo>
                  <a:lnTo>
                    <a:pt x="580" y="18556"/>
                  </a:lnTo>
                  <a:lnTo>
                    <a:pt x="1049" y="18769"/>
                  </a:lnTo>
                  <a:lnTo>
                    <a:pt x="915" y="18429"/>
                  </a:lnTo>
                  <a:lnTo>
                    <a:pt x="1049" y="17898"/>
                  </a:lnTo>
                  <a:lnTo>
                    <a:pt x="915" y="17898"/>
                  </a:lnTo>
                  <a:lnTo>
                    <a:pt x="692" y="18132"/>
                  </a:lnTo>
                  <a:lnTo>
                    <a:pt x="357" y="18429"/>
                  </a:lnTo>
                  <a:lnTo>
                    <a:pt x="89" y="18132"/>
                  </a:lnTo>
                  <a:lnTo>
                    <a:pt x="580" y="17558"/>
                  </a:lnTo>
                  <a:lnTo>
                    <a:pt x="692" y="17558"/>
                  </a:lnTo>
                  <a:lnTo>
                    <a:pt x="915" y="17346"/>
                  </a:lnTo>
                  <a:lnTo>
                    <a:pt x="692" y="17346"/>
                  </a:lnTo>
                  <a:lnTo>
                    <a:pt x="1049" y="17028"/>
                  </a:lnTo>
                  <a:lnTo>
                    <a:pt x="1607" y="16476"/>
                  </a:lnTo>
                  <a:lnTo>
                    <a:pt x="915" y="16688"/>
                  </a:lnTo>
                  <a:lnTo>
                    <a:pt x="692" y="17028"/>
                  </a:lnTo>
                  <a:lnTo>
                    <a:pt x="580" y="16688"/>
                  </a:lnTo>
                  <a:lnTo>
                    <a:pt x="357" y="17028"/>
                  </a:lnTo>
                  <a:lnTo>
                    <a:pt x="357" y="16476"/>
                  </a:lnTo>
                  <a:lnTo>
                    <a:pt x="89" y="15924"/>
                  </a:lnTo>
                  <a:lnTo>
                    <a:pt x="89" y="15605"/>
                  </a:lnTo>
                  <a:lnTo>
                    <a:pt x="1272" y="15605"/>
                  </a:lnTo>
                  <a:lnTo>
                    <a:pt x="1964" y="15605"/>
                  </a:lnTo>
                  <a:lnTo>
                    <a:pt x="2188" y="15372"/>
                  </a:lnTo>
                  <a:lnTo>
                    <a:pt x="1964" y="15265"/>
                  </a:lnTo>
                  <a:lnTo>
                    <a:pt x="1964" y="15372"/>
                  </a:lnTo>
                  <a:lnTo>
                    <a:pt x="1607" y="15372"/>
                  </a:lnTo>
                  <a:lnTo>
                    <a:pt x="1272" y="15372"/>
                  </a:lnTo>
                  <a:lnTo>
                    <a:pt x="357" y="15372"/>
                  </a:lnTo>
                  <a:lnTo>
                    <a:pt x="89" y="15265"/>
                  </a:lnTo>
                  <a:lnTo>
                    <a:pt x="89" y="15053"/>
                  </a:lnTo>
                  <a:lnTo>
                    <a:pt x="357" y="14926"/>
                  </a:lnTo>
                  <a:lnTo>
                    <a:pt x="0" y="14713"/>
                  </a:lnTo>
                  <a:lnTo>
                    <a:pt x="357" y="14480"/>
                  </a:lnTo>
                  <a:lnTo>
                    <a:pt x="1049" y="14480"/>
                  </a:lnTo>
                  <a:lnTo>
                    <a:pt x="1272" y="14480"/>
                  </a:lnTo>
                  <a:lnTo>
                    <a:pt x="692" y="14161"/>
                  </a:lnTo>
                  <a:lnTo>
                    <a:pt x="89" y="14161"/>
                  </a:lnTo>
                  <a:lnTo>
                    <a:pt x="89" y="13949"/>
                  </a:lnTo>
                  <a:lnTo>
                    <a:pt x="580" y="13949"/>
                  </a:lnTo>
                  <a:lnTo>
                    <a:pt x="915" y="13822"/>
                  </a:lnTo>
                  <a:lnTo>
                    <a:pt x="1607" y="13609"/>
                  </a:lnTo>
                  <a:lnTo>
                    <a:pt x="1607" y="13822"/>
                  </a:lnTo>
                  <a:lnTo>
                    <a:pt x="1830" y="13822"/>
                  </a:lnTo>
                  <a:lnTo>
                    <a:pt x="1607" y="13524"/>
                  </a:lnTo>
                  <a:lnTo>
                    <a:pt x="915" y="13524"/>
                  </a:lnTo>
                  <a:lnTo>
                    <a:pt x="915" y="13270"/>
                  </a:lnTo>
                  <a:lnTo>
                    <a:pt x="1607" y="13057"/>
                  </a:lnTo>
                  <a:lnTo>
                    <a:pt x="1830" y="13270"/>
                  </a:lnTo>
                  <a:lnTo>
                    <a:pt x="2411" y="12951"/>
                  </a:lnTo>
                  <a:lnTo>
                    <a:pt x="1607" y="12951"/>
                  </a:lnTo>
                  <a:lnTo>
                    <a:pt x="1607" y="12739"/>
                  </a:lnTo>
                  <a:lnTo>
                    <a:pt x="2188" y="12951"/>
                  </a:lnTo>
                  <a:lnTo>
                    <a:pt x="2768" y="13057"/>
                  </a:lnTo>
                  <a:lnTo>
                    <a:pt x="2411" y="12739"/>
                  </a:lnTo>
                  <a:lnTo>
                    <a:pt x="2545" y="12611"/>
                  </a:lnTo>
                  <a:lnTo>
                    <a:pt x="3103" y="12951"/>
                  </a:lnTo>
                  <a:lnTo>
                    <a:pt x="3013" y="12611"/>
                  </a:lnTo>
                  <a:lnTo>
                    <a:pt x="2768" y="12399"/>
                  </a:lnTo>
                  <a:lnTo>
                    <a:pt x="3013" y="12399"/>
                  </a:lnTo>
                  <a:lnTo>
                    <a:pt x="3013" y="12081"/>
                  </a:lnTo>
                  <a:lnTo>
                    <a:pt x="3929" y="11635"/>
                  </a:lnTo>
                  <a:lnTo>
                    <a:pt x="4040" y="12081"/>
                  </a:lnTo>
                  <a:lnTo>
                    <a:pt x="4844" y="11868"/>
                  </a:lnTo>
                  <a:lnTo>
                    <a:pt x="5201" y="11316"/>
                  </a:lnTo>
                  <a:lnTo>
                    <a:pt x="5201" y="11189"/>
                  </a:lnTo>
                  <a:lnTo>
                    <a:pt x="5201" y="10977"/>
                  </a:lnTo>
                  <a:lnTo>
                    <a:pt x="4844" y="11316"/>
                  </a:lnTo>
                  <a:lnTo>
                    <a:pt x="4286" y="11868"/>
                  </a:lnTo>
                  <a:lnTo>
                    <a:pt x="3683" y="11529"/>
                  </a:lnTo>
                  <a:lnTo>
                    <a:pt x="4286" y="11189"/>
                  </a:lnTo>
                  <a:lnTo>
                    <a:pt x="4286" y="10977"/>
                  </a:lnTo>
                  <a:lnTo>
                    <a:pt x="4844" y="10318"/>
                  </a:lnTo>
                  <a:lnTo>
                    <a:pt x="5201" y="10446"/>
                  </a:lnTo>
                  <a:lnTo>
                    <a:pt x="5424" y="10106"/>
                  </a:lnTo>
                  <a:lnTo>
                    <a:pt x="5201" y="10106"/>
                  </a:lnTo>
                  <a:lnTo>
                    <a:pt x="5558" y="9533"/>
                  </a:lnTo>
                  <a:lnTo>
                    <a:pt x="5781" y="9214"/>
                  </a:lnTo>
                  <a:lnTo>
                    <a:pt x="6116" y="9321"/>
                  </a:lnTo>
                  <a:lnTo>
                    <a:pt x="6339" y="9002"/>
                  </a:lnTo>
                  <a:lnTo>
                    <a:pt x="5893" y="9002"/>
                  </a:lnTo>
                  <a:lnTo>
                    <a:pt x="5893" y="8896"/>
                  </a:lnTo>
                  <a:lnTo>
                    <a:pt x="5781" y="9002"/>
                  </a:lnTo>
                  <a:lnTo>
                    <a:pt x="5781" y="8450"/>
                  </a:lnTo>
                  <a:lnTo>
                    <a:pt x="6116" y="8662"/>
                  </a:lnTo>
                  <a:lnTo>
                    <a:pt x="5893" y="8450"/>
                  </a:lnTo>
                  <a:lnTo>
                    <a:pt x="6116" y="8004"/>
                  </a:lnTo>
                  <a:lnTo>
                    <a:pt x="6473" y="8004"/>
                  </a:lnTo>
                  <a:lnTo>
                    <a:pt x="6339" y="7580"/>
                  </a:lnTo>
                  <a:lnTo>
                    <a:pt x="7254" y="7452"/>
                  </a:lnTo>
                  <a:lnTo>
                    <a:pt x="7254" y="7240"/>
                  </a:lnTo>
                  <a:lnTo>
                    <a:pt x="6339" y="7452"/>
                  </a:lnTo>
                  <a:lnTo>
                    <a:pt x="6339" y="6921"/>
                  </a:lnTo>
                  <a:lnTo>
                    <a:pt x="6696" y="6369"/>
                  </a:lnTo>
                  <a:lnTo>
                    <a:pt x="7031" y="6030"/>
                  </a:lnTo>
                  <a:lnTo>
                    <a:pt x="8214" y="6030"/>
                  </a:lnTo>
                  <a:lnTo>
                    <a:pt x="8214" y="5817"/>
                  </a:lnTo>
                  <a:lnTo>
                    <a:pt x="7254" y="5817"/>
                  </a:lnTo>
                  <a:lnTo>
                    <a:pt x="7857" y="5499"/>
                  </a:lnTo>
                  <a:lnTo>
                    <a:pt x="7969" y="5499"/>
                  </a:lnTo>
                  <a:lnTo>
                    <a:pt x="8214" y="5711"/>
                  </a:lnTo>
                  <a:lnTo>
                    <a:pt x="8214" y="5499"/>
                  </a:lnTo>
                  <a:lnTo>
                    <a:pt x="7969" y="5244"/>
                  </a:lnTo>
                  <a:lnTo>
                    <a:pt x="8214" y="5159"/>
                  </a:lnTo>
                  <a:lnTo>
                    <a:pt x="7857" y="5244"/>
                  </a:lnTo>
                  <a:lnTo>
                    <a:pt x="7612" y="5159"/>
                  </a:lnTo>
                  <a:lnTo>
                    <a:pt x="8214" y="4926"/>
                  </a:lnTo>
                  <a:lnTo>
                    <a:pt x="8304" y="4926"/>
                  </a:lnTo>
                  <a:lnTo>
                    <a:pt x="8304" y="4713"/>
                  </a:lnTo>
                  <a:lnTo>
                    <a:pt x="8772" y="4713"/>
                  </a:lnTo>
                  <a:lnTo>
                    <a:pt x="8772" y="4926"/>
                  </a:lnTo>
                  <a:lnTo>
                    <a:pt x="8884" y="4713"/>
                  </a:lnTo>
                  <a:lnTo>
                    <a:pt x="8772" y="4713"/>
                  </a:lnTo>
                  <a:lnTo>
                    <a:pt x="8884" y="4289"/>
                  </a:lnTo>
                  <a:lnTo>
                    <a:pt x="9219" y="4289"/>
                  </a:lnTo>
                  <a:lnTo>
                    <a:pt x="9710" y="4289"/>
                  </a:lnTo>
                  <a:lnTo>
                    <a:pt x="9710" y="4055"/>
                  </a:lnTo>
                  <a:lnTo>
                    <a:pt x="9219" y="4289"/>
                  </a:lnTo>
                  <a:lnTo>
                    <a:pt x="8884" y="4289"/>
                  </a:lnTo>
                  <a:lnTo>
                    <a:pt x="9129" y="3843"/>
                  </a:lnTo>
                  <a:lnTo>
                    <a:pt x="9219" y="3843"/>
                  </a:lnTo>
                  <a:lnTo>
                    <a:pt x="9710" y="3503"/>
                  </a:lnTo>
                  <a:lnTo>
                    <a:pt x="9710" y="3376"/>
                  </a:lnTo>
                  <a:lnTo>
                    <a:pt x="9821" y="3163"/>
                  </a:lnTo>
                  <a:lnTo>
                    <a:pt x="9710" y="3163"/>
                  </a:lnTo>
                  <a:lnTo>
                    <a:pt x="9219" y="3376"/>
                  </a:lnTo>
                  <a:lnTo>
                    <a:pt x="9129" y="3163"/>
                  </a:lnTo>
                  <a:lnTo>
                    <a:pt x="9219" y="2845"/>
                  </a:lnTo>
                  <a:lnTo>
                    <a:pt x="10402" y="2633"/>
                  </a:lnTo>
                  <a:lnTo>
                    <a:pt x="10737" y="2951"/>
                  </a:lnTo>
                  <a:lnTo>
                    <a:pt x="10960" y="2951"/>
                  </a:lnTo>
                  <a:lnTo>
                    <a:pt x="10960" y="2845"/>
                  </a:lnTo>
                  <a:lnTo>
                    <a:pt x="10625" y="2845"/>
                  </a:lnTo>
                  <a:lnTo>
                    <a:pt x="10402" y="2420"/>
                  </a:lnTo>
                  <a:lnTo>
                    <a:pt x="10960" y="2081"/>
                  </a:lnTo>
                  <a:lnTo>
                    <a:pt x="11183" y="2633"/>
                  </a:lnTo>
                  <a:lnTo>
                    <a:pt x="11183" y="2293"/>
                  </a:lnTo>
                  <a:lnTo>
                    <a:pt x="11317" y="2081"/>
                  </a:lnTo>
                  <a:lnTo>
                    <a:pt x="11540" y="2845"/>
                  </a:lnTo>
                  <a:lnTo>
                    <a:pt x="11674" y="2845"/>
                  </a:lnTo>
                  <a:lnTo>
                    <a:pt x="11897" y="2633"/>
                  </a:lnTo>
                  <a:lnTo>
                    <a:pt x="11674" y="2293"/>
                  </a:lnTo>
                  <a:lnTo>
                    <a:pt x="12143" y="2081"/>
                  </a:lnTo>
                  <a:lnTo>
                    <a:pt x="12232" y="1975"/>
                  </a:lnTo>
                  <a:lnTo>
                    <a:pt x="12813" y="2293"/>
                  </a:lnTo>
                  <a:lnTo>
                    <a:pt x="12813" y="1741"/>
                  </a:lnTo>
                  <a:lnTo>
                    <a:pt x="12455" y="1741"/>
                  </a:lnTo>
                  <a:lnTo>
                    <a:pt x="12143" y="1423"/>
                  </a:lnTo>
                  <a:lnTo>
                    <a:pt x="12701" y="1423"/>
                  </a:lnTo>
                  <a:lnTo>
                    <a:pt x="13415" y="1423"/>
                  </a:lnTo>
                  <a:lnTo>
                    <a:pt x="13638" y="1529"/>
                  </a:lnTo>
                  <a:lnTo>
                    <a:pt x="13973" y="1210"/>
                  </a:lnTo>
                  <a:lnTo>
                    <a:pt x="13973" y="637"/>
                  </a:lnTo>
                  <a:lnTo>
                    <a:pt x="14330" y="1083"/>
                  </a:lnTo>
                  <a:lnTo>
                    <a:pt x="14554" y="870"/>
                  </a:lnTo>
                  <a:lnTo>
                    <a:pt x="14330" y="637"/>
                  </a:lnTo>
                  <a:lnTo>
                    <a:pt x="14554" y="297"/>
                  </a:lnTo>
                  <a:lnTo>
                    <a:pt x="15134" y="297"/>
                  </a:lnTo>
                  <a:lnTo>
                    <a:pt x="15469" y="297"/>
                  </a:lnTo>
                  <a:lnTo>
                    <a:pt x="15134" y="870"/>
                  </a:lnTo>
                  <a:lnTo>
                    <a:pt x="15134" y="1423"/>
                  </a:lnTo>
                  <a:lnTo>
                    <a:pt x="15246" y="1529"/>
                  </a:lnTo>
                  <a:lnTo>
                    <a:pt x="15246" y="1210"/>
                  </a:lnTo>
                  <a:lnTo>
                    <a:pt x="16049" y="297"/>
                  </a:lnTo>
                  <a:lnTo>
                    <a:pt x="16049" y="637"/>
                  </a:lnTo>
                  <a:lnTo>
                    <a:pt x="16161" y="1083"/>
                  </a:lnTo>
                  <a:lnTo>
                    <a:pt x="16384" y="870"/>
                  </a:lnTo>
                  <a:lnTo>
                    <a:pt x="16518" y="637"/>
                  </a:lnTo>
                  <a:lnTo>
                    <a:pt x="16741" y="552"/>
                  </a:lnTo>
                  <a:lnTo>
                    <a:pt x="16384" y="297"/>
                  </a:lnTo>
                  <a:lnTo>
                    <a:pt x="16518" y="0"/>
                  </a:lnTo>
                  <a:lnTo>
                    <a:pt x="17098" y="0"/>
                  </a:lnTo>
                  <a:lnTo>
                    <a:pt x="17567" y="85"/>
                  </a:lnTo>
                  <a:lnTo>
                    <a:pt x="17567" y="297"/>
                  </a:lnTo>
                  <a:lnTo>
                    <a:pt x="17098" y="552"/>
                  </a:lnTo>
                  <a:lnTo>
                    <a:pt x="17567" y="637"/>
                  </a:lnTo>
                  <a:lnTo>
                    <a:pt x="17098" y="870"/>
                  </a:lnTo>
                  <a:lnTo>
                    <a:pt x="17567" y="870"/>
                  </a:lnTo>
                  <a:lnTo>
                    <a:pt x="17902" y="297"/>
                  </a:lnTo>
                  <a:lnTo>
                    <a:pt x="18013" y="297"/>
                  </a:lnTo>
                  <a:lnTo>
                    <a:pt x="18259" y="552"/>
                  </a:lnTo>
                  <a:lnTo>
                    <a:pt x="18482" y="297"/>
                  </a:lnTo>
                  <a:lnTo>
                    <a:pt x="19063" y="637"/>
                  </a:lnTo>
                  <a:lnTo>
                    <a:pt x="18839" y="637"/>
                  </a:lnTo>
                  <a:lnTo>
                    <a:pt x="19174" y="637"/>
                  </a:lnTo>
                  <a:lnTo>
                    <a:pt x="19531" y="1083"/>
                  </a:lnTo>
                  <a:lnTo>
                    <a:pt x="19063" y="1423"/>
                  </a:lnTo>
                  <a:lnTo>
                    <a:pt x="17902" y="1423"/>
                  </a:lnTo>
                  <a:lnTo>
                    <a:pt x="18482" y="1529"/>
                  </a:lnTo>
                  <a:lnTo>
                    <a:pt x="18839" y="1975"/>
                  </a:lnTo>
                  <a:lnTo>
                    <a:pt x="19063" y="1741"/>
                  </a:lnTo>
                  <a:lnTo>
                    <a:pt x="19397" y="1741"/>
                  </a:lnTo>
                  <a:lnTo>
                    <a:pt x="19754" y="1975"/>
                  </a:lnTo>
                  <a:lnTo>
                    <a:pt x="19978" y="2081"/>
                  </a:lnTo>
                  <a:lnTo>
                    <a:pt x="19531" y="208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86" name="Freeform 267">
              <a:extLst>
                <a:ext uri="{FF2B5EF4-FFF2-40B4-BE49-F238E27FC236}">
                  <a16:creationId xmlns:a16="http://schemas.microsoft.com/office/drawing/2014/main" id="{A43D4F05-BA29-5943-B403-B3EBB7FE8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080" y="2727083"/>
              <a:ext cx="25444" cy="22766"/>
            </a:xfrm>
            <a:custGeom>
              <a:avLst/>
              <a:gdLst>
                <a:gd name="T0" fmla="*/ 1702 w 20000"/>
                <a:gd name="T1" fmla="*/ 19524 h 20000"/>
                <a:gd name="T2" fmla="*/ 0 w 20000"/>
                <a:gd name="T3" fmla="*/ 11905 h 20000"/>
                <a:gd name="T4" fmla="*/ 8511 w 20000"/>
                <a:gd name="T5" fmla="*/ 0 h 20000"/>
                <a:gd name="T6" fmla="*/ 13191 w 20000"/>
                <a:gd name="T7" fmla="*/ 7143 h 20000"/>
                <a:gd name="T8" fmla="*/ 17447 w 20000"/>
                <a:gd name="T9" fmla="*/ 0 h 20000"/>
                <a:gd name="T10" fmla="*/ 19574 w 20000"/>
                <a:gd name="T11" fmla="*/ 7143 h 20000"/>
                <a:gd name="T12" fmla="*/ 8511 w 20000"/>
                <a:gd name="T13" fmla="*/ 17143 h 20000"/>
                <a:gd name="T14" fmla="*/ 6809 w 20000"/>
                <a:gd name="T15" fmla="*/ 19524 h 20000"/>
                <a:gd name="T16" fmla="*/ 1702 w 20000"/>
                <a:gd name="T17" fmla="*/ 195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00" h="20000">
                  <a:moveTo>
                    <a:pt x="1702" y="19524"/>
                  </a:moveTo>
                  <a:lnTo>
                    <a:pt x="0" y="11905"/>
                  </a:lnTo>
                  <a:lnTo>
                    <a:pt x="8511" y="0"/>
                  </a:lnTo>
                  <a:lnTo>
                    <a:pt x="13191" y="7143"/>
                  </a:lnTo>
                  <a:lnTo>
                    <a:pt x="17447" y="0"/>
                  </a:lnTo>
                  <a:lnTo>
                    <a:pt x="19574" y="7143"/>
                  </a:lnTo>
                  <a:lnTo>
                    <a:pt x="8511" y="17143"/>
                  </a:lnTo>
                  <a:lnTo>
                    <a:pt x="6809" y="19524"/>
                  </a:lnTo>
                  <a:lnTo>
                    <a:pt x="1702" y="1952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87" name="Freeform 266">
              <a:extLst>
                <a:ext uri="{FF2B5EF4-FFF2-40B4-BE49-F238E27FC236}">
                  <a16:creationId xmlns:a16="http://schemas.microsoft.com/office/drawing/2014/main" id="{8606A23F-F3A8-8547-833F-0D5E39F59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349" y="2724403"/>
              <a:ext cx="14731" cy="17409"/>
            </a:xfrm>
            <a:custGeom>
              <a:avLst/>
              <a:gdLst>
                <a:gd name="T0" fmla="*/ 11429 w 20000"/>
                <a:gd name="T1" fmla="*/ 19375 h 20000"/>
                <a:gd name="T2" fmla="*/ 4286 w 20000"/>
                <a:gd name="T3" fmla="*/ 19375 h 20000"/>
                <a:gd name="T4" fmla="*/ 19286 w 20000"/>
                <a:gd name="T5" fmla="*/ 13125 h 20000"/>
                <a:gd name="T6" fmla="*/ 11429 w 20000"/>
                <a:gd name="T7" fmla="*/ 13125 h 20000"/>
                <a:gd name="T8" fmla="*/ 0 w 20000"/>
                <a:gd name="T9" fmla="*/ 19375 h 20000"/>
                <a:gd name="T10" fmla="*/ 0 w 20000"/>
                <a:gd name="T11" fmla="*/ 9375 h 20000"/>
                <a:gd name="T12" fmla="*/ 11429 w 20000"/>
                <a:gd name="T13" fmla="*/ 9375 h 20000"/>
                <a:gd name="T14" fmla="*/ 11429 w 20000"/>
                <a:gd name="T15" fmla="*/ 0 h 20000"/>
                <a:gd name="T16" fmla="*/ 19286 w 20000"/>
                <a:gd name="T17" fmla="*/ 3750 h 20000"/>
                <a:gd name="T18" fmla="*/ 19286 w 20000"/>
                <a:gd name="T19" fmla="*/ 13125 h 20000"/>
                <a:gd name="T20" fmla="*/ 11429 w 20000"/>
                <a:gd name="T21" fmla="*/ 1937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00" h="20000">
                  <a:moveTo>
                    <a:pt x="11429" y="19375"/>
                  </a:moveTo>
                  <a:lnTo>
                    <a:pt x="4286" y="19375"/>
                  </a:lnTo>
                  <a:lnTo>
                    <a:pt x="19286" y="13125"/>
                  </a:lnTo>
                  <a:lnTo>
                    <a:pt x="11429" y="13125"/>
                  </a:lnTo>
                  <a:lnTo>
                    <a:pt x="0" y="19375"/>
                  </a:lnTo>
                  <a:lnTo>
                    <a:pt x="0" y="9375"/>
                  </a:lnTo>
                  <a:lnTo>
                    <a:pt x="11429" y="9375"/>
                  </a:lnTo>
                  <a:lnTo>
                    <a:pt x="11429" y="0"/>
                  </a:lnTo>
                  <a:lnTo>
                    <a:pt x="19286" y="3750"/>
                  </a:lnTo>
                  <a:lnTo>
                    <a:pt x="19286" y="13125"/>
                  </a:lnTo>
                  <a:lnTo>
                    <a:pt x="11429" y="1937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88" name="Freeform 265">
              <a:extLst>
                <a:ext uri="{FF2B5EF4-FFF2-40B4-BE49-F238E27FC236}">
                  <a16:creationId xmlns:a16="http://schemas.microsoft.com/office/drawing/2014/main" id="{C9066234-5E51-BB4B-8DC9-4CB58D00C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410" y="3439508"/>
              <a:ext cx="166057" cy="77671"/>
            </a:xfrm>
            <a:custGeom>
              <a:avLst/>
              <a:gdLst>
                <a:gd name="T0" fmla="*/ 10611 w 20000"/>
                <a:gd name="T1" fmla="*/ 2192 h 20000"/>
                <a:gd name="T2" fmla="*/ 12283 w 20000"/>
                <a:gd name="T3" fmla="*/ 3562 h 20000"/>
                <a:gd name="T4" fmla="*/ 13248 w 20000"/>
                <a:gd name="T5" fmla="*/ 3562 h 20000"/>
                <a:gd name="T6" fmla="*/ 14598 w 20000"/>
                <a:gd name="T7" fmla="*/ 0 h 20000"/>
                <a:gd name="T8" fmla="*/ 16270 w 20000"/>
                <a:gd name="T9" fmla="*/ 1370 h 20000"/>
                <a:gd name="T10" fmla="*/ 18907 w 20000"/>
                <a:gd name="T11" fmla="*/ 2192 h 20000"/>
                <a:gd name="T12" fmla="*/ 18907 w 20000"/>
                <a:gd name="T13" fmla="*/ 5616 h 20000"/>
                <a:gd name="T14" fmla="*/ 19936 w 20000"/>
                <a:gd name="T15" fmla="*/ 7808 h 20000"/>
                <a:gd name="T16" fmla="*/ 19936 w 20000"/>
                <a:gd name="T17" fmla="*/ 9178 h 20000"/>
                <a:gd name="T18" fmla="*/ 19293 w 20000"/>
                <a:gd name="T19" fmla="*/ 10685 h 20000"/>
                <a:gd name="T20" fmla="*/ 18264 w 20000"/>
                <a:gd name="T21" fmla="*/ 10685 h 20000"/>
                <a:gd name="T22" fmla="*/ 17621 w 20000"/>
                <a:gd name="T23" fmla="*/ 10685 h 20000"/>
                <a:gd name="T24" fmla="*/ 18264 w 20000"/>
                <a:gd name="T25" fmla="*/ 11233 h 20000"/>
                <a:gd name="T26" fmla="*/ 18264 w 20000"/>
                <a:gd name="T27" fmla="*/ 16301 h 20000"/>
                <a:gd name="T28" fmla="*/ 17299 w 20000"/>
                <a:gd name="T29" fmla="*/ 17123 h 20000"/>
                <a:gd name="T30" fmla="*/ 17299 w 20000"/>
                <a:gd name="T31" fmla="*/ 18493 h 20000"/>
                <a:gd name="T32" fmla="*/ 16270 w 20000"/>
                <a:gd name="T33" fmla="*/ 18493 h 20000"/>
                <a:gd name="T34" fmla="*/ 13248 w 20000"/>
                <a:gd name="T35" fmla="*/ 19863 h 20000"/>
                <a:gd name="T36" fmla="*/ 10611 w 20000"/>
                <a:gd name="T37" fmla="*/ 19863 h 20000"/>
                <a:gd name="T38" fmla="*/ 10354 w 20000"/>
                <a:gd name="T39" fmla="*/ 19863 h 20000"/>
                <a:gd name="T40" fmla="*/ 8617 w 20000"/>
                <a:gd name="T41" fmla="*/ 17123 h 20000"/>
                <a:gd name="T42" fmla="*/ 6945 w 20000"/>
                <a:gd name="T43" fmla="*/ 14932 h 20000"/>
                <a:gd name="T44" fmla="*/ 5981 w 20000"/>
                <a:gd name="T45" fmla="*/ 14932 h 20000"/>
                <a:gd name="T46" fmla="*/ 4309 w 20000"/>
                <a:gd name="T47" fmla="*/ 14932 h 20000"/>
                <a:gd name="T48" fmla="*/ 4309 w 20000"/>
                <a:gd name="T49" fmla="*/ 17123 h 20000"/>
                <a:gd name="T50" fmla="*/ 2637 w 20000"/>
                <a:gd name="T51" fmla="*/ 17123 h 20000"/>
                <a:gd name="T52" fmla="*/ 2315 w 20000"/>
                <a:gd name="T53" fmla="*/ 17123 h 20000"/>
                <a:gd name="T54" fmla="*/ 2315 w 20000"/>
                <a:gd name="T55" fmla="*/ 16301 h 20000"/>
                <a:gd name="T56" fmla="*/ 900 w 20000"/>
                <a:gd name="T57" fmla="*/ 16301 h 20000"/>
                <a:gd name="T58" fmla="*/ 900 w 20000"/>
                <a:gd name="T59" fmla="*/ 14932 h 20000"/>
                <a:gd name="T60" fmla="*/ 643 w 20000"/>
                <a:gd name="T61" fmla="*/ 14932 h 20000"/>
                <a:gd name="T62" fmla="*/ 0 w 20000"/>
                <a:gd name="T63" fmla="*/ 13425 h 20000"/>
                <a:gd name="T64" fmla="*/ 0 w 20000"/>
                <a:gd name="T65" fmla="*/ 12877 h 20000"/>
                <a:gd name="T66" fmla="*/ 643 w 20000"/>
                <a:gd name="T67" fmla="*/ 11233 h 20000"/>
                <a:gd name="T68" fmla="*/ 2315 w 20000"/>
                <a:gd name="T69" fmla="*/ 12877 h 20000"/>
                <a:gd name="T70" fmla="*/ 2315 w 20000"/>
                <a:gd name="T71" fmla="*/ 11233 h 20000"/>
                <a:gd name="T72" fmla="*/ 3280 w 20000"/>
                <a:gd name="T73" fmla="*/ 11233 h 20000"/>
                <a:gd name="T74" fmla="*/ 3666 w 20000"/>
                <a:gd name="T75" fmla="*/ 12877 h 20000"/>
                <a:gd name="T76" fmla="*/ 5273 w 20000"/>
                <a:gd name="T77" fmla="*/ 11233 h 20000"/>
                <a:gd name="T78" fmla="*/ 6302 w 20000"/>
                <a:gd name="T79" fmla="*/ 11233 h 20000"/>
                <a:gd name="T80" fmla="*/ 6945 w 20000"/>
                <a:gd name="T81" fmla="*/ 10685 h 20000"/>
                <a:gd name="T82" fmla="*/ 8617 w 20000"/>
                <a:gd name="T83" fmla="*/ 10685 h 20000"/>
                <a:gd name="T84" fmla="*/ 9325 w 20000"/>
                <a:gd name="T85" fmla="*/ 11233 h 20000"/>
                <a:gd name="T86" fmla="*/ 8617 w 20000"/>
                <a:gd name="T87" fmla="*/ 9178 h 20000"/>
                <a:gd name="T88" fmla="*/ 8617 w 20000"/>
                <a:gd name="T89" fmla="*/ 5616 h 20000"/>
                <a:gd name="T90" fmla="*/ 10611 w 20000"/>
                <a:gd name="T91" fmla="*/ 5068 h 20000"/>
                <a:gd name="T92" fmla="*/ 10611 w 20000"/>
                <a:gd name="T93" fmla="*/ 219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00" h="20000">
                  <a:moveTo>
                    <a:pt x="10611" y="2192"/>
                  </a:moveTo>
                  <a:lnTo>
                    <a:pt x="12283" y="3562"/>
                  </a:lnTo>
                  <a:lnTo>
                    <a:pt x="13248" y="3562"/>
                  </a:lnTo>
                  <a:lnTo>
                    <a:pt x="14598" y="0"/>
                  </a:lnTo>
                  <a:lnTo>
                    <a:pt x="16270" y="1370"/>
                  </a:lnTo>
                  <a:lnTo>
                    <a:pt x="18907" y="2192"/>
                  </a:lnTo>
                  <a:lnTo>
                    <a:pt x="18907" y="5616"/>
                  </a:lnTo>
                  <a:lnTo>
                    <a:pt x="19936" y="7808"/>
                  </a:lnTo>
                  <a:lnTo>
                    <a:pt x="19936" y="9178"/>
                  </a:lnTo>
                  <a:lnTo>
                    <a:pt x="19293" y="10685"/>
                  </a:lnTo>
                  <a:lnTo>
                    <a:pt x="18264" y="10685"/>
                  </a:lnTo>
                  <a:lnTo>
                    <a:pt x="17621" y="10685"/>
                  </a:lnTo>
                  <a:lnTo>
                    <a:pt x="18264" y="11233"/>
                  </a:lnTo>
                  <a:lnTo>
                    <a:pt x="18264" y="16301"/>
                  </a:lnTo>
                  <a:lnTo>
                    <a:pt x="17299" y="17123"/>
                  </a:lnTo>
                  <a:lnTo>
                    <a:pt x="17299" y="18493"/>
                  </a:lnTo>
                  <a:lnTo>
                    <a:pt x="16270" y="18493"/>
                  </a:lnTo>
                  <a:lnTo>
                    <a:pt x="13248" y="19863"/>
                  </a:lnTo>
                  <a:lnTo>
                    <a:pt x="10611" y="19863"/>
                  </a:lnTo>
                  <a:lnTo>
                    <a:pt x="10354" y="19863"/>
                  </a:lnTo>
                  <a:lnTo>
                    <a:pt x="8617" y="17123"/>
                  </a:lnTo>
                  <a:lnTo>
                    <a:pt x="6945" y="14932"/>
                  </a:lnTo>
                  <a:lnTo>
                    <a:pt x="5981" y="14932"/>
                  </a:lnTo>
                  <a:lnTo>
                    <a:pt x="4309" y="14932"/>
                  </a:lnTo>
                  <a:lnTo>
                    <a:pt x="4309" y="17123"/>
                  </a:lnTo>
                  <a:lnTo>
                    <a:pt x="2637" y="17123"/>
                  </a:lnTo>
                  <a:lnTo>
                    <a:pt x="2315" y="17123"/>
                  </a:lnTo>
                  <a:lnTo>
                    <a:pt x="2315" y="16301"/>
                  </a:lnTo>
                  <a:lnTo>
                    <a:pt x="900" y="16301"/>
                  </a:lnTo>
                  <a:lnTo>
                    <a:pt x="900" y="14932"/>
                  </a:lnTo>
                  <a:lnTo>
                    <a:pt x="643" y="14932"/>
                  </a:lnTo>
                  <a:lnTo>
                    <a:pt x="0" y="13425"/>
                  </a:lnTo>
                  <a:lnTo>
                    <a:pt x="0" y="12877"/>
                  </a:lnTo>
                  <a:lnTo>
                    <a:pt x="643" y="11233"/>
                  </a:lnTo>
                  <a:lnTo>
                    <a:pt x="2315" y="12877"/>
                  </a:lnTo>
                  <a:lnTo>
                    <a:pt x="2315" y="11233"/>
                  </a:lnTo>
                  <a:lnTo>
                    <a:pt x="3280" y="11233"/>
                  </a:lnTo>
                  <a:lnTo>
                    <a:pt x="3666" y="12877"/>
                  </a:lnTo>
                  <a:lnTo>
                    <a:pt x="5273" y="11233"/>
                  </a:lnTo>
                  <a:lnTo>
                    <a:pt x="6302" y="11233"/>
                  </a:lnTo>
                  <a:lnTo>
                    <a:pt x="6945" y="10685"/>
                  </a:lnTo>
                  <a:lnTo>
                    <a:pt x="8617" y="10685"/>
                  </a:lnTo>
                  <a:lnTo>
                    <a:pt x="9325" y="11233"/>
                  </a:lnTo>
                  <a:lnTo>
                    <a:pt x="8617" y="9178"/>
                  </a:lnTo>
                  <a:lnTo>
                    <a:pt x="8617" y="5616"/>
                  </a:lnTo>
                  <a:lnTo>
                    <a:pt x="10611" y="5068"/>
                  </a:lnTo>
                  <a:lnTo>
                    <a:pt x="10611" y="219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89" name="Freeform 264">
              <a:extLst>
                <a:ext uri="{FF2B5EF4-FFF2-40B4-BE49-F238E27FC236}">
                  <a16:creationId xmlns:a16="http://schemas.microsoft.com/office/drawing/2014/main" id="{6B7156FF-E3AA-6B4F-A1D6-058593365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793" y="3250688"/>
              <a:ext cx="224979" cy="183463"/>
            </a:xfrm>
            <a:custGeom>
              <a:avLst/>
              <a:gdLst>
                <a:gd name="T0" fmla="*/ 10309 w 20000"/>
                <a:gd name="T1" fmla="*/ 933 h 20000"/>
                <a:gd name="T2" fmla="*/ 16722 w 20000"/>
                <a:gd name="T3" fmla="*/ 933 h 20000"/>
                <a:gd name="T4" fmla="*/ 17957 w 20000"/>
                <a:gd name="T5" fmla="*/ 3615 h 20000"/>
                <a:gd name="T6" fmla="*/ 18670 w 20000"/>
                <a:gd name="T7" fmla="*/ 5481 h 20000"/>
                <a:gd name="T8" fmla="*/ 19192 w 20000"/>
                <a:gd name="T9" fmla="*/ 7289 h 20000"/>
                <a:gd name="T10" fmla="*/ 17482 w 20000"/>
                <a:gd name="T11" fmla="*/ 8455 h 20000"/>
                <a:gd name="T12" fmla="*/ 18670 w 20000"/>
                <a:gd name="T13" fmla="*/ 10029 h 20000"/>
                <a:gd name="T14" fmla="*/ 19192 w 20000"/>
                <a:gd name="T15" fmla="*/ 11837 h 20000"/>
                <a:gd name="T16" fmla="*/ 19952 w 20000"/>
                <a:gd name="T17" fmla="*/ 13586 h 20000"/>
                <a:gd name="T18" fmla="*/ 17197 w 20000"/>
                <a:gd name="T19" fmla="*/ 18134 h 20000"/>
                <a:gd name="T20" fmla="*/ 17482 w 20000"/>
                <a:gd name="T21" fmla="*/ 19592 h 20000"/>
                <a:gd name="T22" fmla="*/ 17197 w 20000"/>
                <a:gd name="T23" fmla="*/ 19942 h 20000"/>
                <a:gd name="T24" fmla="*/ 16722 w 20000"/>
                <a:gd name="T25" fmla="*/ 19592 h 20000"/>
                <a:gd name="T26" fmla="*/ 15487 w 20000"/>
                <a:gd name="T27" fmla="*/ 19009 h 20000"/>
                <a:gd name="T28" fmla="*/ 14489 w 20000"/>
                <a:gd name="T29" fmla="*/ 18717 h 20000"/>
                <a:gd name="T30" fmla="*/ 14014 w 20000"/>
                <a:gd name="T31" fmla="*/ 19009 h 20000"/>
                <a:gd name="T32" fmla="*/ 13302 w 20000"/>
                <a:gd name="T33" fmla="*/ 19009 h 20000"/>
                <a:gd name="T34" fmla="*/ 12067 w 20000"/>
                <a:gd name="T35" fmla="*/ 19592 h 20000"/>
                <a:gd name="T36" fmla="*/ 11591 w 20000"/>
                <a:gd name="T37" fmla="*/ 19009 h 20000"/>
                <a:gd name="T38" fmla="*/ 11306 w 20000"/>
                <a:gd name="T39" fmla="*/ 18134 h 20000"/>
                <a:gd name="T40" fmla="*/ 10309 w 20000"/>
                <a:gd name="T41" fmla="*/ 18717 h 20000"/>
                <a:gd name="T42" fmla="*/ 9359 w 20000"/>
                <a:gd name="T43" fmla="*/ 17551 h 20000"/>
                <a:gd name="T44" fmla="*/ 9359 w 20000"/>
                <a:gd name="T45" fmla="*/ 17201 h 20000"/>
                <a:gd name="T46" fmla="*/ 7601 w 20000"/>
                <a:gd name="T47" fmla="*/ 16618 h 20000"/>
                <a:gd name="T48" fmla="*/ 7601 w 20000"/>
                <a:gd name="T49" fmla="*/ 16327 h 20000"/>
                <a:gd name="T50" fmla="*/ 6888 w 20000"/>
                <a:gd name="T51" fmla="*/ 15743 h 20000"/>
                <a:gd name="T52" fmla="*/ 6128 w 20000"/>
                <a:gd name="T53" fmla="*/ 16327 h 20000"/>
                <a:gd name="T54" fmla="*/ 5653 w 20000"/>
                <a:gd name="T55" fmla="*/ 16327 h 20000"/>
                <a:gd name="T56" fmla="*/ 4941 w 20000"/>
                <a:gd name="T57" fmla="*/ 15743 h 20000"/>
                <a:gd name="T58" fmla="*/ 4941 w 20000"/>
                <a:gd name="T59" fmla="*/ 15102 h 20000"/>
                <a:gd name="T60" fmla="*/ 4941 w 20000"/>
                <a:gd name="T61" fmla="*/ 14810 h 20000"/>
                <a:gd name="T62" fmla="*/ 4466 w 20000"/>
                <a:gd name="T63" fmla="*/ 14810 h 20000"/>
                <a:gd name="T64" fmla="*/ 3230 w 20000"/>
                <a:gd name="T65" fmla="*/ 14227 h 20000"/>
                <a:gd name="T66" fmla="*/ 3230 w 20000"/>
                <a:gd name="T67" fmla="*/ 13586 h 20000"/>
                <a:gd name="T68" fmla="*/ 2470 w 20000"/>
                <a:gd name="T69" fmla="*/ 13586 h 20000"/>
                <a:gd name="T70" fmla="*/ 1948 w 20000"/>
                <a:gd name="T71" fmla="*/ 13586 h 20000"/>
                <a:gd name="T72" fmla="*/ 2470 w 20000"/>
                <a:gd name="T73" fmla="*/ 12653 h 20000"/>
                <a:gd name="T74" fmla="*/ 1948 w 20000"/>
                <a:gd name="T75" fmla="*/ 12420 h 20000"/>
                <a:gd name="T76" fmla="*/ 1758 w 20000"/>
                <a:gd name="T77" fmla="*/ 10904 h 20000"/>
                <a:gd name="T78" fmla="*/ 1758 w 20000"/>
                <a:gd name="T79" fmla="*/ 10262 h 20000"/>
                <a:gd name="T80" fmla="*/ 1235 w 20000"/>
                <a:gd name="T81" fmla="*/ 10262 h 20000"/>
                <a:gd name="T82" fmla="*/ 998 w 20000"/>
                <a:gd name="T83" fmla="*/ 8746 h 20000"/>
                <a:gd name="T84" fmla="*/ 1235 w 20000"/>
                <a:gd name="T85" fmla="*/ 8455 h 20000"/>
                <a:gd name="T86" fmla="*/ 0 w 20000"/>
                <a:gd name="T87" fmla="*/ 7289 h 20000"/>
                <a:gd name="T88" fmla="*/ 0 w 20000"/>
                <a:gd name="T89" fmla="*/ 6939 h 20000"/>
                <a:gd name="T90" fmla="*/ 998 w 20000"/>
                <a:gd name="T91" fmla="*/ 6064 h 20000"/>
                <a:gd name="T92" fmla="*/ 523 w 20000"/>
                <a:gd name="T93" fmla="*/ 4548 h 20000"/>
                <a:gd name="T94" fmla="*/ 998 w 20000"/>
                <a:gd name="T95" fmla="*/ 3965 h 20000"/>
                <a:gd name="T96" fmla="*/ 1235 w 20000"/>
                <a:gd name="T97" fmla="*/ 3965 h 20000"/>
                <a:gd name="T98" fmla="*/ 1235 w 20000"/>
                <a:gd name="T99" fmla="*/ 3032 h 20000"/>
                <a:gd name="T100" fmla="*/ 3705 w 20000"/>
                <a:gd name="T101" fmla="*/ 2157 h 20000"/>
                <a:gd name="T102" fmla="*/ 4181 w 20000"/>
                <a:gd name="T103" fmla="*/ 933 h 20000"/>
                <a:gd name="T104" fmla="*/ 4941 w 20000"/>
                <a:gd name="T105" fmla="*/ 641 h 20000"/>
                <a:gd name="T106" fmla="*/ 5178 w 20000"/>
                <a:gd name="T107" fmla="*/ 641 h 20000"/>
                <a:gd name="T108" fmla="*/ 7601 w 20000"/>
                <a:gd name="T109" fmla="*/ 0 h 20000"/>
                <a:gd name="T110" fmla="*/ 8171 w 20000"/>
                <a:gd name="T111" fmla="*/ 933 h 20000"/>
                <a:gd name="T112" fmla="*/ 8361 w 20000"/>
                <a:gd name="T113" fmla="*/ 1574 h 20000"/>
                <a:gd name="T114" fmla="*/ 9359 w 20000"/>
                <a:gd name="T115" fmla="*/ 1574 h 20000"/>
                <a:gd name="T116" fmla="*/ 10119 w 20000"/>
                <a:gd name="T117" fmla="*/ 2157 h 20000"/>
                <a:gd name="T118" fmla="*/ 10309 w 20000"/>
                <a:gd name="T119" fmla="*/ 93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00" h="20000">
                  <a:moveTo>
                    <a:pt x="10309" y="933"/>
                  </a:moveTo>
                  <a:lnTo>
                    <a:pt x="16722" y="933"/>
                  </a:lnTo>
                  <a:lnTo>
                    <a:pt x="17957" y="3615"/>
                  </a:lnTo>
                  <a:lnTo>
                    <a:pt x="18670" y="5481"/>
                  </a:lnTo>
                  <a:lnTo>
                    <a:pt x="19192" y="7289"/>
                  </a:lnTo>
                  <a:lnTo>
                    <a:pt x="17482" y="8455"/>
                  </a:lnTo>
                  <a:lnTo>
                    <a:pt x="18670" y="10029"/>
                  </a:lnTo>
                  <a:lnTo>
                    <a:pt x="19192" y="11837"/>
                  </a:lnTo>
                  <a:lnTo>
                    <a:pt x="19952" y="13586"/>
                  </a:lnTo>
                  <a:lnTo>
                    <a:pt x="17197" y="18134"/>
                  </a:lnTo>
                  <a:lnTo>
                    <a:pt x="17482" y="19592"/>
                  </a:lnTo>
                  <a:lnTo>
                    <a:pt x="17197" y="19942"/>
                  </a:lnTo>
                  <a:lnTo>
                    <a:pt x="16722" y="19592"/>
                  </a:lnTo>
                  <a:lnTo>
                    <a:pt x="15487" y="19009"/>
                  </a:lnTo>
                  <a:lnTo>
                    <a:pt x="14489" y="18717"/>
                  </a:lnTo>
                  <a:lnTo>
                    <a:pt x="14014" y="19009"/>
                  </a:lnTo>
                  <a:lnTo>
                    <a:pt x="13302" y="19009"/>
                  </a:lnTo>
                  <a:lnTo>
                    <a:pt x="12067" y="19592"/>
                  </a:lnTo>
                  <a:lnTo>
                    <a:pt x="11591" y="19009"/>
                  </a:lnTo>
                  <a:lnTo>
                    <a:pt x="11306" y="18134"/>
                  </a:lnTo>
                  <a:lnTo>
                    <a:pt x="10309" y="18717"/>
                  </a:lnTo>
                  <a:lnTo>
                    <a:pt x="9359" y="17551"/>
                  </a:lnTo>
                  <a:lnTo>
                    <a:pt x="9359" y="17201"/>
                  </a:lnTo>
                  <a:lnTo>
                    <a:pt x="7601" y="16618"/>
                  </a:lnTo>
                  <a:lnTo>
                    <a:pt x="7601" y="16327"/>
                  </a:lnTo>
                  <a:lnTo>
                    <a:pt x="6888" y="15743"/>
                  </a:lnTo>
                  <a:lnTo>
                    <a:pt x="6128" y="16327"/>
                  </a:lnTo>
                  <a:lnTo>
                    <a:pt x="5653" y="16327"/>
                  </a:lnTo>
                  <a:lnTo>
                    <a:pt x="4941" y="15743"/>
                  </a:lnTo>
                  <a:lnTo>
                    <a:pt x="4941" y="15102"/>
                  </a:lnTo>
                  <a:lnTo>
                    <a:pt x="4941" y="14810"/>
                  </a:lnTo>
                  <a:lnTo>
                    <a:pt x="4466" y="14810"/>
                  </a:lnTo>
                  <a:lnTo>
                    <a:pt x="3230" y="14227"/>
                  </a:lnTo>
                  <a:lnTo>
                    <a:pt x="3230" y="13586"/>
                  </a:lnTo>
                  <a:lnTo>
                    <a:pt x="2470" y="13586"/>
                  </a:lnTo>
                  <a:lnTo>
                    <a:pt x="1948" y="13586"/>
                  </a:lnTo>
                  <a:lnTo>
                    <a:pt x="2470" y="12653"/>
                  </a:lnTo>
                  <a:lnTo>
                    <a:pt x="1948" y="12420"/>
                  </a:lnTo>
                  <a:lnTo>
                    <a:pt x="1758" y="10904"/>
                  </a:lnTo>
                  <a:lnTo>
                    <a:pt x="1758" y="10262"/>
                  </a:lnTo>
                  <a:lnTo>
                    <a:pt x="1235" y="10262"/>
                  </a:lnTo>
                  <a:lnTo>
                    <a:pt x="998" y="8746"/>
                  </a:lnTo>
                  <a:lnTo>
                    <a:pt x="1235" y="8455"/>
                  </a:lnTo>
                  <a:lnTo>
                    <a:pt x="0" y="7289"/>
                  </a:lnTo>
                  <a:lnTo>
                    <a:pt x="0" y="6939"/>
                  </a:lnTo>
                  <a:lnTo>
                    <a:pt x="998" y="6064"/>
                  </a:lnTo>
                  <a:lnTo>
                    <a:pt x="523" y="4548"/>
                  </a:lnTo>
                  <a:lnTo>
                    <a:pt x="998" y="3965"/>
                  </a:lnTo>
                  <a:lnTo>
                    <a:pt x="1235" y="3965"/>
                  </a:lnTo>
                  <a:lnTo>
                    <a:pt x="1235" y="3032"/>
                  </a:lnTo>
                  <a:lnTo>
                    <a:pt x="3705" y="2157"/>
                  </a:lnTo>
                  <a:lnTo>
                    <a:pt x="4181" y="933"/>
                  </a:lnTo>
                  <a:lnTo>
                    <a:pt x="4941" y="641"/>
                  </a:lnTo>
                  <a:lnTo>
                    <a:pt x="5178" y="641"/>
                  </a:lnTo>
                  <a:lnTo>
                    <a:pt x="7601" y="0"/>
                  </a:lnTo>
                  <a:lnTo>
                    <a:pt x="8171" y="933"/>
                  </a:lnTo>
                  <a:lnTo>
                    <a:pt x="8361" y="1574"/>
                  </a:lnTo>
                  <a:lnTo>
                    <a:pt x="9359" y="1574"/>
                  </a:lnTo>
                  <a:lnTo>
                    <a:pt x="10119" y="2157"/>
                  </a:lnTo>
                  <a:lnTo>
                    <a:pt x="10309" y="93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90" name="Freeform 263">
              <a:extLst>
                <a:ext uri="{FF2B5EF4-FFF2-40B4-BE49-F238E27FC236}">
                  <a16:creationId xmlns:a16="http://schemas.microsoft.com/office/drawing/2014/main" id="{CD417473-E46F-9946-925E-C60EB7B41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199" y="3641720"/>
              <a:ext cx="76332" cy="147306"/>
            </a:xfrm>
            <a:custGeom>
              <a:avLst/>
              <a:gdLst>
                <a:gd name="T0" fmla="*/ 4366 w 20000"/>
                <a:gd name="T1" fmla="*/ 0 h 20000"/>
                <a:gd name="T2" fmla="*/ 5915 w 20000"/>
                <a:gd name="T3" fmla="*/ 436 h 20000"/>
                <a:gd name="T4" fmla="*/ 8169 w 20000"/>
                <a:gd name="T5" fmla="*/ 0 h 20000"/>
                <a:gd name="T6" fmla="*/ 9577 w 20000"/>
                <a:gd name="T7" fmla="*/ 1164 h 20000"/>
                <a:gd name="T8" fmla="*/ 11831 w 20000"/>
                <a:gd name="T9" fmla="*/ 1164 h 20000"/>
                <a:gd name="T10" fmla="*/ 14085 w 20000"/>
                <a:gd name="T11" fmla="*/ 1164 h 20000"/>
                <a:gd name="T12" fmla="*/ 16901 w 20000"/>
                <a:gd name="T13" fmla="*/ 1164 h 20000"/>
                <a:gd name="T14" fmla="*/ 19014 w 20000"/>
                <a:gd name="T15" fmla="*/ 1891 h 20000"/>
                <a:gd name="T16" fmla="*/ 19859 w 20000"/>
                <a:gd name="T17" fmla="*/ 2255 h 20000"/>
                <a:gd name="T18" fmla="*/ 16901 w 20000"/>
                <a:gd name="T19" fmla="*/ 4873 h 20000"/>
                <a:gd name="T20" fmla="*/ 16901 w 20000"/>
                <a:gd name="T21" fmla="*/ 6836 h 20000"/>
                <a:gd name="T22" fmla="*/ 15493 w 20000"/>
                <a:gd name="T23" fmla="*/ 9818 h 20000"/>
                <a:gd name="T24" fmla="*/ 13239 w 20000"/>
                <a:gd name="T25" fmla="*/ 9818 h 20000"/>
                <a:gd name="T26" fmla="*/ 14085 w 20000"/>
                <a:gd name="T27" fmla="*/ 12073 h 20000"/>
                <a:gd name="T28" fmla="*/ 14085 w 20000"/>
                <a:gd name="T29" fmla="*/ 12800 h 20000"/>
                <a:gd name="T30" fmla="*/ 14085 w 20000"/>
                <a:gd name="T31" fmla="*/ 13891 h 20000"/>
                <a:gd name="T32" fmla="*/ 15493 w 20000"/>
                <a:gd name="T33" fmla="*/ 15055 h 20000"/>
                <a:gd name="T34" fmla="*/ 15493 w 20000"/>
                <a:gd name="T35" fmla="*/ 15782 h 20000"/>
                <a:gd name="T36" fmla="*/ 13239 w 20000"/>
                <a:gd name="T37" fmla="*/ 16945 h 20000"/>
                <a:gd name="T38" fmla="*/ 13239 w 20000"/>
                <a:gd name="T39" fmla="*/ 19200 h 20000"/>
                <a:gd name="T40" fmla="*/ 8169 w 20000"/>
                <a:gd name="T41" fmla="*/ 19927 h 20000"/>
                <a:gd name="T42" fmla="*/ 5915 w 20000"/>
                <a:gd name="T43" fmla="*/ 19200 h 20000"/>
                <a:gd name="T44" fmla="*/ 2254 w 20000"/>
                <a:gd name="T45" fmla="*/ 19200 h 20000"/>
                <a:gd name="T46" fmla="*/ 3803 w 20000"/>
                <a:gd name="T47" fmla="*/ 18036 h 20000"/>
                <a:gd name="T48" fmla="*/ 3803 w 20000"/>
                <a:gd name="T49" fmla="*/ 14691 h 20000"/>
                <a:gd name="T50" fmla="*/ 3803 w 20000"/>
                <a:gd name="T51" fmla="*/ 13891 h 20000"/>
                <a:gd name="T52" fmla="*/ 2254 w 20000"/>
                <a:gd name="T53" fmla="*/ 13891 h 20000"/>
                <a:gd name="T54" fmla="*/ 2254 w 20000"/>
                <a:gd name="T55" fmla="*/ 13091 h 20000"/>
                <a:gd name="T56" fmla="*/ 0 w 20000"/>
                <a:gd name="T57" fmla="*/ 13091 h 20000"/>
                <a:gd name="T58" fmla="*/ 1549 w 20000"/>
                <a:gd name="T59" fmla="*/ 10909 h 20000"/>
                <a:gd name="T60" fmla="*/ 2254 w 20000"/>
                <a:gd name="T61" fmla="*/ 10109 h 20000"/>
                <a:gd name="T62" fmla="*/ 5915 w 20000"/>
                <a:gd name="T63" fmla="*/ 5236 h 20000"/>
                <a:gd name="T64" fmla="*/ 4366 w 20000"/>
                <a:gd name="T65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00" h="20000">
                  <a:moveTo>
                    <a:pt x="4366" y="0"/>
                  </a:moveTo>
                  <a:lnTo>
                    <a:pt x="5915" y="436"/>
                  </a:lnTo>
                  <a:lnTo>
                    <a:pt x="8169" y="0"/>
                  </a:lnTo>
                  <a:lnTo>
                    <a:pt x="9577" y="1164"/>
                  </a:lnTo>
                  <a:lnTo>
                    <a:pt x="11831" y="1164"/>
                  </a:lnTo>
                  <a:lnTo>
                    <a:pt x="14085" y="1164"/>
                  </a:lnTo>
                  <a:lnTo>
                    <a:pt x="16901" y="1164"/>
                  </a:lnTo>
                  <a:lnTo>
                    <a:pt x="19014" y="1891"/>
                  </a:lnTo>
                  <a:lnTo>
                    <a:pt x="19859" y="2255"/>
                  </a:lnTo>
                  <a:lnTo>
                    <a:pt x="16901" y="4873"/>
                  </a:lnTo>
                  <a:lnTo>
                    <a:pt x="16901" y="6836"/>
                  </a:lnTo>
                  <a:lnTo>
                    <a:pt x="15493" y="9818"/>
                  </a:lnTo>
                  <a:lnTo>
                    <a:pt x="13239" y="9818"/>
                  </a:lnTo>
                  <a:lnTo>
                    <a:pt x="14085" y="12073"/>
                  </a:lnTo>
                  <a:lnTo>
                    <a:pt x="14085" y="12800"/>
                  </a:lnTo>
                  <a:lnTo>
                    <a:pt x="14085" y="13891"/>
                  </a:lnTo>
                  <a:lnTo>
                    <a:pt x="15493" y="15055"/>
                  </a:lnTo>
                  <a:lnTo>
                    <a:pt x="15493" y="15782"/>
                  </a:lnTo>
                  <a:lnTo>
                    <a:pt x="13239" y="16945"/>
                  </a:lnTo>
                  <a:lnTo>
                    <a:pt x="13239" y="19200"/>
                  </a:lnTo>
                  <a:lnTo>
                    <a:pt x="8169" y="19927"/>
                  </a:lnTo>
                  <a:lnTo>
                    <a:pt x="5915" y="19200"/>
                  </a:lnTo>
                  <a:lnTo>
                    <a:pt x="2254" y="19200"/>
                  </a:lnTo>
                  <a:lnTo>
                    <a:pt x="3803" y="18036"/>
                  </a:lnTo>
                  <a:lnTo>
                    <a:pt x="3803" y="14691"/>
                  </a:lnTo>
                  <a:lnTo>
                    <a:pt x="3803" y="13891"/>
                  </a:lnTo>
                  <a:lnTo>
                    <a:pt x="2254" y="13891"/>
                  </a:lnTo>
                  <a:lnTo>
                    <a:pt x="2254" y="13091"/>
                  </a:lnTo>
                  <a:lnTo>
                    <a:pt x="0" y="13091"/>
                  </a:lnTo>
                  <a:lnTo>
                    <a:pt x="1549" y="10909"/>
                  </a:lnTo>
                  <a:lnTo>
                    <a:pt x="2254" y="10109"/>
                  </a:lnTo>
                  <a:lnTo>
                    <a:pt x="5915" y="5236"/>
                  </a:lnTo>
                  <a:lnTo>
                    <a:pt x="4366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91" name="Freeform 262">
              <a:extLst>
                <a:ext uri="{FF2B5EF4-FFF2-40B4-BE49-F238E27FC236}">
                  <a16:creationId xmlns:a16="http://schemas.microsoft.com/office/drawing/2014/main" id="{3EEE140E-6686-0B49-80F0-199D3E150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458" y="3460935"/>
              <a:ext cx="203552" cy="139271"/>
            </a:xfrm>
            <a:custGeom>
              <a:avLst/>
              <a:gdLst>
                <a:gd name="T0" fmla="*/ 11979 w 20000"/>
                <a:gd name="T1" fmla="*/ 846 h 20000"/>
                <a:gd name="T2" fmla="*/ 13668 w 20000"/>
                <a:gd name="T3" fmla="*/ 0 h 20000"/>
                <a:gd name="T4" fmla="*/ 16095 w 20000"/>
                <a:gd name="T5" fmla="*/ 5231 h 20000"/>
                <a:gd name="T6" fmla="*/ 16359 w 20000"/>
                <a:gd name="T7" fmla="*/ 5231 h 20000"/>
                <a:gd name="T8" fmla="*/ 16939 w 20000"/>
                <a:gd name="T9" fmla="*/ 11615 h 20000"/>
                <a:gd name="T10" fmla="*/ 17784 w 20000"/>
                <a:gd name="T11" fmla="*/ 12769 h 20000"/>
                <a:gd name="T12" fmla="*/ 19947 w 20000"/>
                <a:gd name="T13" fmla="*/ 11615 h 20000"/>
                <a:gd name="T14" fmla="*/ 19947 w 20000"/>
                <a:gd name="T15" fmla="*/ 14308 h 20000"/>
                <a:gd name="T16" fmla="*/ 18575 w 20000"/>
                <a:gd name="T17" fmla="*/ 14769 h 20000"/>
                <a:gd name="T18" fmla="*/ 18575 w 20000"/>
                <a:gd name="T19" fmla="*/ 13538 h 20000"/>
                <a:gd name="T20" fmla="*/ 18311 w 20000"/>
                <a:gd name="T21" fmla="*/ 13538 h 20000"/>
                <a:gd name="T22" fmla="*/ 18311 w 20000"/>
                <a:gd name="T23" fmla="*/ 14769 h 20000"/>
                <a:gd name="T24" fmla="*/ 18311 w 20000"/>
                <a:gd name="T25" fmla="*/ 15538 h 20000"/>
                <a:gd name="T26" fmla="*/ 18311 w 20000"/>
                <a:gd name="T27" fmla="*/ 16385 h 20000"/>
                <a:gd name="T28" fmla="*/ 17784 w 20000"/>
                <a:gd name="T29" fmla="*/ 18692 h 20000"/>
                <a:gd name="T30" fmla="*/ 17150 w 20000"/>
                <a:gd name="T31" fmla="*/ 18692 h 20000"/>
                <a:gd name="T32" fmla="*/ 16939 w 20000"/>
                <a:gd name="T33" fmla="*/ 17923 h 20000"/>
                <a:gd name="T34" fmla="*/ 14987 w 20000"/>
                <a:gd name="T35" fmla="*/ 17923 h 20000"/>
                <a:gd name="T36" fmla="*/ 14776 w 20000"/>
                <a:gd name="T37" fmla="*/ 17615 h 20000"/>
                <a:gd name="T38" fmla="*/ 12507 w 20000"/>
                <a:gd name="T39" fmla="*/ 18692 h 20000"/>
                <a:gd name="T40" fmla="*/ 11451 w 20000"/>
                <a:gd name="T41" fmla="*/ 19538 h 20000"/>
                <a:gd name="T42" fmla="*/ 11187 w 20000"/>
                <a:gd name="T43" fmla="*/ 19923 h 20000"/>
                <a:gd name="T44" fmla="*/ 9815 w 20000"/>
                <a:gd name="T45" fmla="*/ 19538 h 20000"/>
                <a:gd name="T46" fmla="*/ 8496 w 20000"/>
                <a:gd name="T47" fmla="*/ 19538 h 20000"/>
                <a:gd name="T48" fmla="*/ 7863 w 20000"/>
                <a:gd name="T49" fmla="*/ 19538 h 20000"/>
                <a:gd name="T50" fmla="*/ 6807 w 20000"/>
                <a:gd name="T51" fmla="*/ 18692 h 20000"/>
                <a:gd name="T52" fmla="*/ 5488 w 20000"/>
                <a:gd name="T53" fmla="*/ 19538 h 20000"/>
                <a:gd name="T54" fmla="*/ 5488 w 20000"/>
                <a:gd name="T55" fmla="*/ 18692 h 20000"/>
                <a:gd name="T56" fmla="*/ 5699 w 20000"/>
                <a:gd name="T57" fmla="*/ 17923 h 20000"/>
                <a:gd name="T58" fmla="*/ 4908 w 20000"/>
                <a:gd name="T59" fmla="*/ 17615 h 20000"/>
                <a:gd name="T60" fmla="*/ 4327 w 20000"/>
                <a:gd name="T61" fmla="*/ 16385 h 20000"/>
                <a:gd name="T62" fmla="*/ 4908 w 20000"/>
                <a:gd name="T63" fmla="*/ 15538 h 20000"/>
                <a:gd name="T64" fmla="*/ 4327 w 20000"/>
                <a:gd name="T65" fmla="*/ 15538 h 20000"/>
                <a:gd name="T66" fmla="*/ 4063 w 20000"/>
                <a:gd name="T67" fmla="*/ 16385 h 20000"/>
                <a:gd name="T68" fmla="*/ 3219 w 20000"/>
                <a:gd name="T69" fmla="*/ 15538 h 20000"/>
                <a:gd name="T70" fmla="*/ 2164 w 20000"/>
                <a:gd name="T71" fmla="*/ 14769 h 20000"/>
                <a:gd name="T72" fmla="*/ 2164 w 20000"/>
                <a:gd name="T73" fmla="*/ 14308 h 20000"/>
                <a:gd name="T74" fmla="*/ 2164 w 20000"/>
                <a:gd name="T75" fmla="*/ 12769 h 20000"/>
                <a:gd name="T76" fmla="*/ 528 w 20000"/>
                <a:gd name="T77" fmla="*/ 11615 h 20000"/>
                <a:gd name="T78" fmla="*/ 528 w 20000"/>
                <a:gd name="T79" fmla="*/ 10385 h 20000"/>
                <a:gd name="T80" fmla="*/ 0 w 20000"/>
                <a:gd name="T81" fmla="*/ 9154 h 20000"/>
                <a:gd name="T82" fmla="*/ 1055 w 20000"/>
                <a:gd name="T83" fmla="*/ 9154 h 20000"/>
                <a:gd name="T84" fmla="*/ 1055 w 20000"/>
                <a:gd name="T85" fmla="*/ 8385 h 20000"/>
                <a:gd name="T86" fmla="*/ 1900 w 20000"/>
                <a:gd name="T87" fmla="*/ 8000 h 20000"/>
                <a:gd name="T88" fmla="*/ 1900 w 20000"/>
                <a:gd name="T89" fmla="*/ 7231 h 20000"/>
                <a:gd name="T90" fmla="*/ 2164 w 20000"/>
                <a:gd name="T91" fmla="*/ 6000 h 20000"/>
                <a:gd name="T92" fmla="*/ 2691 w 20000"/>
                <a:gd name="T93" fmla="*/ 3154 h 20000"/>
                <a:gd name="T94" fmla="*/ 3536 w 20000"/>
                <a:gd name="T95" fmla="*/ 2000 h 20000"/>
                <a:gd name="T96" fmla="*/ 4327 w 20000"/>
                <a:gd name="T97" fmla="*/ 1231 h 20000"/>
                <a:gd name="T98" fmla="*/ 4908 w 20000"/>
                <a:gd name="T99" fmla="*/ 846 h 20000"/>
                <a:gd name="T100" fmla="*/ 5699 w 20000"/>
                <a:gd name="T101" fmla="*/ 846 h 20000"/>
                <a:gd name="T102" fmla="*/ 9815 w 20000"/>
                <a:gd name="T103" fmla="*/ 2000 h 20000"/>
                <a:gd name="T104" fmla="*/ 11979 w 20000"/>
                <a:gd name="T105" fmla="*/ 84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00" h="20000">
                  <a:moveTo>
                    <a:pt x="11979" y="846"/>
                  </a:moveTo>
                  <a:lnTo>
                    <a:pt x="13668" y="0"/>
                  </a:lnTo>
                  <a:lnTo>
                    <a:pt x="16095" y="5231"/>
                  </a:lnTo>
                  <a:lnTo>
                    <a:pt x="16359" y="5231"/>
                  </a:lnTo>
                  <a:lnTo>
                    <a:pt x="16939" y="11615"/>
                  </a:lnTo>
                  <a:lnTo>
                    <a:pt x="17784" y="12769"/>
                  </a:lnTo>
                  <a:lnTo>
                    <a:pt x="19947" y="11615"/>
                  </a:lnTo>
                  <a:lnTo>
                    <a:pt x="19947" y="14308"/>
                  </a:lnTo>
                  <a:lnTo>
                    <a:pt x="18575" y="14769"/>
                  </a:lnTo>
                  <a:lnTo>
                    <a:pt x="18575" y="13538"/>
                  </a:lnTo>
                  <a:lnTo>
                    <a:pt x="18311" y="13538"/>
                  </a:lnTo>
                  <a:lnTo>
                    <a:pt x="18311" y="14769"/>
                  </a:lnTo>
                  <a:lnTo>
                    <a:pt x="18311" y="15538"/>
                  </a:lnTo>
                  <a:lnTo>
                    <a:pt x="18311" y="16385"/>
                  </a:lnTo>
                  <a:lnTo>
                    <a:pt x="17784" y="18692"/>
                  </a:lnTo>
                  <a:lnTo>
                    <a:pt x="17150" y="18692"/>
                  </a:lnTo>
                  <a:lnTo>
                    <a:pt x="16939" y="17923"/>
                  </a:lnTo>
                  <a:lnTo>
                    <a:pt x="14987" y="17923"/>
                  </a:lnTo>
                  <a:lnTo>
                    <a:pt x="14776" y="17615"/>
                  </a:lnTo>
                  <a:lnTo>
                    <a:pt x="12507" y="18692"/>
                  </a:lnTo>
                  <a:lnTo>
                    <a:pt x="11451" y="19538"/>
                  </a:lnTo>
                  <a:lnTo>
                    <a:pt x="11187" y="19923"/>
                  </a:lnTo>
                  <a:lnTo>
                    <a:pt x="9815" y="19538"/>
                  </a:lnTo>
                  <a:lnTo>
                    <a:pt x="8496" y="19538"/>
                  </a:lnTo>
                  <a:lnTo>
                    <a:pt x="7863" y="19538"/>
                  </a:lnTo>
                  <a:lnTo>
                    <a:pt x="6807" y="18692"/>
                  </a:lnTo>
                  <a:lnTo>
                    <a:pt x="5488" y="19538"/>
                  </a:lnTo>
                  <a:lnTo>
                    <a:pt x="5488" y="18692"/>
                  </a:lnTo>
                  <a:lnTo>
                    <a:pt x="5699" y="17923"/>
                  </a:lnTo>
                  <a:lnTo>
                    <a:pt x="4908" y="17615"/>
                  </a:lnTo>
                  <a:lnTo>
                    <a:pt x="4327" y="16385"/>
                  </a:lnTo>
                  <a:lnTo>
                    <a:pt x="4908" y="15538"/>
                  </a:lnTo>
                  <a:lnTo>
                    <a:pt x="4327" y="15538"/>
                  </a:lnTo>
                  <a:lnTo>
                    <a:pt x="4063" y="16385"/>
                  </a:lnTo>
                  <a:lnTo>
                    <a:pt x="3219" y="15538"/>
                  </a:lnTo>
                  <a:lnTo>
                    <a:pt x="2164" y="14769"/>
                  </a:lnTo>
                  <a:lnTo>
                    <a:pt x="2164" y="14308"/>
                  </a:lnTo>
                  <a:lnTo>
                    <a:pt x="2164" y="12769"/>
                  </a:lnTo>
                  <a:lnTo>
                    <a:pt x="528" y="11615"/>
                  </a:lnTo>
                  <a:lnTo>
                    <a:pt x="528" y="10385"/>
                  </a:lnTo>
                  <a:lnTo>
                    <a:pt x="0" y="9154"/>
                  </a:lnTo>
                  <a:lnTo>
                    <a:pt x="1055" y="9154"/>
                  </a:lnTo>
                  <a:lnTo>
                    <a:pt x="1055" y="8385"/>
                  </a:lnTo>
                  <a:lnTo>
                    <a:pt x="1900" y="8000"/>
                  </a:lnTo>
                  <a:lnTo>
                    <a:pt x="1900" y="7231"/>
                  </a:lnTo>
                  <a:lnTo>
                    <a:pt x="2164" y="6000"/>
                  </a:lnTo>
                  <a:lnTo>
                    <a:pt x="2691" y="3154"/>
                  </a:lnTo>
                  <a:lnTo>
                    <a:pt x="3536" y="2000"/>
                  </a:lnTo>
                  <a:lnTo>
                    <a:pt x="4327" y="1231"/>
                  </a:lnTo>
                  <a:lnTo>
                    <a:pt x="4908" y="846"/>
                  </a:lnTo>
                  <a:lnTo>
                    <a:pt x="5699" y="846"/>
                  </a:lnTo>
                  <a:lnTo>
                    <a:pt x="9815" y="2000"/>
                  </a:lnTo>
                  <a:lnTo>
                    <a:pt x="11979" y="84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92" name="Freeform 261">
              <a:extLst>
                <a:ext uri="{FF2B5EF4-FFF2-40B4-BE49-F238E27FC236}">
                  <a16:creationId xmlns:a16="http://schemas.microsoft.com/office/drawing/2014/main" id="{F3645F6A-AA8B-EA4B-9118-52E0F9467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157" y="2719047"/>
              <a:ext cx="235691" cy="516912"/>
            </a:xfrm>
            <a:custGeom>
              <a:avLst/>
              <a:gdLst>
                <a:gd name="T0" fmla="*/ 16190 w 20000"/>
                <a:gd name="T1" fmla="*/ 851 h 20000"/>
                <a:gd name="T2" fmla="*/ 18549 w 20000"/>
                <a:gd name="T3" fmla="*/ 2033 h 20000"/>
                <a:gd name="T4" fmla="*/ 18776 w 20000"/>
                <a:gd name="T5" fmla="*/ 2593 h 20000"/>
                <a:gd name="T6" fmla="*/ 19683 w 20000"/>
                <a:gd name="T7" fmla="*/ 4191 h 20000"/>
                <a:gd name="T8" fmla="*/ 18549 w 20000"/>
                <a:gd name="T9" fmla="*/ 4710 h 20000"/>
                <a:gd name="T10" fmla="*/ 15692 w 20000"/>
                <a:gd name="T11" fmla="*/ 5373 h 20000"/>
                <a:gd name="T12" fmla="*/ 15510 w 20000"/>
                <a:gd name="T13" fmla="*/ 6452 h 20000"/>
                <a:gd name="T14" fmla="*/ 15510 w 20000"/>
                <a:gd name="T15" fmla="*/ 7303 h 20000"/>
                <a:gd name="T16" fmla="*/ 13651 w 20000"/>
                <a:gd name="T17" fmla="*/ 8278 h 20000"/>
                <a:gd name="T18" fmla="*/ 12698 w 20000"/>
                <a:gd name="T19" fmla="*/ 8485 h 20000"/>
                <a:gd name="T20" fmla="*/ 11247 w 20000"/>
                <a:gd name="T21" fmla="*/ 9232 h 20000"/>
                <a:gd name="T22" fmla="*/ 10794 w 20000"/>
                <a:gd name="T23" fmla="*/ 9336 h 20000"/>
                <a:gd name="T24" fmla="*/ 10113 w 20000"/>
                <a:gd name="T25" fmla="*/ 9876 h 20000"/>
                <a:gd name="T26" fmla="*/ 10113 w 20000"/>
                <a:gd name="T27" fmla="*/ 10954 h 20000"/>
                <a:gd name="T28" fmla="*/ 9841 w 20000"/>
                <a:gd name="T29" fmla="*/ 11494 h 20000"/>
                <a:gd name="T30" fmla="*/ 10794 w 20000"/>
                <a:gd name="T31" fmla="*/ 12780 h 20000"/>
                <a:gd name="T32" fmla="*/ 12698 w 20000"/>
                <a:gd name="T33" fmla="*/ 13320 h 20000"/>
                <a:gd name="T34" fmla="*/ 12426 w 20000"/>
                <a:gd name="T35" fmla="*/ 14710 h 20000"/>
                <a:gd name="T36" fmla="*/ 11247 w 20000"/>
                <a:gd name="T37" fmla="*/ 14917 h 20000"/>
                <a:gd name="T38" fmla="*/ 8934 w 20000"/>
                <a:gd name="T39" fmla="*/ 15477 h 20000"/>
                <a:gd name="T40" fmla="*/ 9841 w 20000"/>
                <a:gd name="T41" fmla="*/ 16411 h 20000"/>
                <a:gd name="T42" fmla="*/ 9388 w 20000"/>
                <a:gd name="T43" fmla="*/ 17822 h 20000"/>
                <a:gd name="T44" fmla="*/ 6349 w 20000"/>
                <a:gd name="T45" fmla="*/ 19108 h 20000"/>
                <a:gd name="T46" fmla="*/ 5850 w 20000"/>
                <a:gd name="T47" fmla="*/ 19544 h 20000"/>
                <a:gd name="T48" fmla="*/ 3991 w 20000"/>
                <a:gd name="T49" fmla="*/ 19979 h 20000"/>
                <a:gd name="T50" fmla="*/ 2812 w 20000"/>
                <a:gd name="T51" fmla="*/ 18900 h 20000"/>
                <a:gd name="T52" fmla="*/ 3265 w 20000"/>
                <a:gd name="T53" fmla="*/ 18568 h 20000"/>
                <a:gd name="T54" fmla="*/ 1859 w 20000"/>
                <a:gd name="T55" fmla="*/ 17178 h 20000"/>
                <a:gd name="T56" fmla="*/ 952 w 20000"/>
                <a:gd name="T57" fmla="*/ 15996 h 20000"/>
                <a:gd name="T58" fmla="*/ 0 w 20000"/>
                <a:gd name="T59" fmla="*/ 15021 h 20000"/>
                <a:gd name="T60" fmla="*/ 952 w 20000"/>
                <a:gd name="T61" fmla="*/ 14066 h 20000"/>
                <a:gd name="T62" fmla="*/ 2132 w 20000"/>
                <a:gd name="T63" fmla="*/ 13734 h 20000"/>
                <a:gd name="T64" fmla="*/ 1859 w 20000"/>
                <a:gd name="T65" fmla="*/ 12137 h 20000"/>
                <a:gd name="T66" fmla="*/ 2132 w 20000"/>
                <a:gd name="T67" fmla="*/ 11286 h 20000"/>
                <a:gd name="T68" fmla="*/ 952 w 20000"/>
                <a:gd name="T69" fmla="*/ 9336 h 20000"/>
                <a:gd name="T70" fmla="*/ 952 w 20000"/>
                <a:gd name="T71" fmla="*/ 8154 h 20000"/>
                <a:gd name="T72" fmla="*/ 4444 w 20000"/>
                <a:gd name="T73" fmla="*/ 7635 h 20000"/>
                <a:gd name="T74" fmla="*/ 3719 w 20000"/>
                <a:gd name="T75" fmla="*/ 6784 h 20000"/>
                <a:gd name="T76" fmla="*/ 4943 w 20000"/>
                <a:gd name="T77" fmla="*/ 4295 h 20000"/>
                <a:gd name="T78" fmla="*/ 7029 w 20000"/>
                <a:gd name="T79" fmla="*/ 2905 h 20000"/>
                <a:gd name="T80" fmla="*/ 7710 w 20000"/>
                <a:gd name="T81" fmla="*/ 1950 h 20000"/>
                <a:gd name="T82" fmla="*/ 9841 w 20000"/>
                <a:gd name="T83" fmla="*/ 1494 h 20000"/>
                <a:gd name="T84" fmla="*/ 10113 w 20000"/>
                <a:gd name="T85" fmla="*/ 643 h 20000"/>
                <a:gd name="T86" fmla="*/ 13152 w 20000"/>
                <a:gd name="T87" fmla="*/ 851 h 20000"/>
                <a:gd name="T88" fmla="*/ 12698 w 20000"/>
                <a:gd name="T8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00" h="20000">
                  <a:moveTo>
                    <a:pt x="13651" y="0"/>
                  </a:moveTo>
                  <a:lnTo>
                    <a:pt x="14785" y="539"/>
                  </a:lnTo>
                  <a:lnTo>
                    <a:pt x="16190" y="851"/>
                  </a:lnTo>
                  <a:lnTo>
                    <a:pt x="17370" y="851"/>
                  </a:lnTo>
                  <a:lnTo>
                    <a:pt x="18549" y="1411"/>
                  </a:lnTo>
                  <a:lnTo>
                    <a:pt x="18549" y="2033"/>
                  </a:lnTo>
                  <a:lnTo>
                    <a:pt x="19229" y="2261"/>
                  </a:lnTo>
                  <a:lnTo>
                    <a:pt x="18776" y="2469"/>
                  </a:lnTo>
                  <a:lnTo>
                    <a:pt x="18776" y="2593"/>
                  </a:lnTo>
                  <a:lnTo>
                    <a:pt x="19683" y="2905"/>
                  </a:lnTo>
                  <a:lnTo>
                    <a:pt x="19229" y="3776"/>
                  </a:lnTo>
                  <a:lnTo>
                    <a:pt x="19683" y="4191"/>
                  </a:lnTo>
                  <a:lnTo>
                    <a:pt x="19955" y="4502"/>
                  </a:lnTo>
                  <a:lnTo>
                    <a:pt x="18549" y="4502"/>
                  </a:lnTo>
                  <a:lnTo>
                    <a:pt x="18549" y="4710"/>
                  </a:lnTo>
                  <a:lnTo>
                    <a:pt x="16916" y="4502"/>
                  </a:lnTo>
                  <a:lnTo>
                    <a:pt x="16689" y="5166"/>
                  </a:lnTo>
                  <a:lnTo>
                    <a:pt x="15692" y="5373"/>
                  </a:lnTo>
                  <a:lnTo>
                    <a:pt x="16190" y="5602"/>
                  </a:lnTo>
                  <a:lnTo>
                    <a:pt x="15692" y="6017"/>
                  </a:lnTo>
                  <a:lnTo>
                    <a:pt x="15510" y="6452"/>
                  </a:lnTo>
                  <a:lnTo>
                    <a:pt x="15692" y="6535"/>
                  </a:lnTo>
                  <a:lnTo>
                    <a:pt x="16190" y="6784"/>
                  </a:lnTo>
                  <a:lnTo>
                    <a:pt x="15510" y="7303"/>
                  </a:lnTo>
                  <a:lnTo>
                    <a:pt x="15011" y="7842"/>
                  </a:lnTo>
                  <a:lnTo>
                    <a:pt x="14785" y="7946"/>
                  </a:lnTo>
                  <a:lnTo>
                    <a:pt x="13651" y="8278"/>
                  </a:lnTo>
                  <a:lnTo>
                    <a:pt x="13152" y="8154"/>
                  </a:lnTo>
                  <a:lnTo>
                    <a:pt x="13152" y="8278"/>
                  </a:lnTo>
                  <a:lnTo>
                    <a:pt x="12698" y="8485"/>
                  </a:lnTo>
                  <a:lnTo>
                    <a:pt x="12426" y="8817"/>
                  </a:lnTo>
                  <a:lnTo>
                    <a:pt x="11701" y="8817"/>
                  </a:lnTo>
                  <a:lnTo>
                    <a:pt x="11247" y="9232"/>
                  </a:lnTo>
                  <a:lnTo>
                    <a:pt x="11701" y="9336"/>
                  </a:lnTo>
                  <a:lnTo>
                    <a:pt x="11247" y="9336"/>
                  </a:lnTo>
                  <a:lnTo>
                    <a:pt x="10794" y="9336"/>
                  </a:lnTo>
                  <a:lnTo>
                    <a:pt x="10794" y="9876"/>
                  </a:lnTo>
                  <a:lnTo>
                    <a:pt x="10567" y="9876"/>
                  </a:lnTo>
                  <a:lnTo>
                    <a:pt x="10113" y="9876"/>
                  </a:lnTo>
                  <a:lnTo>
                    <a:pt x="10113" y="10104"/>
                  </a:lnTo>
                  <a:lnTo>
                    <a:pt x="10113" y="10415"/>
                  </a:lnTo>
                  <a:lnTo>
                    <a:pt x="10113" y="10954"/>
                  </a:lnTo>
                  <a:lnTo>
                    <a:pt x="10113" y="11058"/>
                  </a:lnTo>
                  <a:lnTo>
                    <a:pt x="9841" y="11058"/>
                  </a:lnTo>
                  <a:lnTo>
                    <a:pt x="9841" y="11494"/>
                  </a:lnTo>
                  <a:lnTo>
                    <a:pt x="9841" y="11909"/>
                  </a:lnTo>
                  <a:lnTo>
                    <a:pt x="10567" y="12676"/>
                  </a:lnTo>
                  <a:lnTo>
                    <a:pt x="10794" y="12780"/>
                  </a:lnTo>
                  <a:lnTo>
                    <a:pt x="11247" y="12676"/>
                  </a:lnTo>
                  <a:lnTo>
                    <a:pt x="11973" y="13195"/>
                  </a:lnTo>
                  <a:lnTo>
                    <a:pt x="12698" y="13320"/>
                  </a:lnTo>
                  <a:lnTo>
                    <a:pt x="13152" y="13859"/>
                  </a:lnTo>
                  <a:lnTo>
                    <a:pt x="11973" y="14378"/>
                  </a:lnTo>
                  <a:lnTo>
                    <a:pt x="12426" y="14710"/>
                  </a:lnTo>
                  <a:lnTo>
                    <a:pt x="11701" y="14917"/>
                  </a:lnTo>
                  <a:lnTo>
                    <a:pt x="11701" y="15021"/>
                  </a:lnTo>
                  <a:lnTo>
                    <a:pt x="11247" y="14917"/>
                  </a:lnTo>
                  <a:lnTo>
                    <a:pt x="10567" y="15228"/>
                  </a:lnTo>
                  <a:lnTo>
                    <a:pt x="9841" y="15477"/>
                  </a:lnTo>
                  <a:lnTo>
                    <a:pt x="8934" y="15477"/>
                  </a:lnTo>
                  <a:lnTo>
                    <a:pt x="9841" y="15560"/>
                  </a:lnTo>
                  <a:lnTo>
                    <a:pt x="9841" y="16100"/>
                  </a:lnTo>
                  <a:lnTo>
                    <a:pt x="9841" y="16411"/>
                  </a:lnTo>
                  <a:lnTo>
                    <a:pt x="9388" y="16639"/>
                  </a:lnTo>
                  <a:lnTo>
                    <a:pt x="9841" y="16846"/>
                  </a:lnTo>
                  <a:lnTo>
                    <a:pt x="9388" y="17822"/>
                  </a:lnTo>
                  <a:lnTo>
                    <a:pt x="8707" y="18900"/>
                  </a:lnTo>
                  <a:lnTo>
                    <a:pt x="6803" y="18900"/>
                  </a:lnTo>
                  <a:lnTo>
                    <a:pt x="6349" y="19108"/>
                  </a:lnTo>
                  <a:lnTo>
                    <a:pt x="5669" y="19212"/>
                  </a:lnTo>
                  <a:lnTo>
                    <a:pt x="5669" y="19419"/>
                  </a:lnTo>
                  <a:lnTo>
                    <a:pt x="5850" y="19544"/>
                  </a:lnTo>
                  <a:lnTo>
                    <a:pt x="5669" y="19979"/>
                  </a:lnTo>
                  <a:lnTo>
                    <a:pt x="4943" y="19979"/>
                  </a:lnTo>
                  <a:lnTo>
                    <a:pt x="3991" y="19979"/>
                  </a:lnTo>
                  <a:lnTo>
                    <a:pt x="3719" y="19979"/>
                  </a:lnTo>
                  <a:lnTo>
                    <a:pt x="3719" y="19419"/>
                  </a:lnTo>
                  <a:lnTo>
                    <a:pt x="2812" y="18900"/>
                  </a:lnTo>
                  <a:lnTo>
                    <a:pt x="3265" y="18672"/>
                  </a:lnTo>
                  <a:lnTo>
                    <a:pt x="2812" y="18568"/>
                  </a:lnTo>
                  <a:lnTo>
                    <a:pt x="3265" y="18568"/>
                  </a:lnTo>
                  <a:lnTo>
                    <a:pt x="3265" y="18237"/>
                  </a:lnTo>
                  <a:lnTo>
                    <a:pt x="2585" y="17822"/>
                  </a:lnTo>
                  <a:lnTo>
                    <a:pt x="1859" y="17178"/>
                  </a:lnTo>
                  <a:lnTo>
                    <a:pt x="952" y="16639"/>
                  </a:lnTo>
                  <a:lnTo>
                    <a:pt x="1406" y="16328"/>
                  </a:lnTo>
                  <a:lnTo>
                    <a:pt x="952" y="15996"/>
                  </a:lnTo>
                  <a:lnTo>
                    <a:pt x="726" y="16100"/>
                  </a:lnTo>
                  <a:lnTo>
                    <a:pt x="272" y="15788"/>
                  </a:lnTo>
                  <a:lnTo>
                    <a:pt x="0" y="15021"/>
                  </a:lnTo>
                  <a:lnTo>
                    <a:pt x="0" y="14917"/>
                  </a:lnTo>
                  <a:lnTo>
                    <a:pt x="952" y="15021"/>
                  </a:lnTo>
                  <a:lnTo>
                    <a:pt x="952" y="14066"/>
                  </a:lnTo>
                  <a:lnTo>
                    <a:pt x="1406" y="13859"/>
                  </a:lnTo>
                  <a:lnTo>
                    <a:pt x="1406" y="13734"/>
                  </a:lnTo>
                  <a:lnTo>
                    <a:pt x="2132" y="13734"/>
                  </a:lnTo>
                  <a:lnTo>
                    <a:pt x="2585" y="13195"/>
                  </a:lnTo>
                  <a:lnTo>
                    <a:pt x="2585" y="12780"/>
                  </a:lnTo>
                  <a:lnTo>
                    <a:pt x="1859" y="12137"/>
                  </a:lnTo>
                  <a:lnTo>
                    <a:pt x="2585" y="11909"/>
                  </a:lnTo>
                  <a:lnTo>
                    <a:pt x="2812" y="11598"/>
                  </a:lnTo>
                  <a:lnTo>
                    <a:pt x="2132" y="11286"/>
                  </a:lnTo>
                  <a:lnTo>
                    <a:pt x="1859" y="11058"/>
                  </a:lnTo>
                  <a:lnTo>
                    <a:pt x="1406" y="10104"/>
                  </a:lnTo>
                  <a:lnTo>
                    <a:pt x="952" y="9336"/>
                  </a:lnTo>
                  <a:lnTo>
                    <a:pt x="1406" y="9025"/>
                  </a:lnTo>
                  <a:lnTo>
                    <a:pt x="952" y="8693"/>
                  </a:lnTo>
                  <a:lnTo>
                    <a:pt x="952" y="8154"/>
                  </a:lnTo>
                  <a:lnTo>
                    <a:pt x="2132" y="7635"/>
                  </a:lnTo>
                  <a:lnTo>
                    <a:pt x="2812" y="7407"/>
                  </a:lnTo>
                  <a:lnTo>
                    <a:pt x="4444" y="7635"/>
                  </a:lnTo>
                  <a:lnTo>
                    <a:pt x="4444" y="7095"/>
                  </a:lnTo>
                  <a:lnTo>
                    <a:pt x="4444" y="6992"/>
                  </a:lnTo>
                  <a:lnTo>
                    <a:pt x="3719" y="6784"/>
                  </a:lnTo>
                  <a:lnTo>
                    <a:pt x="4444" y="6017"/>
                  </a:lnTo>
                  <a:lnTo>
                    <a:pt x="4943" y="5373"/>
                  </a:lnTo>
                  <a:lnTo>
                    <a:pt x="4943" y="4295"/>
                  </a:lnTo>
                  <a:lnTo>
                    <a:pt x="5850" y="3983"/>
                  </a:lnTo>
                  <a:lnTo>
                    <a:pt x="5850" y="3651"/>
                  </a:lnTo>
                  <a:lnTo>
                    <a:pt x="7029" y="2905"/>
                  </a:lnTo>
                  <a:lnTo>
                    <a:pt x="7528" y="2801"/>
                  </a:lnTo>
                  <a:lnTo>
                    <a:pt x="7029" y="2261"/>
                  </a:lnTo>
                  <a:lnTo>
                    <a:pt x="7710" y="1950"/>
                  </a:lnTo>
                  <a:lnTo>
                    <a:pt x="7710" y="1494"/>
                  </a:lnTo>
                  <a:lnTo>
                    <a:pt x="8707" y="1411"/>
                  </a:lnTo>
                  <a:lnTo>
                    <a:pt x="9841" y="1494"/>
                  </a:lnTo>
                  <a:lnTo>
                    <a:pt x="9841" y="1183"/>
                  </a:lnTo>
                  <a:lnTo>
                    <a:pt x="9841" y="851"/>
                  </a:lnTo>
                  <a:lnTo>
                    <a:pt x="10113" y="643"/>
                  </a:lnTo>
                  <a:lnTo>
                    <a:pt x="11247" y="851"/>
                  </a:lnTo>
                  <a:lnTo>
                    <a:pt x="12698" y="1079"/>
                  </a:lnTo>
                  <a:lnTo>
                    <a:pt x="13152" y="851"/>
                  </a:lnTo>
                  <a:lnTo>
                    <a:pt x="12698" y="643"/>
                  </a:lnTo>
                  <a:lnTo>
                    <a:pt x="12698" y="332"/>
                  </a:lnTo>
                  <a:lnTo>
                    <a:pt x="12698" y="0"/>
                  </a:lnTo>
                  <a:lnTo>
                    <a:pt x="13651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93" name="Freeform 260">
              <a:extLst>
                <a:ext uri="{FF2B5EF4-FFF2-40B4-BE49-F238E27FC236}">
                  <a16:creationId xmlns:a16="http://schemas.microsoft.com/office/drawing/2014/main" id="{46044426-B2DD-1C41-B6FC-CBB8ACF95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464" y="3142217"/>
              <a:ext cx="17408" cy="37496"/>
            </a:xfrm>
            <a:custGeom>
              <a:avLst/>
              <a:gdLst>
                <a:gd name="T0" fmla="*/ 3750 w 20000"/>
                <a:gd name="T1" fmla="*/ 19710 h 20000"/>
                <a:gd name="T2" fmla="*/ 0 w 20000"/>
                <a:gd name="T3" fmla="*/ 6087 h 20000"/>
                <a:gd name="T4" fmla="*/ 9375 w 20000"/>
                <a:gd name="T5" fmla="*/ 0 h 20000"/>
                <a:gd name="T6" fmla="*/ 19375 w 20000"/>
                <a:gd name="T7" fmla="*/ 0 h 20000"/>
                <a:gd name="T8" fmla="*/ 16250 w 20000"/>
                <a:gd name="T9" fmla="*/ 3188 h 20000"/>
                <a:gd name="T10" fmla="*/ 16250 w 20000"/>
                <a:gd name="T11" fmla="*/ 10725 h 20000"/>
                <a:gd name="T12" fmla="*/ 16250 w 20000"/>
                <a:gd name="T13" fmla="*/ 12174 h 20000"/>
                <a:gd name="T14" fmla="*/ 3750 w 20000"/>
                <a:gd name="T15" fmla="*/ 1971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00" h="20000">
                  <a:moveTo>
                    <a:pt x="3750" y="19710"/>
                  </a:moveTo>
                  <a:lnTo>
                    <a:pt x="0" y="6087"/>
                  </a:lnTo>
                  <a:lnTo>
                    <a:pt x="9375" y="0"/>
                  </a:lnTo>
                  <a:lnTo>
                    <a:pt x="19375" y="0"/>
                  </a:lnTo>
                  <a:lnTo>
                    <a:pt x="16250" y="3188"/>
                  </a:lnTo>
                  <a:lnTo>
                    <a:pt x="16250" y="10725"/>
                  </a:lnTo>
                  <a:lnTo>
                    <a:pt x="16250" y="12174"/>
                  </a:lnTo>
                  <a:lnTo>
                    <a:pt x="3750" y="1971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94" name="Freeform 259">
              <a:extLst>
                <a:ext uri="{FF2B5EF4-FFF2-40B4-BE49-F238E27FC236}">
                  <a16:creationId xmlns:a16="http://schemas.microsoft.com/office/drawing/2014/main" id="{AFC38E20-4808-7442-A3FB-0130F6EF8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664" y="3162305"/>
              <a:ext cx="9374" cy="40174"/>
            </a:xfrm>
            <a:custGeom>
              <a:avLst/>
              <a:gdLst>
                <a:gd name="T0" fmla="*/ 0 w 20000"/>
                <a:gd name="T1" fmla="*/ 19730 h 20000"/>
                <a:gd name="T2" fmla="*/ 0 w 20000"/>
                <a:gd name="T3" fmla="*/ 14054 h 20000"/>
                <a:gd name="T4" fmla="*/ 7059 w 20000"/>
                <a:gd name="T5" fmla="*/ 7027 h 20000"/>
                <a:gd name="T6" fmla="*/ 7059 w 20000"/>
                <a:gd name="T7" fmla="*/ 1622 h 20000"/>
                <a:gd name="T8" fmla="*/ 18824 w 20000"/>
                <a:gd name="T9" fmla="*/ 0 h 20000"/>
                <a:gd name="T10" fmla="*/ 7059 w 20000"/>
                <a:gd name="T11" fmla="*/ 8378 h 20000"/>
                <a:gd name="T12" fmla="*/ 0 w 20000"/>
                <a:gd name="T13" fmla="*/ 1973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0" y="19730"/>
                  </a:moveTo>
                  <a:lnTo>
                    <a:pt x="0" y="14054"/>
                  </a:lnTo>
                  <a:lnTo>
                    <a:pt x="7059" y="7027"/>
                  </a:lnTo>
                  <a:lnTo>
                    <a:pt x="7059" y="1622"/>
                  </a:lnTo>
                  <a:lnTo>
                    <a:pt x="18824" y="0"/>
                  </a:lnTo>
                  <a:lnTo>
                    <a:pt x="7059" y="8378"/>
                  </a:lnTo>
                  <a:lnTo>
                    <a:pt x="0" y="1973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95" name="Freeform 258">
              <a:extLst>
                <a:ext uri="{FF2B5EF4-FFF2-40B4-BE49-F238E27FC236}">
                  <a16:creationId xmlns:a16="http://schemas.microsoft.com/office/drawing/2014/main" id="{426EC774-406F-1248-BB25-129887003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507" y="3235958"/>
              <a:ext cx="9374" cy="12053"/>
            </a:xfrm>
            <a:custGeom>
              <a:avLst/>
              <a:gdLst>
                <a:gd name="T0" fmla="*/ 5882 w 20000"/>
                <a:gd name="T1" fmla="*/ 19091 h 20000"/>
                <a:gd name="T2" fmla="*/ 0 w 20000"/>
                <a:gd name="T3" fmla="*/ 10000 h 20000"/>
                <a:gd name="T4" fmla="*/ 0 w 20000"/>
                <a:gd name="T5" fmla="*/ 0 h 20000"/>
                <a:gd name="T6" fmla="*/ 18824 w 20000"/>
                <a:gd name="T7" fmla="*/ 10000 h 20000"/>
                <a:gd name="T8" fmla="*/ 5882 w 20000"/>
                <a:gd name="T9" fmla="*/ 1909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5882" y="19091"/>
                  </a:moveTo>
                  <a:lnTo>
                    <a:pt x="0" y="10000"/>
                  </a:lnTo>
                  <a:lnTo>
                    <a:pt x="0" y="0"/>
                  </a:lnTo>
                  <a:lnTo>
                    <a:pt x="18824" y="10000"/>
                  </a:lnTo>
                  <a:lnTo>
                    <a:pt x="5882" y="1909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96" name="Freeform 257">
              <a:extLst>
                <a:ext uri="{FF2B5EF4-FFF2-40B4-BE49-F238E27FC236}">
                  <a16:creationId xmlns:a16="http://schemas.microsoft.com/office/drawing/2014/main" id="{D5B01121-457E-E04D-94E5-72DAE2E25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077" y="3474327"/>
              <a:ext cx="97758" cy="58922"/>
            </a:xfrm>
            <a:custGeom>
              <a:avLst/>
              <a:gdLst>
                <a:gd name="T0" fmla="*/ 5137 w 20000"/>
                <a:gd name="T1" fmla="*/ 2909 h 20000"/>
                <a:gd name="T2" fmla="*/ 6230 w 20000"/>
                <a:gd name="T3" fmla="*/ 2909 h 20000"/>
                <a:gd name="T4" fmla="*/ 7432 w 20000"/>
                <a:gd name="T5" fmla="*/ 2909 h 20000"/>
                <a:gd name="T6" fmla="*/ 7978 w 20000"/>
                <a:gd name="T7" fmla="*/ 2909 h 20000"/>
                <a:gd name="T8" fmla="*/ 9071 w 20000"/>
                <a:gd name="T9" fmla="*/ 2909 h 20000"/>
                <a:gd name="T10" fmla="*/ 9617 w 20000"/>
                <a:gd name="T11" fmla="*/ 2909 h 20000"/>
                <a:gd name="T12" fmla="*/ 9617 w 20000"/>
                <a:gd name="T13" fmla="*/ 2000 h 20000"/>
                <a:gd name="T14" fmla="*/ 10710 w 20000"/>
                <a:gd name="T15" fmla="*/ 0 h 20000"/>
                <a:gd name="T16" fmla="*/ 11913 w 20000"/>
                <a:gd name="T17" fmla="*/ 0 h 20000"/>
                <a:gd name="T18" fmla="*/ 12459 w 20000"/>
                <a:gd name="T19" fmla="*/ 0 h 20000"/>
                <a:gd name="T20" fmla="*/ 12459 w 20000"/>
                <a:gd name="T21" fmla="*/ 2000 h 20000"/>
                <a:gd name="T22" fmla="*/ 13661 w 20000"/>
                <a:gd name="T23" fmla="*/ 2000 h 20000"/>
                <a:gd name="T24" fmla="*/ 14098 w 20000"/>
                <a:gd name="T25" fmla="*/ 2000 h 20000"/>
                <a:gd name="T26" fmla="*/ 15410 w 20000"/>
                <a:gd name="T27" fmla="*/ 2000 h 20000"/>
                <a:gd name="T28" fmla="*/ 16503 w 20000"/>
                <a:gd name="T29" fmla="*/ 2909 h 20000"/>
                <a:gd name="T30" fmla="*/ 15410 w 20000"/>
                <a:gd name="T31" fmla="*/ 4909 h 20000"/>
                <a:gd name="T32" fmla="*/ 15410 w 20000"/>
                <a:gd name="T33" fmla="*/ 5636 h 20000"/>
                <a:gd name="T34" fmla="*/ 16503 w 20000"/>
                <a:gd name="T35" fmla="*/ 7636 h 20000"/>
                <a:gd name="T36" fmla="*/ 16940 w 20000"/>
                <a:gd name="T37" fmla="*/ 7636 h 20000"/>
                <a:gd name="T38" fmla="*/ 16940 w 20000"/>
                <a:gd name="T39" fmla="*/ 9455 h 20000"/>
                <a:gd name="T40" fmla="*/ 18142 w 20000"/>
                <a:gd name="T41" fmla="*/ 9455 h 20000"/>
                <a:gd name="T42" fmla="*/ 19235 w 20000"/>
                <a:gd name="T43" fmla="*/ 10545 h 20000"/>
                <a:gd name="T44" fmla="*/ 19891 w 20000"/>
                <a:gd name="T45" fmla="*/ 10545 h 20000"/>
                <a:gd name="T46" fmla="*/ 19235 w 20000"/>
                <a:gd name="T47" fmla="*/ 14182 h 20000"/>
                <a:gd name="T48" fmla="*/ 18142 w 20000"/>
                <a:gd name="T49" fmla="*/ 14182 h 20000"/>
                <a:gd name="T50" fmla="*/ 18142 w 20000"/>
                <a:gd name="T51" fmla="*/ 16909 h 20000"/>
                <a:gd name="T52" fmla="*/ 16940 w 20000"/>
                <a:gd name="T53" fmla="*/ 15091 h 20000"/>
                <a:gd name="T54" fmla="*/ 16503 w 20000"/>
                <a:gd name="T55" fmla="*/ 15091 h 20000"/>
                <a:gd name="T56" fmla="*/ 15410 w 20000"/>
                <a:gd name="T57" fmla="*/ 14182 h 20000"/>
                <a:gd name="T58" fmla="*/ 14098 w 20000"/>
                <a:gd name="T59" fmla="*/ 14182 h 20000"/>
                <a:gd name="T60" fmla="*/ 14098 w 20000"/>
                <a:gd name="T61" fmla="*/ 16909 h 20000"/>
                <a:gd name="T62" fmla="*/ 13661 w 20000"/>
                <a:gd name="T63" fmla="*/ 18000 h 20000"/>
                <a:gd name="T64" fmla="*/ 9617 w 20000"/>
                <a:gd name="T65" fmla="*/ 16909 h 20000"/>
                <a:gd name="T66" fmla="*/ 7978 w 20000"/>
                <a:gd name="T67" fmla="*/ 19818 h 20000"/>
                <a:gd name="T68" fmla="*/ 7432 w 20000"/>
                <a:gd name="T69" fmla="*/ 18000 h 20000"/>
                <a:gd name="T70" fmla="*/ 4481 w 20000"/>
                <a:gd name="T71" fmla="*/ 19818 h 20000"/>
                <a:gd name="T72" fmla="*/ 3388 w 20000"/>
                <a:gd name="T73" fmla="*/ 16909 h 20000"/>
                <a:gd name="T74" fmla="*/ 1749 w 20000"/>
                <a:gd name="T75" fmla="*/ 14182 h 20000"/>
                <a:gd name="T76" fmla="*/ 0 w 20000"/>
                <a:gd name="T77" fmla="*/ 15091 h 20000"/>
                <a:gd name="T78" fmla="*/ 0 w 20000"/>
                <a:gd name="T79" fmla="*/ 14182 h 20000"/>
                <a:gd name="T80" fmla="*/ 1749 w 20000"/>
                <a:gd name="T81" fmla="*/ 9455 h 20000"/>
                <a:gd name="T82" fmla="*/ 3388 w 20000"/>
                <a:gd name="T83" fmla="*/ 5636 h 20000"/>
                <a:gd name="T84" fmla="*/ 3388 w 20000"/>
                <a:gd name="T85" fmla="*/ 2909 h 20000"/>
                <a:gd name="T86" fmla="*/ 5137 w 20000"/>
                <a:gd name="T87" fmla="*/ 290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00" h="20000">
                  <a:moveTo>
                    <a:pt x="5137" y="2909"/>
                  </a:moveTo>
                  <a:lnTo>
                    <a:pt x="6230" y="2909"/>
                  </a:lnTo>
                  <a:lnTo>
                    <a:pt x="7432" y="2909"/>
                  </a:lnTo>
                  <a:lnTo>
                    <a:pt x="7978" y="2909"/>
                  </a:lnTo>
                  <a:lnTo>
                    <a:pt x="9071" y="2909"/>
                  </a:lnTo>
                  <a:lnTo>
                    <a:pt x="9617" y="2909"/>
                  </a:lnTo>
                  <a:lnTo>
                    <a:pt x="9617" y="2000"/>
                  </a:lnTo>
                  <a:lnTo>
                    <a:pt x="10710" y="0"/>
                  </a:lnTo>
                  <a:lnTo>
                    <a:pt x="11913" y="0"/>
                  </a:lnTo>
                  <a:lnTo>
                    <a:pt x="12459" y="0"/>
                  </a:lnTo>
                  <a:lnTo>
                    <a:pt x="12459" y="2000"/>
                  </a:lnTo>
                  <a:lnTo>
                    <a:pt x="13661" y="2000"/>
                  </a:lnTo>
                  <a:lnTo>
                    <a:pt x="14098" y="2000"/>
                  </a:lnTo>
                  <a:lnTo>
                    <a:pt x="15410" y="2000"/>
                  </a:lnTo>
                  <a:lnTo>
                    <a:pt x="16503" y="2909"/>
                  </a:lnTo>
                  <a:lnTo>
                    <a:pt x="15410" y="4909"/>
                  </a:lnTo>
                  <a:lnTo>
                    <a:pt x="15410" y="5636"/>
                  </a:lnTo>
                  <a:lnTo>
                    <a:pt x="16503" y="7636"/>
                  </a:lnTo>
                  <a:lnTo>
                    <a:pt x="16940" y="7636"/>
                  </a:lnTo>
                  <a:lnTo>
                    <a:pt x="16940" y="9455"/>
                  </a:lnTo>
                  <a:lnTo>
                    <a:pt x="18142" y="9455"/>
                  </a:lnTo>
                  <a:lnTo>
                    <a:pt x="19235" y="10545"/>
                  </a:lnTo>
                  <a:lnTo>
                    <a:pt x="19891" y="10545"/>
                  </a:lnTo>
                  <a:lnTo>
                    <a:pt x="19235" y="14182"/>
                  </a:lnTo>
                  <a:lnTo>
                    <a:pt x="18142" y="14182"/>
                  </a:lnTo>
                  <a:lnTo>
                    <a:pt x="18142" y="16909"/>
                  </a:lnTo>
                  <a:lnTo>
                    <a:pt x="16940" y="15091"/>
                  </a:lnTo>
                  <a:lnTo>
                    <a:pt x="16503" y="15091"/>
                  </a:lnTo>
                  <a:lnTo>
                    <a:pt x="15410" y="14182"/>
                  </a:lnTo>
                  <a:lnTo>
                    <a:pt x="14098" y="14182"/>
                  </a:lnTo>
                  <a:lnTo>
                    <a:pt x="14098" y="16909"/>
                  </a:lnTo>
                  <a:lnTo>
                    <a:pt x="13661" y="18000"/>
                  </a:lnTo>
                  <a:lnTo>
                    <a:pt x="9617" y="16909"/>
                  </a:lnTo>
                  <a:lnTo>
                    <a:pt x="7978" y="19818"/>
                  </a:lnTo>
                  <a:lnTo>
                    <a:pt x="7432" y="18000"/>
                  </a:lnTo>
                  <a:lnTo>
                    <a:pt x="4481" y="19818"/>
                  </a:lnTo>
                  <a:lnTo>
                    <a:pt x="3388" y="16909"/>
                  </a:lnTo>
                  <a:lnTo>
                    <a:pt x="1749" y="14182"/>
                  </a:lnTo>
                  <a:lnTo>
                    <a:pt x="0" y="15091"/>
                  </a:lnTo>
                  <a:lnTo>
                    <a:pt x="0" y="14182"/>
                  </a:lnTo>
                  <a:lnTo>
                    <a:pt x="1749" y="9455"/>
                  </a:lnTo>
                  <a:lnTo>
                    <a:pt x="3388" y="5636"/>
                  </a:lnTo>
                  <a:lnTo>
                    <a:pt x="3388" y="2909"/>
                  </a:lnTo>
                  <a:lnTo>
                    <a:pt x="5137" y="290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97" name="Freeform 256">
              <a:extLst>
                <a:ext uri="{FF2B5EF4-FFF2-40B4-BE49-F238E27FC236}">
                  <a16:creationId xmlns:a16="http://schemas.microsoft.com/office/drawing/2014/main" id="{10A7913C-7BB2-1741-8184-7E84948B6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74" y="3597528"/>
              <a:ext cx="283902" cy="219620"/>
            </a:xfrm>
            <a:custGeom>
              <a:avLst/>
              <a:gdLst>
                <a:gd name="T0" fmla="*/ 12703 w 20000"/>
                <a:gd name="T1" fmla="*/ 2005 h 20000"/>
                <a:gd name="T2" fmla="*/ 15879 w 20000"/>
                <a:gd name="T3" fmla="*/ 2787 h 20000"/>
                <a:gd name="T4" fmla="*/ 16824 w 20000"/>
                <a:gd name="T5" fmla="*/ 2787 h 20000"/>
                <a:gd name="T6" fmla="*/ 18034 w 20000"/>
                <a:gd name="T7" fmla="*/ 3276 h 20000"/>
                <a:gd name="T8" fmla="*/ 19584 w 20000"/>
                <a:gd name="T9" fmla="*/ 3276 h 20000"/>
                <a:gd name="T10" fmla="*/ 19584 w 20000"/>
                <a:gd name="T11" fmla="*/ 4010 h 20000"/>
                <a:gd name="T12" fmla="*/ 18979 w 20000"/>
                <a:gd name="T13" fmla="*/ 5575 h 20000"/>
                <a:gd name="T14" fmla="*/ 16824 w 20000"/>
                <a:gd name="T15" fmla="*/ 6797 h 20000"/>
                <a:gd name="T16" fmla="*/ 15879 w 20000"/>
                <a:gd name="T17" fmla="*/ 7286 h 20000"/>
                <a:gd name="T18" fmla="*/ 15274 w 20000"/>
                <a:gd name="T19" fmla="*/ 9340 h 20000"/>
                <a:gd name="T20" fmla="*/ 14329 w 20000"/>
                <a:gd name="T21" fmla="*/ 11589 h 20000"/>
                <a:gd name="T22" fmla="*/ 14858 w 20000"/>
                <a:gd name="T23" fmla="*/ 13399 h 20000"/>
                <a:gd name="T24" fmla="*/ 13724 w 20000"/>
                <a:gd name="T25" fmla="*/ 14670 h 20000"/>
                <a:gd name="T26" fmla="*/ 13308 w 20000"/>
                <a:gd name="T27" fmla="*/ 15892 h 20000"/>
                <a:gd name="T28" fmla="*/ 12136 w 20000"/>
                <a:gd name="T29" fmla="*/ 16186 h 20000"/>
                <a:gd name="T30" fmla="*/ 11153 w 20000"/>
                <a:gd name="T31" fmla="*/ 18191 h 20000"/>
                <a:gd name="T32" fmla="*/ 10397 w 20000"/>
                <a:gd name="T33" fmla="*/ 17946 h 20000"/>
                <a:gd name="T34" fmla="*/ 9792 w 20000"/>
                <a:gd name="T35" fmla="*/ 18191 h 20000"/>
                <a:gd name="T36" fmla="*/ 8809 w 20000"/>
                <a:gd name="T37" fmla="*/ 18191 h 20000"/>
                <a:gd name="T38" fmla="*/ 7259 w 20000"/>
                <a:gd name="T39" fmla="*/ 18680 h 20000"/>
                <a:gd name="T40" fmla="*/ 5671 w 20000"/>
                <a:gd name="T41" fmla="*/ 19951 h 20000"/>
                <a:gd name="T42" fmla="*/ 4121 w 20000"/>
                <a:gd name="T43" fmla="*/ 18191 h 20000"/>
                <a:gd name="T44" fmla="*/ 3176 w 20000"/>
                <a:gd name="T45" fmla="*/ 16968 h 20000"/>
                <a:gd name="T46" fmla="*/ 2949 w 20000"/>
                <a:gd name="T47" fmla="*/ 15403 h 20000"/>
                <a:gd name="T48" fmla="*/ 3554 w 20000"/>
                <a:gd name="T49" fmla="*/ 14181 h 20000"/>
                <a:gd name="T50" fmla="*/ 3176 w 20000"/>
                <a:gd name="T51" fmla="*/ 12665 h 20000"/>
                <a:gd name="T52" fmla="*/ 2949 w 20000"/>
                <a:gd name="T53" fmla="*/ 10611 h 20000"/>
                <a:gd name="T54" fmla="*/ 3932 w 20000"/>
                <a:gd name="T55" fmla="*/ 8606 h 20000"/>
                <a:gd name="T56" fmla="*/ 4726 w 20000"/>
                <a:gd name="T57" fmla="*/ 5575 h 20000"/>
                <a:gd name="T58" fmla="*/ 3932 w 20000"/>
                <a:gd name="T59" fmla="*/ 4792 h 20000"/>
                <a:gd name="T60" fmla="*/ 2571 w 20000"/>
                <a:gd name="T61" fmla="*/ 4792 h 20000"/>
                <a:gd name="T62" fmla="*/ 1588 w 20000"/>
                <a:gd name="T63" fmla="*/ 4010 h 20000"/>
                <a:gd name="T64" fmla="*/ 605 w 20000"/>
                <a:gd name="T65" fmla="*/ 4010 h 20000"/>
                <a:gd name="T66" fmla="*/ 605 w 20000"/>
                <a:gd name="T67" fmla="*/ 2787 h 20000"/>
                <a:gd name="T68" fmla="*/ 416 w 20000"/>
                <a:gd name="T69" fmla="*/ 2298 h 20000"/>
                <a:gd name="T70" fmla="*/ 605 w 20000"/>
                <a:gd name="T71" fmla="*/ 782 h 20000"/>
                <a:gd name="T72" fmla="*/ 1588 w 20000"/>
                <a:gd name="T73" fmla="*/ 196 h 20000"/>
                <a:gd name="T74" fmla="*/ 2949 w 20000"/>
                <a:gd name="T75" fmla="*/ 196 h 20000"/>
                <a:gd name="T76" fmla="*/ 5482 w 20000"/>
                <a:gd name="T77" fmla="*/ 196 h 20000"/>
                <a:gd name="T78" fmla="*/ 8809 w 20000"/>
                <a:gd name="T79" fmla="*/ 782 h 20000"/>
                <a:gd name="T80" fmla="*/ 12136 w 20000"/>
                <a:gd name="T81" fmla="*/ 78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00" h="20000">
                  <a:moveTo>
                    <a:pt x="12136" y="782"/>
                  </a:moveTo>
                  <a:lnTo>
                    <a:pt x="12703" y="2005"/>
                  </a:lnTo>
                  <a:lnTo>
                    <a:pt x="14858" y="2787"/>
                  </a:lnTo>
                  <a:lnTo>
                    <a:pt x="15879" y="2787"/>
                  </a:lnTo>
                  <a:lnTo>
                    <a:pt x="15879" y="2298"/>
                  </a:lnTo>
                  <a:lnTo>
                    <a:pt x="16824" y="2787"/>
                  </a:lnTo>
                  <a:lnTo>
                    <a:pt x="17429" y="3521"/>
                  </a:lnTo>
                  <a:lnTo>
                    <a:pt x="18034" y="3276"/>
                  </a:lnTo>
                  <a:lnTo>
                    <a:pt x="18979" y="3521"/>
                  </a:lnTo>
                  <a:lnTo>
                    <a:pt x="19584" y="3276"/>
                  </a:lnTo>
                  <a:lnTo>
                    <a:pt x="19962" y="3521"/>
                  </a:lnTo>
                  <a:lnTo>
                    <a:pt x="19584" y="4010"/>
                  </a:lnTo>
                  <a:lnTo>
                    <a:pt x="19584" y="4792"/>
                  </a:lnTo>
                  <a:lnTo>
                    <a:pt x="18979" y="5575"/>
                  </a:lnTo>
                  <a:lnTo>
                    <a:pt x="18034" y="6797"/>
                  </a:lnTo>
                  <a:lnTo>
                    <a:pt x="16824" y="6797"/>
                  </a:lnTo>
                  <a:lnTo>
                    <a:pt x="16257" y="7286"/>
                  </a:lnTo>
                  <a:lnTo>
                    <a:pt x="15879" y="7286"/>
                  </a:lnTo>
                  <a:lnTo>
                    <a:pt x="15879" y="8606"/>
                  </a:lnTo>
                  <a:lnTo>
                    <a:pt x="15274" y="9340"/>
                  </a:lnTo>
                  <a:lnTo>
                    <a:pt x="13913" y="10856"/>
                  </a:lnTo>
                  <a:lnTo>
                    <a:pt x="14329" y="11589"/>
                  </a:lnTo>
                  <a:lnTo>
                    <a:pt x="14858" y="12861"/>
                  </a:lnTo>
                  <a:lnTo>
                    <a:pt x="14858" y="13399"/>
                  </a:lnTo>
                  <a:lnTo>
                    <a:pt x="14329" y="13888"/>
                  </a:lnTo>
                  <a:lnTo>
                    <a:pt x="13724" y="14670"/>
                  </a:lnTo>
                  <a:lnTo>
                    <a:pt x="13308" y="15403"/>
                  </a:lnTo>
                  <a:lnTo>
                    <a:pt x="13308" y="15892"/>
                  </a:lnTo>
                  <a:lnTo>
                    <a:pt x="12930" y="16186"/>
                  </a:lnTo>
                  <a:lnTo>
                    <a:pt x="12136" y="16186"/>
                  </a:lnTo>
                  <a:lnTo>
                    <a:pt x="11380" y="16968"/>
                  </a:lnTo>
                  <a:lnTo>
                    <a:pt x="11153" y="18191"/>
                  </a:lnTo>
                  <a:lnTo>
                    <a:pt x="10775" y="17946"/>
                  </a:lnTo>
                  <a:lnTo>
                    <a:pt x="10397" y="17946"/>
                  </a:lnTo>
                  <a:lnTo>
                    <a:pt x="10208" y="18191"/>
                  </a:lnTo>
                  <a:lnTo>
                    <a:pt x="9792" y="18191"/>
                  </a:lnTo>
                  <a:lnTo>
                    <a:pt x="9225" y="18191"/>
                  </a:lnTo>
                  <a:lnTo>
                    <a:pt x="8809" y="18191"/>
                  </a:lnTo>
                  <a:lnTo>
                    <a:pt x="8053" y="18191"/>
                  </a:lnTo>
                  <a:lnTo>
                    <a:pt x="7259" y="18680"/>
                  </a:lnTo>
                  <a:lnTo>
                    <a:pt x="6654" y="18680"/>
                  </a:lnTo>
                  <a:lnTo>
                    <a:pt x="5671" y="19951"/>
                  </a:lnTo>
                  <a:lnTo>
                    <a:pt x="4499" y="19218"/>
                  </a:lnTo>
                  <a:lnTo>
                    <a:pt x="4121" y="18191"/>
                  </a:lnTo>
                  <a:lnTo>
                    <a:pt x="4121" y="17457"/>
                  </a:lnTo>
                  <a:lnTo>
                    <a:pt x="3176" y="16968"/>
                  </a:lnTo>
                  <a:lnTo>
                    <a:pt x="2949" y="16968"/>
                  </a:lnTo>
                  <a:lnTo>
                    <a:pt x="2949" y="15403"/>
                  </a:lnTo>
                  <a:lnTo>
                    <a:pt x="3554" y="14670"/>
                  </a:lnTo>
                  <a:lnTo>
                    <a:pt x="3554" y="14181"/>
                  </a:lnTo>
                  <a:lnTo>
                    <a:pt x="3176" y="13399"/>
                  </a:lnTo>
                  <a:lnTo>
                    <a:pt x="3176" y="12665"/>
                  </a:lnTo>
                  <a:lnTo>
                    <a:pt x="3176" y="12176"/>
                  </a:lnTo>
                  <a:lnTo>
                    <a:pt x="2949" y="10611"/>
                  </a:lnTo>
                  <a:lnTo>
                    <a:pt x="3554" y="10611"/>
                  </a:lnTo>
                  <a:lnTo>
                    <a:pt x="3932" y="8606"/>
                  </a:lnTo>
                  <a:lnTo>
                    <a:pt x="3932" y="7286"/>
                  </a:lnTo>
                  <a:lnTo>
                    <a:pt x="4726" y="5575"/>
                  </a:lnTo>
                  <a:lnTo>
                    <a:pt x="4499" y="5281"/>
                  </a:lnTo>
                  <a:lnTo>
                    <a:pt x="3932" y="4792"/>
                  </a:lnTo>
                  <a:lnTo>
                    <a:pt x="3176" y="4792"/>
                  </a:lnTo>
                  <a:lnTo>
                    <a:pt x="2571" y="4792"/>
                  </a:lnTo>
                  <a:lnTo>
                    <a:pt x="1966" y="4792"/>
                  </a:lnTo>
                  <a:lnTo>
                    <a:pt x="1588" y="4010"/>
                  </a:lnTo>
                  <a:lnTo>
                    <a:pt x="1021" y="4303"/>
                  </a:lnTo>
                  <a:lnTo>
                    <a:pt x="605" y="4010"/>
                  </a:lnTo>
                  <a:lnTo>
                    <a:pt x="1021" y="3521"/>
                  </a:lnTo>
                  <a:lnTo>
                    <a:pt x="605" y="2787"/>
                  </a:lnTo>
                  <a:lnTo>
                    <a:pt x="416" y="2787"/>
                  </a:lnTo>
                  <a:lnTo>
                    <a:pt x="416" y="2298"/>
                  </a:lnTo>
                  <a:lnTo>
                    <a:pt x="0" y="978"/>
                  </a:lnTo>
                  <a:lnTo>
                    <a:pt x="605" y="782"/>
                  </a:lnTo>
                  <a:lnTo>
                    <a:pt x="1588" y="782"/>
                  </a:lnTo>
                  <a:lnTo>
                    <a:pt x="1588" y="196"/>
                  </a:lnTo>
                  <a:lnTo>
                    <a:pt x="2155" y="0"/>
                  </a:lnTo>
                  <a:lnTo>
                    <a:pt x="2949" y="196"/>
                  </a:lnTo>
                  <a:lnTo>
                    <a:pt x="4499" y="196"/>
                  </a:lnTo>
                  <a:lnTo>
                    <a:pt x="5482" y="196"/>
                  </a:lnTo>
                  <a:lnTo>
                    <a:pt x="7070" y="782"/>
                  </a:lnTo>
                  <a:lnTo>
                    <a:pt x="8809" y="782"/>
                  </a:lnTo>
                  <a:lnTo>
                    <a:pt x="10397" y="782"/>
                  </a:lnTo>
                  <a:lnTo>
                    <a:pt x="12136" y="78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98" name="Freeform 255">
              <a:extLst>
                <a:ext uri="{FF2B5EF4-FFF2-40B4-BE49-F238E27FC236}">
                  <a16:creationId xmlns:a16="http://schemas.microsoft.com/office/drawing/2014/main" id="{FD431020-91B1-A14F-9531-1BDA20D16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050" y="3707338"/>
              <a:ext cx="25444" cy="17409"/>
            </a:xfrm>
            <a:custGeom>
              <a:avLst/>
              <a:gdLst>
                <a:gd name="T0" fmla="*/ 10833 w 20000"/>
                <a:gd name="T1" fmla="*/ 19375 h 20000"/>
                <a:gd name="T2" fmla="*/ 8333 w 20000"/>
                <a:gd name="T3" fmla="*/ 16250 h 20000"/>
                <a:gd name="T4" fmla="*/ 8333 w 20000"/>
                <a:gd name="T5" fmla="*/ 9375 h 20000"/>
                <a:gd name="T6" fmla="*/ 0 w 20000"/>
                <a:gd name="T7" fmla="*/ 9375 h 20000"/>
                <a:gd name="T8" fmla="*/ 10833 w 20000"/>
                <a:gd name="T9" fmla="*/ 0 h 20000"/>
                <a:gd name="T10" fmla="*/ 10833 w 20000"/>
                <a:gd name="T11" fmla="*/ 6875 h 20000"/>
                <a:gd name="T12" fmla="*/ 19583 w 20000"/>
                <a:gd name="T13" fmla="*/ 6875 h 20000"/>
                <a:gd name="T14" fmla="*/ 15000 w 20000"/>
                <a:gd name="T15" fmla="*/ 9375 h 20000"/>
                <a:gd name="T16" fmla="*/ 10833 w 20000"/>
                <a:gd name="T17" fmla="*/ 1937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00" h="20000">
                  <a:moveTo>
                    <a:pt x="10833" y="19375"/>
                  </a:moveTo>
                  <a:lnTo>
                    <a:pt x="8333" y="16250"/>
                  </a:lnTo>
                  <a:lnTo>
                    <a:pt x="8333" y="9375"/>
                  </a:lnTo>
                  <a:lnTo>
                    <a:pt x="0" y="9375"/>
                  </a:lnTo>
                  <a:lnTo>
                    <a:pt x="10833" y="0"/>
                  </a:lnTo>
                  <a:lnTo>
                    <a:pt x="10833" y="6875"/>
                  </a:lnTo>
                  <a:lnTo>
                    <a:pt x="19583" y="6875"/>
                  </a:lnTo>
                  <a:lnTo>
                    <a:pt x="15000" y="9375"/>
                  </a:lnTo>
                  <a:lnTo>
                    <a:pt x="10833" y="1937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199" name="Freeform 254">
              <a:extLst>
                <a:ext uri="{FF2B5EF4-FFF2-40B4-BE49-F238E27FC236}">
                  <a16:creationId xmlns:a16="http://schemas.microsoft.com/office/drawing/2014/main" id="{E99BA170-57DE-B140-90E6-B0B9F33FF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171" y="3701981"/>
              <a:ext cx="9374" cy="5357"/>
            </a:xfrm>
            <a:custGeom>
              <a:avLst/>
              <a:gdLst>
                <a:gd name="T0" fmla="*/ 18824 w 20000"/>
                <a:gd name="T1" fmla="*/ 18182 h 20000"/>
                <a:gd name="T2" fmla="*/ 0 w 20000"/>
                <a:gd name="T3" fmla="*/ 0 h 20000"/>
                <a:gd name="T4" fmla="*/ 18824 w 20000"/>
                <a:gd name="T5" fmla="*/ 0 h 20000"/>
                <a:gd name="T6" fmla="*/ 18824 w 20000"/>
                <a:gd name="T7" fmla="*/ 1818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18824" y="18182"/>
                  </a:moveTo>
                  <a:lnTo>
                    <a:pt x="0" y="0"/>
                  </a:lnTo>
                  <a:lnTo>
                    <a:pt x="18824" y="0"/>
                  </a:lnTo>
                  <a:lnTo>
                    <a:pt x="18824" y="1818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00" name="Freeform 253">
              <a:extLst>
                <a:ext uri="{FF2B5EF4-FFF2-40B4-BE49-F238E27FC236}">
                  <a16:creationId xmlns:a16="http://schemas.microsoft.com/office/drawing/2014/main" id="{953C649A-7212-1B4F-B146-ABE775C02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587" y="3730105"/>
              <a:ext cx="9374" cy="8035"/>
            </a:xfrm>
            <a:custGeom>
              <a:avLst/>
              <a:gdLst>
                <a:gd name="T0" fmla="*/ 18824 w 20000"/>
                <a:gd name="T1" fmla="*/ 18750 h 20000"/>
                <a:gd name="T2" fmla="*/ 0 w 20000"/>
                <a:gd name="T3" fmla="*/ 12500 h 20000"/>
                <a:gd name="T4" fmla="*/ 18824 w 20000"/>
                <a:gd name="T5" fmla="*/ 0 h 20000"/>
                <a:gd name="T6" fmla="*/ 18824 w 20000"/>
                <a:gd name="T7" fmla="*/ 1875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18824" y="18750"/>
                  </a:moveTo>
                  <a:lnTo>
                    <a:pt x="0" y="12500"/>
                  </a:lnTo>
                  <a:lnTo>
                    <a:pt x="18824" y="0"/>
                  </a:lnTo>
                  <a:lnTo>
                    <a:pt x="18824" y="1875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01" name="Freeform 252">
              <a:extLst>
                <a:ext uri="{FF2B5EF4-FFF2-40B4-BE49-F238E27FC236}">
                  <a16:creationId xmlns:a16="http://schemas.microsoft.com/office/drawing/2014/main" id="{4BE6BD98-D1AA-DD48-9CBC-3065C0CD1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944" y="3626989"/>
              <a:ext cx="17408" cy="9374"/>
            </a:xfrm>
            <a:custGeom>
              <a:avLst/>
              <a:gdLst>
                <a:gd name="T0" fmla="*/ 0 w 20000"/>
                <a:gd name="T1" fmla="*/ 0 h 20000"/>
                <a:gd name="T2" fmla="*/ 9375 w 20000"/>
                <a:gd name="T3" fmla="*/ 18824 h 20000"/>
                <a:gd name="T4" fmla="*/ 19375 w 20000"/>
                <a:gd name="T5" fmla="*/ 11765 h 20000"/>
                <a:gd name="T6" fmla="*/ 0 w 20000"/>
                <a:gd name="T7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9375" y="18824"/>
                  </a:lnTo>
                  <a:lnTo>
                    <a:pt x="19375" y="11765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02" name="Freeform 251">
              <a:extLst>
                <a:ext uri="{FF2B5EF4-FFF2-40B4-BE49-F238E27FC236}">
                  <a16:creationId xmlns:a16="http://schemas.microsoft.com/office/drawing/2014/main" id="{574B12B4-3550-7741-80B7-EFC115387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4713" y="3641720"/>
              <a:ext cx="436567" cy="175428"/>
            </a:xfrm>
            <a:custGeom>
              <a:avLst/>
              <a:gdLst>
                <a:gd name="T0" fmla="*/ 1031 w 20000"/>
                <a:gd name="T1" fmla="*/ 0 h 20000"/>
                <a:gd name="T2" fmla="*/ 1767 w 20000"/>
                <a:gd name="T3" fmla="*/ 367 h 20000"/>
                <a:gd name="T4" fmla="*/ 2822 w 20000"/>
                <a:gd name="T5" fmla="*/ 2875 h 20000"/>
                <a:gd name="T6" fmla="*/ 4074 w 20000"/>
                <a:gd name="T7" fmla="*/ 2875 h 20000"/>
                <a:gd name="T8" fmla="*/ 5080 w 20000"/>
                <a:gd name="T9" fmla="*/ 3486 h 20000"/>
                <a:gd name="T10" fmla="*/ 5988 w 20000"/>
                <a:gd name="T11" fmla="*/ 1896 h 20000"/>
                <a:gd name="T12" fmla="*/ 7387 w 20000"/>
                <a:gd name="T13" fmla="*/ 367 h 20000"/>
                <a:gd name="T14" fmla="*/ 8785 w 20000"/>
                <a:gd name="T15" fmla="*/ 0 h 20000"/>
                <a:gd name="T16" fmla="*/ 9031 w 20000"/>
                <a:gd name="T17" fmla="*/ 367 h 20000"/>
                <a:gd name="T18" fmla="*/ 10037 w 20000"/>
                <a:gd name="T19" fmla="*/ 1590 h 20000"/>
                <a:gd name="T20" fmla="*/ 10699 w 20000"/>
                <a:gd name="T21" fmla="*/ 1896 h 20000"/>
                <a:gd name="T22" fmla="*/ 11706 w 20000"/>
                <a:gd name="T23" fmla="*/ 3486 h 20000"/>
                <a:gd name="T24" fmla="*/ 12344 w 20000"/>
                <a:gd name="T25" fmla="*/ 3486 h 20000"/>
                <a:gd name="T26" fmla="*/ 13988 w 20000"/>
                <a:gd name="T27" fmla="*/ 3486 h 20000"/>
                <a:gd name="T28" fmla="*/ 15755 w 20000"/>
                <a:gd name="T29" fmla="*/ 1590 h 20000"/>
                <a:gd name="T30" fmla="*/ 18061 w 20000"/>
                <a:gd name="T31" fmla="*/ 2508 h 20000"/>
                <a:gd name="T32" fmla="*/ 18307 w 20000"/>
                <a:gd name="T33" fmla="*/ 5994 h 20000"/>
                <a:gd name="T34" fmla="*/ 18822 w 20000"/>
                <a:gd name="T35" fmla="*/ 8257 h 20000"/>
                <a:gd name="T36" fmla="*/ 19460 w 20000"/>
                <a:gd name="T37" fmla="*/ 12355 h 20000"/>
                <a:gd name="T38" fmla="*/ 19706 w 20000"/>
                <a:gd name="T39" fmla="*/ 14251 h 20000"/>
                <a:gd name="T40" fmla="*/ 19460 w 20000"/>
                <a:gd name="T41" fmla="*/ 15841 h 20000"/>
                <a:gd name="T42" fmla="*/ 17816 w 20000"/>
                <a:gd name="T43" fmla="*/ 14862 h 20000"/>
                <a:gd name="T44" fmla="*/ 17055 w 20000"/>
                <a:gd name="T45" fmla="*/ 15229 h 20000"/>
                <a:gd name="T46" fmla="*/ 16147 w 20000"/>
                <a:gd name="T47" fmla="*/ 15841 h 20000"/>
                <a:gd name="T48" fmla="*/ 14748 w 20000"/>
                <a:gd name="T49" fmla="*/ 17431 h 20000"/>
                <a:gd name="T50" fmla="*/ 13104 w 20000"/>
                <a:gd name="T51" fmla="*/ 16820 h 20000"/>
                <a:gd name="T52" fmla="*/ 11951 w 20000"/>
                <a:gd name="T53" fmla="*/ 17431 h 20000"/>
                <a:gd name="T54" fmla="*/ 11436 w 20000"/>
                <a:gd name="T55" fmla="*/ 16820 h 20000"/>
                <a:gd name="T56" fmla="*/ 11436 w 20000"/>
                <a:gd name="T57" fmla="*/ 19021 h 20000"/>
                <a:gd name="T58" fmla="*/ 10798 w 20000"/>
                <a:gd name="T59" fmla="*/ 19939 h 20000"/>
                <a:gd name="T60" fmla="*/ 10429 w 20000"/>
                <a:gd name="T61" fmla="*/ 18349 h 20000"/>
                <a:gd name="T62" fmla="*/ 10699 w 20000"/>
                <a:gd name="T63" fmla="*/ 16820 h 20000"/>
                <a:gd name="T64" fmla="*/ 9031 w 20000"/>
                <a:gd name="T65" fmla="*/ 16820 h 20000"/>
                <a:gd name="T66" fmla="*/ 7387 w 20000"/>
                <a:gd name="T67" fmla="*/ 19327 h 20000"/>
                <a:gd name="T68" fmla="*/ 6626 w 20000"/>
                <a:gd name="T69" fmla="*/ 18349 h 20000"/>
                <a:gd name="T70" fmla="*/ 4982 w 20000"/>
                <a:gd name="T71" fmla="*/ 17431 h 20000"/>
                <a:gd name="T72" fmla="*/ 4712 w 20000"/>
                <a:gd name="T73" fmla="*/ 19021 h 20000"/>
                <a:gd name="T74" fmla="*/ 3436 w 20000"/>
                <a:gd name="T75" fmla="*/ 19021 h 20000"/>
                <a:gd name="T76" fmla="*/ 2675 w 20000"/>
                <a:gd name="T77" fmla="*/ 17431 h 20000"/>
                <a:gd name="T78" fmla="*/ 2307 w 20000"/>
                <a:gd name="T79" fmla="*/ 17737 h 20000"/>
                <a:gd name="T80" fmla="*/ 1669 w 20000"/>
                <a:gd name="T81" fmla="*/ 17431 h 20000"/>
                <a:gd name="T82" fmla="*/ 1399 w 20000"/>
                <a:gd name="T83" fmla="*/ 16820 h 20000"/>
                <a:gd name="T84" fmla="*/ 1669 w 20000"/>
                <a:gd name="T85" fmla="*/ 16208 h 20000"/>
                <a:gd name="T86" fmla="*/ 1276 w 20000"/>
                <a:gd name="T87" fmla="*/ 15841 h 20000"/>
                <a:gd name="T88" fmla="*/ 1276 w 20000"/>
                <a:gd name="T89" fmla="*/ 13639 h 20000"/>
                <a:gd name="T90" fmla="*/ 147 w 20000"/>
                <a:gd name="T91" fmla="*/ 12722 h 20000"/>
                <a:gd name="T92" fmla="*/ 147 w 20000"/>
                <a:gd name="T93" fmla="*/ 11743 h 20000"/>
                <a:gd name="T94" fmla="*/ 663 w 20000"/>
                <a:gd name="T95" fmla="*/ 12355 h 20000"/>
                <a:gd name="T96" fmla="*/ 761 w 20000"/>
                <a:gd name="T97" fmla="*/ 11743 h 20000"/>
                <a:gd name="T98" fmla="*/ 761 w 20000"/>
                <a:gd name="T99" fmla="*/ 10765 h 20000"/>
                <a:gd name="T100" fmla="*/ 761 w 20000"/>
                <a:gd name="T101" fmla="*/ 8563 h 20000"/>
                <a:gd name="T102" fmla="*/ 0 w 20000"/>
                <a:gd name="T103" fmla="*/ 6972 h 20000"/>
                <a:gd name="T104" fmla="*/ 1031 w 20000"/>
                <a:gd name="T105" fmla="*/ 5749 h 20000"/>
                <a:gd name="T106" fmla="*/ 1669 w 20000"/>
                <a:gd name="T107" fmla="*/ 5749 h 20000"/>
                <a:gd name="T108" fmla="*/ 2061 w 20000"/>
                <a:gd name="T109" fmla="*/ 5749 h 20000"/>
                <a:gd name="T110" fmla="*/ 2822 w 20000"/>
                <a:gd name="T111" fmla="*/ 5076 h 20000"/>
                <a:gd name="T112" fmla="*/ 3313 w 20000"/>
                <a:gd name="T113" fmla="*/ 4098 h 20000"/>
                <a:gd name="T114" fmla="*/ 1276 w 20000"/>
                <a:gd name="T115" fmla="*/ 4098 h 20000"/>
                <a:gd name="T116" fmla="*/ 393 w 20000"/>
                <a:gd name="T117" fmla="*/ 5749 h 20000"/>
                <a:gd name="T118" fmla="*/ 0 w 20000"/>
                <a:gd name="T119" fmla="*/ 5749 h 20000"/>
                <a:gd name="T120" fmla="*/ 0 w 20000"/>
                <a:gd name="T121" fmla="*/ 4465 h 20000"/>
                <a:gd name="T122" fmla="*/ 393 w 20000"/>
                <a:gd name="T123" fmla="*/ 2875 h 20000"/>
                <a:gd name="T124" fmla="*/ 663 w 20000"/>
                <a:gd name="T125" fmla="*/ 18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00" h="20000">
                  <a:moveTo>
                    <a:pt x="147" y="979"/>
                  </a:moveTo>
                  <a:lnTo>
                    <a:pt x="1031" y="0"/>
                  </a:lnTo>
                  <a:lnTo>
                    <a:pt x="1399" y="367"/>
                  </a:lnTo>
                  <a:lnTo>
                    <a:pt x="1767" y="367"/>
                  </a:lnTo>
                  <a:lnTo>
                    <a:pt x="1669" y="1590"/>
                  </a:lnTo>
                  <a:lnTo>
                    <a:pt x="2822" y="2875"/>
                  </a:lnTo>
                  <a:lnTo>
                    <a:pt x="3951" y="2875"/>
                  </a:lnTo>
                  <a:lnTo>
                    <a:pt x="4074" y="2875"/>
                  </a:lnTo>
                  <a:lnTo>
                    <a:pt x="4466" y="3486"/>
                  </a:lnTo>
                  <a:lnTo>
                    <a:pt x="5080" y="3486"/>
                  </a:lnTo>
                  <a:lnTo>
                    <a:pt x="5325" y="2508"/>
                  </a:lnTo>
                  <a:lnTo>
                    <a:pt x="5988" y="1896"/>
                  </a:lnTo>
                  <a:lnTo>
                    <a:pt x="6626" y="979"/>
                  </a:lnTo>
                  <a:lnTo>
                    <a:pt x="7387" y="367"/>
                  </a:lnTo>
                  <a:lnTo>
                    <a:pt x="8785" y="367"/>
                  </a:lnTo>
                  <a:lnTo>
                    <a:pt x="8785" y="0"/>
                  </a:lnTo>
                  <a:lnTo>
                    <a:pt x="9031" y="0"/>
                  </a:lnTo>
                  <a:lnTo>
                    <a:pt x="9031" y="367"/>
                  </a:lnTo>
                  <a:lnTo>
                    <a:pt x="9669" y="1590"/>
                  </a:lnTo>
                  <a:lnTo>
                    <a:pt x="10037" y="1590"/>
                  </a:lnTo>
                  <a:lnTo>
                    <a:pt x="10699" y="2508"/>
                  </a:lnTo>
                  <a:lnTo>
                    <a:pt x="10699" y="1896"/>
                  </a:lnTo>
                  <a:lnTo>
                    <a:pt x="10798" y="2508"/>
                  </a:lnTo>
                  <a:lnTo>
                    <a:pt x="11706" y="3486"/>
                  </a:lnTo>
                  <a:lnTo>
                    <a:pt x="11951" y="2875"/>
                  </a:lnTo>
                  <a:lnTo>
                    <a:pt x="12344" y="3486"/>
                  </a:lnTo>
                  <a:lnTo>
                    <a:pt x="13497" y="2875"/>
                  </a:lnTo>
                  <a:lnTo>
                    <a:pt x="13988" y="3486"/>
                  </a:lnTo>
                  <a:lnTo>
                    <a:pt x="15018" y="2875"/>
                  </a:lnTo>
                  <a:lnTo>
                    <a:pt x="15755" y="1590"/>
                  </a:lnTo>
                  <a:lnTo>
                    <a:pt x="17301" y="979"/>
                  </a:lnTo>
                  <a:lnTo>
                    <a:pt x="18061" y="2508"/>
                  </a:lnTo>
                  <a:lnTo>
                    <a:pt x="18307" y="4098"/>
                  </a:lnTo>
                  <a:lnTo>
                    <a:pt x="18307" y="5994"/>
                  </a:lnTo>
                  <a:lnTo>
                    <a:pt x="19337" y="6972"/>
                  </a:lnTo>
                  <a:lnTo>
                    <a:pt x="18822" y="8257"/>
                  </a:lnTo>
                  <a:lnTo>
                    <a:pt x="19337" y="10765"/>
                  </a:lnTo>
                  <a:lnTo>
                    <a:pt x="19460" y="12355"/>
                  </a:lnTo>
                  <a:lnTo>
                    <a:pt x="19460" y="12722"/>
                  </a:lnTo>
                  <a:lnTo>
                    <a:pt x="19706" y="14251"/>
                  </a:lnTo>
                  <a:lnTo>
                    <a:pt x="19975" y="15841"/>
                  </a:lnTo>
                  <a:lnTo>
                    <a:pt x="19460" y="15841"/>
                  </a:lnTo>
                  <a:lnTo>
                    <a:pt x="18429" y="15229"/>
                  </a:lnTo>
                  <a:lnTo>
                    <a:pt x="17816" y="14862"/>
                  </a:lnTo>
                  <a:lnTo>
                    <a:pt x="17301" y="15841"/>
                  </a:lnTo>
                  <a:lnTo>
                    <a:pt x="17055" y="15229"/>
                  </a:lnTo>
                  <a:lnTo>
                    <a:pt x="16663" y="15841"/>
                  </a:lnTo>
                  <a:lnTo>
                    <a:pt x="16147" y="15841"/>
                  </a:lnTo>
                  <a:lnTo>
                    <a:pt x="15656" y="15841"/>
                  </a:lnTo>
                  <a:lnTo>
                    <a:pt x="14748" y="17431"/>
                  </a:lnTo>
                  <a:lnTo>
                    <a:pt x="13988" y="17431"/>
                  </a:lnTo>
                  <a:lnTo>
                    <a:pt x="13104" y="16820"/>
                  </a:lnTo>
                  <a:lnTo>
                    <a:pt x="12466" y="17431"/>
                  </a:lnTo>
                  <a:lnTo>
                    <a:pt x="11951" y="17431"/>
                  </a:lnTo>
                  <a:lnTo>
                    <a:pt x="11706" y="16820"/>
                  </a:lnTo>
                  <a:lnTo>
                    <a:pt x="11436" y="16820"/>
                  </a:lnTo>
                  <a:lnTo>
                    <a:pt x="11436" y="18349"/>
                  </a:lnTo>
                  <a:lnTo>
                    <a:pt x="11436" y="19021"/>
                  </a:lnTo>
                  <a:lnTo>
                    <a:pt x="11337" y="19327"/>
                  </a:lnTo>
                  <a:lnTo>
                    <a:pt x="10798" y="19939"/>
                  </a:lnTo>
                  <a:lnTo>
                    <a:pt x="10699" y="19327"/>
                  </a:lnTo>
                  <a:lnTo>
                    <a:pt x="10429" y="18349"/>
                  </a:lnTo>
                  <a:lnTo>
                    <a:pt x="10699" y="17431"/>
                  </a:lnTo>
                  <a:lnTo>
                    <a:pt x="10699" y="16820"/>
                  </a:lnTo>
                  <a:lnTo>
                    <a:pt x="10037" y="17737"/>
                  </a:lnTo>
                  <a:lnTo>
                    <a:pt x="9031" y="16820"/>
                  </a:lnTo>
                  <a:lnTo>
                    <a:pt x="8393" y="19021"/>
                  </a:lnTo>
                  <a:lnTo>
                    <a:pt x="7387" y="19327"/>
                  </a:lnTo>
                  <a:lnTo>
                    <a:pt x="6748" y="19327"/>
                  </a:lnTo>
                  <a:lnTo>
                    <a:pt x="6626" y="18349"/>
                  </a:lnTo>
                  <a:lnTo>
                    <a:pt x="5472" y="17431"/>
                  </a:lnTo>
                  <a:lnTo>
                    <a:pt x="4982" y="17431"/>
                  </a:lnTo>
                  <a:lnTo>
                    <a:pt x="4982" y="19021"/>
                  </a:lnTo>
                  <a:lnTo>
                    <a:pt x="4712" y="19021"/>
                  </a:lnTo>
                  <a:lnTo>
                    <a:pt x="4074" y="19327"/>
                  </a:lnTo>
                  <a:lnTo>
                    <a:pt x="3436" y="19021"/>
                  </a:lnTo>
                  <a:lnTo>
                    <a:pt x="3313" y="17737"/>
                  </a:lnTo>
                  <a:lnTo>
                    <a:pt x="2675" y="17431"/>
                  </a:lnTo>
                  <a:lnTo>
                    <a:pt x="2429" y="17431"/>
                  </a:lnTo>
                  <a:lnTo>
                    <a:pt x="2307" y="17737"/>
                  </a:lnTo>
                  <a:lnTo>
                    <a:pt x="1669" y="17737"/>
                  </a:lnTo>
                  <a:lnTo>
                    <a:pt x="1669" y="17431"/>
                  </a:lnTo>
                  <a:lnTo>
                    <a:pt x="2429" y="16820"/>
                  </a:lnTo>
                  <a:lnTo>
                    <a:pt x="1399" y="16820"/>
                  </a:lnTo>
                  <a:lnTo>
                    <a:pt x="1276" y="16208"/>
                  </a:lnTo>
                  <a:lnTo>
                    <a:pt x="1669" y="16208"/>
                  </a:lnTo>
                  <a:lnTo>
                    <a:pt x="1669" y="15841"/>
                  </a:lnTo>
                  <a:lnTo>
                    <a:pt x="1276" y="15841"/>
                  </a:lnTo>
                  <a:lnTo>
                    <a:pt x="1276" y="14862"/>
                  </a:lnTo>
                  <a:lnTo>
                    <a:pt x="1276" y="13639"/>
                  </a:lnTo>
                  <a:lnTo>
                    <a:pt x="761" y="12722"/>
                  </a:lnTo>
                  <a:lnTo>
                    <a:pt x="147" y="12722"/>
                  </a:lnTo>
                  <a:lnTo>
                    <a:pt x="393" y="12355"/>
                  </a:lnTo>
                  <a:lnTo>
                    <a:pt x="147" y="11743"/>
                  </a:lnTo>
                  <a:lnTo>
                    <a:pt x="393" y="11743"/>
                  </a:lnTo>
                  <a:lnTo>
                    <a:pt x="663" y="12355"/>
                  </a:lnTo>
                  <a:lnTo>
                    <a:pt x="1031" y="12355"/>
                  </a:lnTo>
                  <a:lnTo>
                    <a:pt x="761" y="11743"/>
                  </a:lnTo>
                  <a:lnTo>
                    <a:pt x="1031" y="10765"/>
                  </a:lnTo>
                  <a:lnTo>
                    <a:pt x="761" y="10765"/>
                  </a:lnTo>
                  <a:lnTo>
                    <a:pt x="663" y="9480"/>
                  </a:lnTo>
                  <a:lnTo>
                    <a:pt x="761" y="8563"/>
                  </a:lnTo>
                  <a:lnTo>
                    <a:pt x="0" y="8563"/>
                  </a:lnTo>
                  <a:lnTo>
                    <a:pt x="0" y="6972"/>
                  </a:lnTo>
                  <a:lnTo>
                    <a:pt x="663" y="5994"/>
                  </a:lnTo>
                  <a:lnTo>
                    <a:pt x="1031" y="5749"/>
                  </a:lnTo>
                  <a:lnTo>
                    <a:pt x="1669" y="5994"/>
                  </a:lnTo>
                  <a:lnTo>
                    <a:pt x="1669" y="5749"/>
                  </a:lnTo>
                  <a:lnTo>
                    <a:pt x="1767" y="5076"/>
                  </a:lnTo>
                  <a:lnTo>
                    <a:pt x="2061" y="5749"/>
                  </a:lnTo>
                  <a:lnTo>
                    <a:pt x="2822" y="5749"/>
                  </a:lnTo>
                  <a:lnTo>
                    <a:pt x="2822" y="5076"/>
                  </a:lnTo>
                  <a:lnTo>
                    <a:pt x="3706" y="4098"/>
                  </a:lnTo>
                  <a:lnTo>
                    <a:pt x="3313" y="4098"/>
                  </a:lnTo>
                  <a:lnTo>
                    <a:pt x="2307" y="3486"/>
                  </a:lnTo>
                  <a:lnTo>
                    <a:pt x="1276" y="4098"/>
                  </a:lnTo>
                  <a:lnTo>
                    <a:pt x="1031" y="4465"/>
                  </a:lnTo>
                  <a:lnTo>
                    <a:pt x="393" y="5749"/>
                  </a:lnTo>
                  <a:lnTo>
                    <a:pt x="0" y="6606"/>
                  </a:lnTo>
                  <a:lnTo>
                    <a:pt x="0" y="5749"/>
                  </a:lnTo>
                  <a:lnTo>
                    <a:pt x="393" y="4465"/>
                  </a:lnTo>
                  <a:lnTo>
                    <a:pt x="0" y="4465"/>
                  </a:lnTo>
                  <a:lnTo>
                    <a:pt x="393" y="4098"/>
                  </a:lnTo>
                  <a:lnTo>
                    <a:pt x="393" y="2875"/>
                  </a:lnTo>
                  <a:lnTo>
                    <a:pt x="663" y="2508"/>
                  </a:lnTo>
                  <a:lnTo>
                    <a:pt x="663" y="1896"/>
                  </a:lnTo>
                  <a:lnTo>
                    <a:pt x="147" y="97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03" name="Freeform 250">
              <a:extLst>
                <a:ext uri="{FF2B5EF4-FFF2-40B4-BE49-F238E27FC236}">
                  <a16:creationId xmlns:a16="http://schemas.microsoft.com/office/drawing/2014/main" id="{44F627BA-0AD6-E04E-82D5-E4DF887EA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378" y="3452901"/>
              <a:ext cx="144629" cy="87045"/>
            </a:xfrm>
            <a:custGeom>
              <a:avLst/>
              <a:gdLst>
                <a:gd name="T0" fmla="*/ 17630 w 20000"/>
                <a:gd name="T1" fmla="*/ 1358 h 20000"/>
                <a:gd name="T2" fmla="*/ 19926 w 20000"/>
                <a:gd name="T3" fmla="*/ 3333 h 20000"/>
                <a:gd name="T4" fmla="*/ 19185 w 20000"/>
                <a:gd name="T5" fmla="*/ 3827 h 20000"/>
                <a:gd name="T6" fmla="*/ 18000 w 20000"/>
                <a:gd name="T7" fmla="*/ 5062 h 20000"/>
                <a:gd name="T8" fmla="*/ 16889 w 20000"/>
                <a:gd name="T9" fmla="*/ 7037 h 20000"/>
                <a:gd name="T10" fmla="*/ 16148 w 20000"/>
                <a:gd name="T11" fmla="*/ 11605 h 20000"/>
                <a:gd name="T12" fmla="*/ 15704 w 20000"/>
                <a:gd name="T13" fmla="*/ 13457 h 20000"/>
                <a:gd name="T14" fmla="*/ 15704 w 20000"/>
                <a:gd name="T15" fmla="*/ 14815 h 20000"/>
                <a:gd name="T16" fmla="*/ 14519 w 20000"/>
                <a:gd name="T17" fmla="*/ 15432 h 20000"/>
                <a:gd name="T18" fmla="*/ 14519 w 20000"/>
                <a:gd name="T19" fmla="*/ 16667 h 20000"/>
                <a:gd name="T20" fmla="*/ 13037 w 20000"/>
                <a:gd name="T21" fmla="*/ 16667 h 20000"/>
                <a:gd name="T22" fmla="*/ 10741 w 20000"/>
                <a:gd name="T23" fmla="*/ 16667 h 20000"/>
                <a:gd name="T24" fmla="*/ 10000 w 20000"/>
                <a:gd name="T25" fmla="*/ 17407 h 20000"/>
                <a:gd name="T26" fmla="*/ 7704 w 20000"/>
                <a:gd name="T27" fmla="*/ 17407 h 20000"/>
                <a:gd name="T28" fmla="*/ 6889 w 20000"/>
                <a:gd name="T29" fmla="*/ 18642 h 20000"/>
                <a:gd name="T30" fmla="*/ 6519 w 20000"/>
                <a:gd name="T31" fmla="*/ 19877 h 20000"/>
                <a:gd name="T32" fmla="*/ 3778 w 20000"/>
                <a:gd name="T33" fmla="*/ 18642 h 20000"/>
                <a:gd name="T34" fmla="*/ 1926 w 20000"/>
                <a:gd name="T35" fmla="*/ 16667 h 20000"/>
                <a:gd name="T36" fmla="*/ 1481 w 20000"/>
                <a:gd name="T37" fmla="*/ 16667 h 20000"/>
                <a:gd name="T38" fmla="*/ 1481 w 20000"/>
                <a:gd name="T39" fmla="*/ 14815 h 20000"/>
                <a:gd name="T40" fmla="*/ 741 w 20000"/>
                <a:gd name="T41" fmla="*/ 13457 h 20000"/>
                <a:gd name="T42" fmla="*/ 741 w 20000"/>
                <a:gd name="T43" fmla="*/ 11605 h 20000"/>
                <a:gd name="T44" fmla="*/ 741 w 20000"/>
                <a:gd name="T45" fmla="*/ 7037 h 20000"/>
                <a:gd name="T46" fmla="*/ 0 w 20000"/>
                <a:gd name="T47" fmla="*/ 6543 h 20000"/>
                <a:gd name="T48" fmla="*/ 741 w 20000"/>
                <a:gd name="T49" fmla="*/ 6543 h 20000"/>
                <a:gd name="T50" fmla="*/ 1926 w 20000"/>
                <a:gd name="T51" fmla="*/ 6543 h 20000"/>
                <a:gd name="T52" fmla="*/ 2667 w 20000"/>
                <a:gd name="T53" fmla="*/ 5062 h 20000"/>
                <a:gd name="T54" fmla="*/ 2667 w 20000"/>
                <a:gd name="T55" fmla="*/ 3827 h 20000"/>
                <a:gd name="T56" fmla="*/ 3037 w 20000"/>
                <a:gd name="T57" fmla="*/ 5062 h 20000"/>
                <a:gd name="T58" fmla="*/ 5704 w 20000"/>
                <a:gd name="T59" fmla="*/ 6543 h 20000"/>
                <a:gd name="T60" fmla="*/ 7704 w 20000"/>
                <a:gd name="T61" fmla="*/ 3827 h 20000"/>
                <a:gd name="T62" fmla="*/ 10000 w 20000"/>
                <a:gd name="T63" fmla="*/ 1975 h 20000"/>
                <a:gd name="T64" fmla="*/ 10741 w 20000"/>
                <a:gd name="T65" fmla="*/ 1975 h 20000"/>
                <a:gd name="T66" fmla="*/ 13037 w 20000"/>
                <a:gd name="T67" fmla="*/ 0 h 20000"/>
                <a:gd name="T68" fmla="*/ 13778 w 20000"/>
                <a:gd name="T69" fmla="*/ 0 h 20000"/>
                <a:gd name="T70" fmla="*/ 15704 w 20000"/>
                <a:gd name="T71" fmla="*/ 0 h 20000"/>
                <a:gd name="T72" fmla="*/ 16148 w 20000"/>
                <a:gd name="T73" fmla="*/ 1358 h 20000"/>
                <a:gd name="T74" fmla="*/ 17630 w 20000"/>
                <a:gd name="T75" fmla="*/ 135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000" h="20000">
                  <a:moveTo>
                    <a:pt x="17630" y="1358"/>
                  </a:moveTo>
                  <a:lnTo>
                    <a:pt x="19926" y="3333"/>
                  </a:lnTo>
                  <a:lnTo>
                    <a:pt x="19185" y="3827"/>
                  </a:lnTo>
                  <a:lnTo>
                    <a:pt x="18000" y="5062"/>
                  </a:lnTo>
                  <a:lnTo>
                    <a:pt x="16889" y="7037"/>
                  </a:lnTo>
                  <a:lnTo>
                    <a:pt x="16148" y="11605"/>
                  </a:lnTo>
                  <a:lnTo>
                    <a:pt x="15704" y="13457"/>
                  </a:lnTo>
                  <a:lnTo>
                    <a:pt x="15704" y="14815"/>
                  </a:lnTo>
                  <a:lnTo>
                    <a:pt x="14519" y="15432"/>
                  </a:lnTo>
                  <a:lnTo>
                    <a:pt x="14519" y="16667"/>
                  </a:lnTo>
                  <a:lnTo>
                    <a:pt x="13037" y="16667"/>
                  </a:lnTo>
                  <a:lnTo>
                    <a:pt x="10741" y="16667"/>
                  </a:lnTo>
                  <a:lnTo>
                    <a:pt x="10000" y="17407"/>
                  </a:lnTo>
                  <a:lnTo>
                    <a:pt x="7704" y="17407"/>
                  </a:lnTo>
                  <a:lnTo>
                    <a:pt x="6889" y="18642"/>
                  </a:lnTo>
                  <a:lnTo>
                    <a:pt x="6519" y="19877"/>
                  </a:lnTo>
                  <a:lnTo>
                    <a:pt x="3778" y="18642"/>
                  </a:lnTo>
                  <a:lnTo>
                    <a:pt x="1926" y="16667"/>
                  </a:lnTo>
                  <a:lnTo>
                    <a:pt x="1481" y="16667"/>
                  </a:lnTo>
                  <a:lnTo>
                    <a:pt x="1481" y="14815"/>
                  </a:lnTo>
                  <a:lnTo>
                    <a:pt x="741" y="13457"/>
                  </a:lnTo>
                  <a:lnTo>
                    <a:pt x="741" y="11605"/>
                  </a:lnTo>
                  <a:lnTo>
                    <a:pt x="741" y="7037"/>
                  </a:lnTo>
                  <a:lnTo>
                    <a:pt x="0" y="6543"/>
                  </a:lnTo>
                  <a:lnTo>
                    <a:pt x="741" y="6543"/>
                  </a:lnTo>
                  <a:lnTo>
                    <a:pt x="1926" y="6543"/>
                  </a:lnTo>
                  <a:lnTo>
                    <a:pt x="2667" y="5062"/>
                  </a:lnTo>
                  <a:lnTo>
                    <a:pt x="2667" y="3827"/>
                  </a:lnTo>
                  <a:lnTo>
                    <a:pt x="3037" y="5062"/>
                  </a:lnTo>
                  <a:lnTo>
                    <a:pt x="5704" y="6543"/>
                  </a:lnTo>
                  <a:lnTo>
                    <a:pt x="7704" y="3827"/>
                  </a:lnTo>
                  <a:lnTo>
                    <a:pt x="10000" y="1975"/>
                  </a:lnTo>
                  <a:lnTo>
                    <a:pt x="10741" y="1975"/>
                  </a:lnTo>
                  <a:lnTo>
                    <a:pt x="13037" y="0"/>
                  </a:lnTo>
                  <a:lnTo>
                    <a:pt x="13778" y="0"/>
                  </a:lnTo>
                  <a:lnTo>
                    <a:pt x="15704" y="0"/>
                  </a:lnTo>
                  <a:lnTo>
                    <a:pt x="16148" y="1358"/>
                  </a:lnTo>
                  <a:lnTo>
                    <a:pt x="17630" y="135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04" name="Freeform 249">
              <a:extLst>
                <a:ext uri="{FF2B5EF4-FFF2-40B4-BE49-F238E27FC236}">
                  <a16:creationId xmlns:a16="http://schemas.microsoft.com/office/drawing/2014/main" id="{CB7661FC-ECD3-8F4E-8946-8B078A0D1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021" y="3823844"/>
              <a:ext cx="50888" cy="30800"/>
            </a:xfrm>
            <a:custGeom>
              <a:avLst/>
              <a:gdLst>
                <a:gd name="T0" fmla="*/ 7660 w 20000"/>
                <a:gd name="T1" fmla="*/ 19655 h 20000"/>
                <a:gd name="T2" fmla="*/ 2128 w 20000"/>
                <a:gd name="T3" fmla="*/ 17931 h 20000"/>
                <a:gd name="T4" fmla="*/ 0 w 20000"/>
                <a:gd name="T5" fmla="*/ 10690 h 20000"/>
                <a:gd name="T6" fmla="*/ 2128 w 20000"/>
                <a:gd name="T7" fmla="*/ 10690 h 20000"/>
                <a:gd name="T8" fmla="*/ 3404 w 20000"/>
                <a:gd name="T9" fmla="*/ 9310 h 20000"/>
                <a:gd name="T10" fmla="*/ 5532 w 20000"/>
                <a:gd name="T11" fmla="*/ 9310 h 20000"/>
                <a:gd name="T12" fmla="*/ 7660 w 20000"/>
                <a:gd name="T13" fmla="*/ 5517 h 20000"/>
                <a:gd name="T14" fmla="*/ 10851 w 20000"/>
                <a:gd name="T15" fmla="*/ 5517 h 20000"/>
                <a:gd name="T16" fmla="*/ 19787 w 20000"/>
                <a:gd name="T17" fmla="*/ 0 h 20000"/>
                <a:gd name="T18" fmla="*/ 16383 w 20000"/>
                <a:gd name="T19" fmla="*/ 9310 h 20000"/>
                <a:gd name="T20" fmla="*/ 16383 w 20000"/>
                <a:gd name="T21" fmla="*/ 10690 h 20000"/>
                <a:gd name="T22" fmla="*/ 14255 w 20000"/>
                <a:gd name="T23" fmla="*/ 10690 h 20000"/>
                <a:gd name="T24" fmla="*/ 10851 w 20000"/>
                <a:gd name="T25" fmla="*/ 17931 h 20000"/>
                <a:gd name="T26" fmla="*/ 7660 w 20000"/>
                <a:gd name="T27" fmla="*/ 17931 h 20000"/>
                <a:gd name="T28" fmla="*/ 7660 w 20000"/>
                <a:gd name="T29" fmla="*/ 1965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00" h="20000">
                  <a:moveTo>
                    <a:pt x="7660" y="19655"/>
                  </a:moveTo>
                  <a:lnTo>
                    <a:pt x="2128" y="17931"/>
                  </a:lnTo>
                  <a:lnTo>
                    <a:pt x="0" y="10690"/>
                  </a:lnTo>
                  <a:lnTo>
                    <a:pt x="2128" y="10690"/>
                  </a:lnTo>
                  <a:lnTo>
                    <a:pt x="3404" y="9310"/>
                  </a:lnTo>
                  <a:lnTo>
                    <a:pt x="5532" y="9310"/>
                  </a:lnTo>
                  <a:lnTo>
                    <a:pt x="7660" y="5517"/>
                  </a:lnTo>
                  <a:lnTo>
                    <a:pt x="10851" y="5517"/>
                  </a:lnTo>
                  <a:lnTo>
                    <a:pt x="19787" y="0"/>
                  </a:lnTo>
                  <a:lnTo>
                    <a:pt x="16383" y="9310"/>
                  </a:lnTo>
                  <a:lnTo>
                    <a:pt x="16383" y="10690"/>
                  </a:lnTo>
                  <a:lnTo>
                    <a:pt x="14255" y="10690"/>
                  </a:lnTo>
                  <a:lnTo>
                    <a:pt x="10851" y="17931"/>
                  </a:lnTo>
                  <a:lnTo>
                    <a:pt x="7660" y="17931"/>
                  </a:lnTo>
                  <a:lnTo>
                    <a:pt x="7660" y="1965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05" name="Freeform 248">
              <a:extLst>
                <a:ext uri="{FF2B5EF4-FFF2-40B4-BE49-F238E27FC236}">
                  <a16:creationId xmlns:a16="http://schemas.microsoft.com/office/drawing/2014/main" id="{D3311550-E610-164A-A64D-177E5413C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458" y="3649756"/>
              <a:ext cx="149986" cy="152662"/>
            </a:xfrm>
            <a:custGeom>
              <a:avLst/>
              <a:gdLst>
                <a:gd name="T0" fmla="*/ 13238 w 20000"/>
                <a:gd name="T1" fmla="*/ 1123 h 20000"/>
                <a:gd name="T2" fmla="*/ 15089 w 20000"/>
                <a:gd name="T3" fmla="*/ 1825 h 20000"/>
                <a:gd name="T4" fmla="*/ 18007 w 20000"/>
                <a:gd name="T5" fmla="*/ 1825 h 20000"/>
                <a:gd name="T6" fmla="*/ 18434 w 20000"/>
                <a:gd name="T7" fmla="*/ 0 h 20000"/>
                <a:gd name="T8" fmla="*/ 19929 w 20000"/>
                <a:gd name="T9" fmla="*/ 1825 h 20000"/>
                <a:gd name="T10" fmla="*/ 19146 w 20000"/>
                <a:gd name="T11" fmla="*/ 3579 h 20000"/>
                <a:gd name="T12" fmla="*/ 18007 w 20000"/>
                <a:gd name="T13" fmla="*/ 4702 h 20000"/>
                <a:gd name="T14" fmla="*/ 15089 w 20000"/>
                <a:gd name="T15" fmla="*/ 3579 h 20000"/>
                <a:gd name="T16" fmla="*/ 13238 w 20000"/>
                <a:gd name="T17" fmla="*/ 3579 h 20000"/>
                <a:gd name="T18" fmla="*/ 12171 w 20000"/>
                <a:gd name="T19" fmla="*/ 4000 h 20000"/>
                <a:gd name="T20" fmla="*/ 12171 w 20000"/>
                <a:gd name="T21" fmla="*/ 6456 h 20000"/>
                <a:gd name="T22" fmla="*/ 10605 w 20000"/>
                <a:gd name="T23" fmla="*/ 5754 h 20000"/>
                <a:gd name="T24" fmla="*/ 11459 w 20000"/>
                <a:gd name="T25" fmla="*/ 6877 h 20000"/>
                <a:gd name="T26" fmla="*/ 7687 w 20000"/>
                <a:gd name="T27" fmla="*/ 5474 h 20000"/>
                <a:gd name="T28" fmla="*/ 8470 w 20000"/>
                <a:gd name="T29" fmla="*/ 4702 h 20000"/>
                <a:gd name="T30" fmla="*/ 7402 w 20000"/>
                <a:gd name="T31" fmla="*/ 6877 h 20000"/>
                <a:gd name="T32" fmla="*/ 8470 w 20000"/>
                <a:gd name="T33" fmla="*/ 11228 h 20000"/>
                <a:gd name="T34" fmla="*/ 9181 w 20000"/>
                <a:gd name="T35" fmla="*/ 11579 h 20000"/>
                <a:gd name="T36" fmla="*/ 12171 w 20000"/>
                <a:gd name="T37" fmla="*/ 15930 h 20000"/>
                <a:gd name="T38" fmla="*/ 9181 w 20000"/>
                <a:gd name="T39" fmla="*/ 15228 h 20000"/>
                <a:gd name="T40" fmla="*/ 9609 w 20000"/>
                <a:gd name="T41" fmla="*/ 17053 h 20000"/>
                <a:gd name="T42" fmla="*/ 9609 w 20000"/>
                <a:gd name="T43" fmla="*/ 18807 h 20000"/>
                <a:gd name="T44" fmla="*/ 9609 w 20000"/>
                <a:gd name="T45" fmla="*/ 19930 h 20000"/>
                <a:gd name="T46" fmla="*/ 7687 w 20000"/>
                <a:gd name="T47" fmla="*/ 19228 h 20000"/>
                <a:gd name="T48" fmla="*/ 7402 w 20000"/>
                <a:gd name="T49" fmla="*/ 19930 h 20000"/>
                <a:gd name="T50" fmla="*/ 5480 w 20000"/>
                <a:gd name="T51" fmla="*/ 18105 h 20000"/>
                <a:gd name="T52" fmla="*/ 5480 w 20000"/>
                <a:gd name="T53" fmla="*/ 18807 h 20000"/>
                <a:gd name="T54" fmla="*/ 4769 w 20000"/>
                <a:gd name="T55" fmla="*/ 16351 h 20000"/>
                <a:gd name="T56" fmla="*/ 4342 w 20000"/>
                <a:gd name="T57" fmla="*/ 14175 h 20000"/>
                <a:gd name="T58" fmla="*/ 8470 w 20000"/>
                <a:gd name="T59" fmla="*/ 14526 h 20000"/>
                <a:gd name="T60" fmla="*/ 7402 w 20000"/>
                <a:gd name="T61" fmla="*/ 13053 h 20000"/>
                <a:gd name="T62" fmla="*/ 2918 w 20000"/>
                <a:gd name="T63" fmla="*/ 13404 h 20000"/>
                <a:gd name="T64" fmla="*/ 2918 w 20000"/>
                <a:gd name="T65" fmla="*/ 11228 h 20000"/>
                <a:gd name="T66" fmla="*/ 1851 w 20000"/>
                <a:gd name="T67" fmla="*/ 10526 h 20000"/>
                <a:gd name="T68" fmla="*/ 1423 w 20000"/>
                <a:gd name="T69" fmla="*/ 7579 h 20000"/>
                <a:gd name="T70" fmla="*/ 3630 w 20000"/>
                <a:gd name="T71" fmla="*/ 3579 h 20000"/>
                <a:gd name="T72" fmla="*/ 5907 w 20000"/>
                <a:gd name="T73" fmla="*/ 2175 h 20000"/>
                <a:gd name="T74" fmla="*/ 8470 w 20000"/>
                <a:gd name="T75" fmla="*/ 182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000" h="20000">
                  <a:moveTo>
                    <a:pt x="8470" y="1825"/>
                  </a:moveTo>
                  <a:lnTo>
                    <a:pt x="13238" y="1123"/>
                  </a:lnTo>
                  <a:lnTo>
                    <a:pt x="13950" y="1825"/>
                  </a:lnTo>
                  <a:lnTo>
                    <a:pt x="15089" y="1825"/>
                  </a:lnTo>
                  <a:lnTo>
                    <a:pt x="16157" y="2175"/>
                  </a:lnTo>
                  <a:lnTo>
                    <a:pt x="18007" y="1825"/>
                  </a:lnTo>
                  <a:lnTo>
                    <a:pt x="18007" y="0"/>
                  </a:lnTo>
                  <a:lnTo>
                    <a:pt x="18434" y="0"/>
                  </a:lnTo>
                  <a:lnTo>
                    <a:pt x="19929" y="1123"/>
                  </a:lnTo>
                  <a:lnTo>
                    <a:pt x="19929" y="1825"/>
                  </a:lnTo>
                  <a:lnTo>
                    <a:pt x="19146" y="2175"/>
                  </a:lnTo>
                  <a:lnTo>
                    <a:pt x="19146" y="3579"/>
                  </a:lnTo>
                  <a:lnTo>
                    <a:pt x="18007" y="4000"/>
                  </a:lnTo>
                  <a:lnTo>
                    <a:pt x="18007" y="4702"/>
                  </a:lnTo>
                  <a:lnTo>
                    <a:pt x="17295" y="4000"/>
                  </a:lnTo>
                  <a:lnTo>
                    <a:pt x="15089" y="3579"/>
                  </a:lnTo>
                  <a:lnTo>
                    <a:pt x="14377" y="2877"/>
                  </a:lnTo>
                  <a:lnTo>
                    <a:pt x="13238" y="3579"/>
                  </a:lnTo>
                  <a:lnTo>
                    <a:pt x="12527" y="3579"/>
                  </a:lnTo>
                  <a:lnTo>
                    <a:pt x="12171" y="4000"/>
                  </a:lnTo>
                  <a:lnTo>
                    <a:pt x="10605" y="4702"/>
                  </a:lnTo>
                  <a:lnTo>
                    <a:pt x="12171" y="6456"/>
                  </a:lnTo>
                  <a:lnTo>
                    <a:pt x="11459" y="5754"/>
                  </a:lnTo>
                  <a:lnTo>
                    <a:pt x="10605" y="5754"/>
                  </a:lnTo>
                  <a:lnTo>
                    <a:pt x="11459" y="6456"/>
                  </a:lnTo>
                  <a:lnTo>
                    <a:pt x="11459" y="6877"/>
                  </a:lnTo>
                  <a:lnTo>
                    <a:pt x="9609" y="6456"/>
                  </a:lnTo>
                  <a:lnTo>
                    <a:pt x="7687" y="5474"/>
                  </a:lnTo>
                  <a:lnTo>
                    <a:pt x="8470" y="5474"/>
                  </a:lnTo>
                  <a:lnTo>
                    <a:pt x="8470" y="4702"/>
                  </a:lnTo>
                  <a:lnTo>
                    <a:pt x="7402" y="5474"/>
                  </a:lnTo>
                  <a:lnTo>
                    <a:pt x="7402" y="6877"/>
                  </a:lnTo>
                  <a:lnTo>
                    <a:pt x="9609" y="9754"/>
                  </a:lnTo>
                  <a:lnTo>
                    <a:pt x="8470" y="11228"/>
                  </a:lnTo>
                  <a:lnTo>
                    <a:pt x="7402" y="11228"/>
                  </a:lnTo>
                  <a:lnTo>
                    <a:pt x="9181" y="11579"/>
                  </a:lnTo>
                  <a:lnTo>
                    <a:pt x="11459" y="13404"/>
                  </a:lnTo>
                  <a:lnTo>
                    <a:pt x="12171" y="15930"/>
                  </a:lnTo>
                  <a:lnTo>
                    <a:pt x="10320" y="14526"/>
                  </a:lnTo>
                  <a:lnTo>
                    <a:pt x="9181" y="15228"/>
                  </a:lnTo>
                  <a:lnTo>
                    <a:pt x="10320" y="17053"/>
                  </a:lnTo>
                  <a:lnTo>
                    <a:pt x="9609" y="17053"/>
                  </a:lnTo>
                  <a:lnTo>
                    <a:pt x="7687" y="15930"/>
                  </a:lnTo>
                  <a:lnTo>
                    <a:pt x="9609" y="18807"/>
                  </a:lnTo>
                  <a:lnTo>
                    <a:pt x="9609" y="19228"/>
                  </a:lnTo>
                  <a:lnTo>
                    <a:pt x="9609" y="19930"/>
                  </a:lnTo>
                  <a:lnTo>
                    <a:pt x="7687" y="18807"/>
                  </a:lnTo>
                  <a:lnTo>
                    <a:pt x="7687" y="19228"/>
                  </a:lnTo>
                  <a:lnTo>
                    <a:pt x="7687" y="19930"/>
                  </a:lnTo>
                  <a:lnTo>
                    <a:pt x="7402" y="19930"/>
                  </a:lnTo>
                  <a:lnTo>
                    <a:pt x="6619" y="18105"/>
                  </a:lnTo>
                  <a:lnTo>
                    <a:pt x="5480" y="18105"/>
                  </a:lnTo>
                  <a:lnTo>
                    <a:pt x="5907" y="19228"/>
                  </a:lnTo>
                  <a:lnTo>
                    <a:pt x="5480" y="18807"/>
                  </a:lnTo>
                  <a:lnTo>
                    <a:pt x="4769" y="17404"/>
                  </a:lnTo>
                  <a:lnTo>
                    <a:pt x="4769" y="16351"/>
                  </a:lnTo>
                  <a:lnTo>
                    <a:pt x="2918" y="15228"/>
                  </a:lnTo>
                  <a:lnTo>
                    <a:pt x="4342" y="14175"/>
                  </a:lnTo>
                  <a:lnTo>
                    <a:pt x="5907" y="13404"/>
                  </a:lnTo>
                  <a:lnTo>
                    <a:pt x="8470" y="14526"/>
                  </a:lnTo>
                  <a:lnTo>
                    <a:pt x="9181" y="14175"/>
                  </a:lnTo>
                  <a:lnTo>
                    <a:pt x="7402" y="13053"/>
                  </a:lnTo>
                  <a:lnTo>
                    <a:pt x="5907" y="13053"/>
                  </a:lnTo>
                  <a:lnTo>
                    <a:pt x="2918" y="13404"/>
                  </a:lnTo>
                  <a:lnTo>
                    <a:pt x="1851" y="11228"/>
                  </a:lnTo>
                  <a:lnTo>
                    <a:pt x="2918" y="11228"/>
                  </a:lnTo>
                  <a:lnTo>
                    <a:pt x="2918" y="10526"/>
                  </a:lnTo>
                  <a:lnTo>
                    <a:pt x="1851" y="10526"/>
                  </a:lnTo>
                  <a:lnTo>
                    <a:pt x="0" y="8702"/>
                  </a:lnTo>
                  <a:lnTo>
                    <a:pt x="1423" y="7579"/>
                  </a:lnTo>
                  <a:lnTo>
                    <a:pt x="2562" y="4702"/>
                  </a:lnTo>
                  <a:lnTo>
                    <a:pt x="3630" y="3579"/>
                  </a:lnTo>
                  <a:lnTo>
                    <a:pt x="5480" y="3579"/>
                  </a:lnTo>
                  <a:lnTo>
                    <a:pt x="5907" y="2175"/>
                  </a:lnTo>
                  <a:lnTo>
                    <a:pt x="7402" y="2877"/>
                  </a:lnTo>
                  <a:lnTo>
                    <a:pt x="8470" y="182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06" name="Freeform 247">
              <a:extLst>
                <a:ext uri="{FF2B5EF4-FFF2-40B4-BE49-F238E27FC236}">
                  <a16:creationId xmlns:a16="http://schemas.microsoft.com/office/drawing/2014/main" id="{D7A8F8A4-2EF9-F144-A3B8-BB069F16D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808" y="3823844"/>
              <a:ext cx="64280" cy="17409"/>
            </a:xfrm>
            <a:custGeom>
              <a:avLst/>
              <a:gdLst>
                <a:gd name="T0" fmla="*/ 10333 w 20000"/>
                <a:gd name="T1" fmla="*/ 19375 h 20000"/>
                <a:gd name="T2" fmla="*/ 8667 w 20000"/>
                <a:gd name="T3" fmla="*/ 16250 h 20000"/>
                <a:gd name="T4" fmla="*/ 3500 w 20000"/>
                <a:gd name="T5" fmla="*/ 16250 h 20000"/>
                <a:gd name="T6" fmla="*/ 0 w 20000"/>
                <a:gd name="T7" fmla="*/ 16250 h 20000"/>
                <a:gd name="T8" fmla="*/ 0 w 20000"/>
                <a:gd name="T9" fmla="*/ 6875 h 20000"/>
                <a:gd name="T10" fmla="*/ 3500 w 20000"/>
                <a:gd name="T11" fmla="*/ 6875 h 20000"/>
                <a:gd name="T12" fmla="*/ 4500 w 20000"/>
                <a:gd name="T13" fmla="*/ 0 h 20000"/>
                <a:gd name="T14" fmla="*/ 6167 w 20000"/>
                <a:gd name="T15" fmla="*/ 9375 h 20000"/>
                <a:gd name="T16" fmla="*/ 10333 w 20000"/>
                <a:gd name="T17" fmla="*/ 9375 h 20000"/>
                <a:gd name="T18" fmla="*/ 11333 w 20000"/>
                <a:gd name="T19" fmla="*/ 9375 h 20000"/>
                <a:gd name="T20" fmla="*/ 15500 w 20000"/>
                <a:gd name="T21" fmla="*/ 9375 h 20000"/>
                <a:gd name="T22" fmla="*/ 17167 w 20000"/>
                <a:gd name="T23" fmla="*/ 16250 h 20000"/>
                <a:gd name="T24" fmla="*/ 19833 w 20000"/>
                <a:gd name="T25" fmla="*/ 16250 h 20000"/>
                <a:gd name="T26" fmla="*/ 19833 w 20000"/>
                <a:gd name="T27" fmla="*/ 19375 h 20000"/>
                <a:gd name="T28" fmla="*/ 10333 w 20000"/>
                <a:gd name="T29" fmla="*/ 1937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00" h="20000">
                  <a:moveTo>
                    <a:pt x="10333" y="19375"/>
                  </a:moveTo>
                  <a:lnTo>
                    <a:pt x="8667" y="16250"/>
                  </a:lnTo>
                  <a:lnTo>
                    <a:pt x="3500" y="16250"/>
                  </a:lnTo>
                  <a:lnTo>
                    <a:pt x="0" y="16250"/>
                  </a:lnTo>
                  <a:lnTo>
                    <a:pt x="0" y="6875"/>
                  </a:lnTo>
                  <a:lnTo>
                    <a:pt x="3500" y="6875"/>
                  </a:lnTo>
                  <a:lnTo>
                    <a:pt x="4500" y="0"/>
                  </a:lnTo>
                  <a:lnTo>
                    <a:pt x="6167" y="9375"/>
                  </a:lnTo>
                  <a:lnTo>
                    <a:pt x="10333" y="9375"/>
                  </a:lnTo>
                  <a:lnTo>
                    <a:pt x="11333" y="9375"/>
                  </a:lnTo>
                  <a:lnTo>
                    <a:pt x="15500" y="9375"/>
                  </a:lnTo>
                  <a:lnTo>
                    <a:pt x="17167" y="16250"/>
                  </a:lnTo>
                  <a:lnTo>
                    <a:pt x="19833" y="16250"/>
                  </a:lnTo>
                  <a:lnTo>
                    <a:pt x="19833" y="19375"/>
                  </a:lnTo>
                  <a:lnTo>
                    <a:pt x="10333" y="1937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07" name="Freeform 246">
              <a:extLst>
                <a:ext uri="{FF2B5EF4-FFF2-40B4-BE49-F238E27FC236}">
                  <a16:creationId xmlns:a16="http://schemas.microsoft.com/office/drawing/2014/main" id="{283F76EB-B11B-1F4B-83A6-526EA676C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093" y="3730105"/>
              <a:ext cx="30800" cy="30800"/>
            </a:xfrm>
            <a:custGeom>
              <a:avLst/>
              <a:gdLst>
                <a:gd name="T0" fmla="*/ 10690 w 20000"/>
                <a:gd name="T1" fmla="*/ 14138 h 20000"/>
                <a:gd name="T2" fmla="*/ 5517 w 20000"/>
                <a:gd name="T3" fmla="*/ 8966 h 20000"/>
                <a:gd name="T4" fmla="*/ 0 w 20000"/>
                <a:gd name="T5" fmla="*/ 3448 h 20000"/>
                <a:gd name="T6" fmla="*/ 2069 w 20000"/>
                <a:gd name="T7" fmla="*/ 0 h 20000"/>
                <a:gd name="T8" fmla="*/ 6897 w 20000"/>
                <a:gd name="T9" fmla="*/ 5172 h 20000"/>
                <a:gd name="T10" fmla="*/ 14138 w 20000"/>
                <a:gd name="T11" fmla="*/ 5172 h 20000"/>
                <a:gd name="T12" fmla="*/ 16207 w 20000"/>
                <a:gd name="T13" fmla="*/ 14138 h 20000"/>
                <a:gd name="T14" fmla="*/ 19655 w 20000"/>
                <a:gd name="T15" fmla="*/ 17586 h 20000"/>
                <a:gd name="T16" fmla="*/ 19655 w 20000"/>
                <a:gd name="T17" fmla="*/ 19655 h 20000"/>
                <a:gd name="T18" fmla="*/ 16207 w 20000"/>
                <a:gd name="T19" fmla="*/ 19655 h 20000"/>
                <a:gd name="T20" fmla="*/ 10690 w 20000"/>
                <a:gd name="T21" fmla="*/ 1413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00" h="20000">
                  <a:moveTo>
                    <a:pt x="10690" y="14138"/>
                  </a:moveTo>
                  <a:lnTo>
                    <a:pt x="5517" y="8966"/>
                  </a:lnTo>
                  <a:lnTo>
                    <a:pt x="0" y="3448"/>
                  </a:lnTo>
                  <a:lnTo>
                    <a:pt x="2069" y="0"/>
                  </a:lnTo>
                  <a:lnTo>
                    <a:pt x="6897" y="5172"/>
                  </a:lnTo>
                  <a:lnTo>
                    <a:pt x="14138" y="5172"/>
                  </a:lnTo>
                  <a:lnTo>
                    <a:pt x="16207" y="14138"/>
                  </a:lnTo>
                  <a:lnTo>
                    <a:pt x="19655" y="17586"/>
                  </a:lnTo>
                  <a:lnTo>
                    <a:pt x="19655" y="19655"/>
                  </a:lnTo>
                  <a:lnTo>
                    <a:pt x="16207" y="19655"/>
                  </a:lnTo>
                  <a:lnTo>
                    <a:pt x="10690" y="1413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08" name="Freeform 245">
              <a:extLst>
                <a:ext uri="{FF2B5EF4-FFF2-40B4-BE49-F238E27FC236}">
                  <a16:creationId xmlns:a16="http://schemas.microsoft.com/office/drawing/2014/main" id="{D57528AA-52C8-354C-81C7-6ABF1E7C9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6678" y="3722068"/>
              <a:ext cx="17408" cy="9374"/>
            </a:xfrm>
            <a:custGeom>
              <a:avLst/>
              <a:gdLst>
                <a:gd name="T0" fmla="*/ 19375 w 20000"/>
                <a:gd name="T1" fmla="*/ 18824 h 20000"/>
                <a:gd name="T2" fmla="*/ 9375 w 20000"/>
                <a:gd name="T3" fmla="*/ 18824 h 20000"/>
                <a:gd name="T4" fmla="*/ 9375 w 20000"/>
                <a:gd name="T5" fmla="*/ 5882 h 20000"/>
                <a:gd name="T6" fmla="*/ 3750 w 20000"/>
                <a:gd name="T7" fmla="*/ 18824 h 20000"/>
                <a:gd name="T8" fmla="*/ 0 w 20000"/>
                <a:gd name="T9" fmla="*/ 5882 h 20000"/>
                <a:gd name="T10" fmla="*/ 13125 w 20000"/>
                <a:gd name="T11" fmla="*/ 0 h 20000"/>
                <a:gd name="T12" fmla="*/ 19375 w 20000"/>
                <a:gd name="T13" fmla="*/ 5882 h 20000"/>
                <a:gd name="T14" fmla="*/ 19375 w 20000"/>
                <a:gd name="T15" fmla="*/ 188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00" h="20000">
                  <a:moveTo>
                    <a:pt x="19375" y="18824"/>
                  </a:moveTo>
                  <a:lnTo>
                    <a:pt x="9375" y="18824"/>
                  </a:lnTo>
                  <a:lnTo>
                    <a:pt x="9375" y="5882"/>
                  </a:lnTo>
                  <a:lnTo>
                    <a:pt x="3750" y="18824"/>
                  </a:lnTo>
                  <a:lnTo>
                    <a:pt x="0" y="5882"/>
                  </a:lnTo>
                  <a:lnTo>
                    <a:pt x="13125" y="0"/>
                  </a:lnTo>
                  <a:lnTo>
                    <a:pt x="19375" y="5882"/>
                  </a:lnTo>
                  <a:lnTo>
                    <a:pt x="19375" y="1882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09" name="Freeform 244">
              <a:extLst>
                <a:ext uri="{FF2B5EF4-FFF2-40B4-BE49-F238E27FC236}">
                  <a16:creationId xmlns:a16="http://schemas.microsoft.com/office/drawing/2014/main" id="{1CC82D5F-67BB-1A40-9F8C-FB85A0C00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245" y="3807774"/>
              <a:ext cx="9374" cy="10713"/>
            </a:xfrm>
            <a:custGeom>
              <a:avLst/>
              <a:gdLst>
                <a:gd name="T0" fmla="*/ 0 w 20000"/>
                <a:gd name="T1" fmla="*/ 19048 h 20000"/>
                <a:gd name="T2" fmla="*/ 0 w 20000"/>
                <a:gd name="T3" fmla="*/ 3810 h 20000"/>
                <a:gd name="T4" fmla="*/ 18824 w 20000"/>
                <a:gd name="T5" fmla="*/ 0 h 20000"/>
                <a:gd name="T6" fmla="*/ 11765 w 20000"/>
                <a:gd name="T7" fmla="*/ 13333 h 20000"/>
                <a:gd name="T8" fmla="*/ 0 w 20000"/>
                <a:gd name="T9" fmla="*/ 1904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048"/>
                  </a:moveTo>
                  <a:lnTo>
                    <a:pt x="0" y="3810"/>
                  </a:lnTo>
                  <a:lnTo>
                    <a:pt x="18824" y="0"/>
                  </a:lnTo>
                  <a:lnTo>
                    <a:pt x="11765" y="13333"/>
                  </a:lnTo>
                  <a:lnTo>
                    <a:pt x="0" y="1904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10" name="Freeform 243">
              <a:extLst>
                <a:ext uri="{FF2B5EF4-FFF2-40B4-BE49-F238E27FC236}">
                  <a16:creationId xmlns:a16="http://schemas.microsoft.com/office/drawing/2014/main" id="{92DF831F-25D1-6C48-92A2-8773C2F69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356" y="3743495"/>
              <a:ext cx="9374" cy="9374"/>
            </a:xfrm>
            <a:custGeom>
              <a:avLst/>
              <a:gdLst>
                <a:gd name="T0" fmla="*/ 18824 w 20000"/>
                <a:gd name="T1" fmla="*/ 18824 h 20000"/>
                <a:gd name="T2" fmla="*/ 0 w 20000"/>
                <a:gd name="T3" fmla="*/ 18824 h 20000"/>
                <a:gd name="T4" fmla="*/ 11765 w 20000"/>
                <a:gd name="T5" fmla="*/ 18824 h 20000"/>
                <a:gd name="T6" fmla="*/ 0 w 20000"/>
                <a:gd name="T7" fmla="*/ 0 h 20000"/>
                <a:gd name="T8" fmla="*/ 11765 w 20000"/>
                <a:gd name="T9" fmla="*/ 11765 h 20000"/>
                <a:gd name="T10" fmla="*/ 18824 w 20000"/>
                <a:gd name="T11" fmla="*/ 188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18824" y="18824"/>
                  </a:moveTo>
                  <a:lnTo>
                    <a:pt x="0" y="18824"/>
                  </a:lnTo>
                  <a:lnTo>
                    <a:pt x="11765" y="18824"/>
                  </a:lnTo>
                  <a:lnTo>
                    <a:pt x="0" y="0"/>
                  </a:lnTo>
                  <a:lnTo>
                    <a:pt x="11765" y="11765"/>
                  </a:lnTo>
                  <a:lnTo>
                    <a:pt x="18824" y="1882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11" name="Freeform 242">
              <a:extLst>
                <a:ext uri="{FF2B5EF4-FFF2-40B4-BE49-F238E27FC236}">
                  <a16:creationId xmlns:a16="http://schemas.microsoft.com/office/drawing/2014/main" id="{5B4FAF32-51FB-E84B-9A6A-011C89193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520" y="3597528"/>
              <a:ext cx="5357" cy="9374"/>
            </a:xfrm>
            <a:custGeom>
              <a:avLst/>
              <a:gdLst>
                <a:gd name="T0" fmla="*/ 18182 w 20000"/>
                <a:gd name="T1" fmla="*/ 5882 h 20000"/>
                <a:gd name="T2" fmla="*/ 0 w 20000"/>
                <a:gd name="T3" fmla="*/ 5882 h 20000"/>
                <a:gd name="T4" fmla="*/ 0 w 20000"/>
                <a:gd name="T5" fmla="*/ 18824 h 20000"/>
                <a:gd name="T6" fmla="*/ 0 w 20000"/>
                <a:gd name="T7" fmla="*/ 5882 h 20000"/>
                <a:gd name="T8" fmla="*/ 0 w 20000"/>
                <a:gd name="T9" fmla="*/ 0 h 20000"/>
                <a:gd name="T10" fmla="*/ 18182 w 20000"/>
                <a:gd name="T11" fmla="*/ 588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18182" y="5882"/>
                  </a:moveTo>
                  <a:lnTo>
                    <a:pt x="0" y="5882"/>
                  </a:lnTo>
                  <a:lnTo>
                    <a:pt x="0" y="18824"/>
                  </a:lnTo>
                  <a:lnTo>
                    <a:pt x="0" y="5882"/>
                  </a:lnTo>
                  <a:lnTo>
                    <a:pt x="0" y="0"/>
                  </a:lnTo>
                  <a:lnTo>
                    <a:pt x="18182" y="588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12" name="Freeform 241">
              <a:extLst>
                <a:ext uri="{FF2B5EF4-FFF2-40B4-BE49-F238E27FC236}">
                  <a16:creationId xmlns:a16="http://schemas.microsoft.com/office/drawing/2014/main" id="{86929962-68F5-4145-8EEB-E6A7DFC6B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106" y="3502449"/>
              <a:ext cx="12053" cy="4017"/>
            </a:xfrm>
            <a:custGeom>
              <a:avLst/>
              <a:gdLst>
                <a:gd name="T0" fmla="*/ 19091 w 20000"/>
                <a:gd name="T1" fmla="*/ 17143 h 20000"/>
                <a:gd name="T2" fmla="*/ 10000 w 20000"/>
                <a:gd name="T3" fmla="*/ 0 h 20000"/>
                <a:gd name="T4" fmla="*/ 0 w 20000"/>
                <a:gd name="T5" fmla="*/ 0 h 20000"/>
                <a:gd name="T6" fmla="*/ 19091 w 20000"/>
                <a:gd name="T7" fmla="*/ 0 h 20000"/>
                <a:gd name="T8" fmla="*/ 19091 w 20000"/>
                <a:gd name="T9" fmla="*/ 1714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19091" y="17143"/>
                  </a:moveTo>
                  <a:lnTo>
                    <a:pt x="10000" y="0"/>
                  </a:lnTo>
                  <a:lnTo>
                    <a:pt x="0" y="0"/>
                  </a:lnTo>
                  <a:lnTo>
                    <a:pt x="19091" y="0"/>
                  </a:lnTo>
                  <a:lnTo>
                    <a:pt x="19091" y="1714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13" name="Freeform 240">
              <a:extLst>
                <a:ext uri="{FF2B5EF4-FFF2-40B4-BE49-F238E27FC236}">
                  <a16:creationId xmlns:a16="http://schemas.microsoft.com/office/drawing/2014/main" id="{9BCE70AD-24B9-FF4F-B80A-B731F39C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426" y="3663146"/>
              <a:ext cx="100438" cy="66957"/>
            </a:xfrm>
            <a:custGeom>
              <a:avLst/>
              <a:gdLst>
                <a:gd name="T0" fmla="*/ 8770 w 20000"/>
                <a:gd name="T1" fmla="*/ 18095 h 20000"/>
                <a:gd name="T2" fmla="*/ 5561 w 20000"/>
                <a:gd name="T3" fmla="*/ 11429 h 20000"/>
                <a:gd name="T4" fmla="*/ 1070 w 20000"/>
                <a:gd name="T5" fmla="*/ 9048 h 20000"/>
                <a:gd name="T6" fmla="*/ 1070 w 20000"/>
                <a:gd name="T7" fmla="*/ 4127 h 20000"/>
                <a:gd name="T8" fmla="*/ 0 w 20000"/>
                <a:gd name="T9" fmla="*/ 0 h 20000"/>
                <a:gd name="T10" fmla="*/ 15508 w 20000"/>
                <a:gd name="T11" fmla="*/ 952 h 20000"/>
                <a:gd name="T12" fmla="*/ 16043 w 20000"/>
                <a:gd name="T13" fmla="*/ 8254 h 20000"/>
                <a:gd name="T14" fmla="*/ 19893 w 20000"/>
                <a:gd name="T15" fmla="*/ 9048 h 20000"/>
                <a:gd name="T16" fmla="*/ 17754 w 20000"/>
                <a:gd name="T17" fmla="*/ 11429 h 20000"/>
                <a:gd name="T18" fmla="*/ 18824 w 20000"/>
                <a:gd name="T19" fmla="*/ 18095 h 20000"/>
                <a:gd name="T20" fmla="*/ 15508 w 20000"/>
                <a:gd name="T21" fmla="*/ 19841 h 20000"/>
                <a:gd name="T22" fmla="*/ 8770 w 20000"/>
                <a:gd name="T23" fmla="*/ 1809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00" h="20000">
                  <a:moveTo>
                    <a:pt x="8770" y="18095"/>
                  </a:moveTo>
                  <a:lnTo>
                    <a:pt x="5561" y="11429"/>
                  </a:lnTo>
                  <a:lnTo>
                    <a:pt x="1070" y="9048"/>
                  </a:lnTo>
                  <a:lnTo>
                    <a:pt x="1070" y="4127"/>
                  </a:lnTo>
                  <a:lnTo>
                    <a:pt x="0" y="0"/>
                  </a:lnTo>
                  <a:lnTo>
                    <a:pt x="15508" y="952"/>
                  </a:lnTo>
                  <a:lnTo>
                    <a:pt x="16043" y="8254"/>
                  </a:lnTo>
                  <a:lnTo>
                    <a:pt x="19893" y="9048"/>
                  </a:lnTo>
                  <a:lnTo>
                    <a:pt x="17754" y="11429"/>
                  </a:lnTo>
                  <a:lnTo>
                    <a:pt x="18824" y="18095"/>
                  </a:lnTo>
                  <a:lnTo>
                    <a:pt x="15508" y="19841"/>
                  </a:lnTo>
                  <a:lnTo>
                    <a:pt x="8770" y="1809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14" name="Freeform 239">
              <a:extLst>
                <a:ext uri="{FF2B5EF4-FFF2-40B4-BE49-F238E27FC236}">
                  <a16:creationId xmlns:a16="http://schemas.microsoft.com/office/drawing/2014/main" id="{2B6C84E5-359C-634F-AE65-13CC85445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098" y="3649756"/>
              <a:ext cx="76332" cy="88384"/>
            </a:xfrm>
            <a:custGeom>
              <a:avLst/>
              <a:gdLst>
                <a:gd name="T0" fmla="*/ 8873 w 20000"/>
                <a:gd name="T1" fmla="*/ 0 h 20000"/>
                <a:gd name="T2" fmla="*/ 13803 w 20000"/>
                <a:gd name="T3" fmla="*/ 4940 h 20000"/>
                <a:gd name="T4" fmla="*/ 19859 w 20000"/>
                <a:gd name="T5" fmla="*/ 6867 h 20000"/>
                <a:gd name="T6" fmla="*/ 13803 w 20000"/>
                <a:gd name="T7" fmla="*/ 9398 h 20000"/>
                <a:gd name="T8" fmla="*/ 13803 w 20000"/>
                <a:gd name="T9" fmla="*/ 13012 h 20000"/>
                <a:gd name="T10" fmla="*/ 13803 w 20000"/>
                <a:gd name="T11" fmla="*/ 14940 h 20000"/>
                <a:gd name="T12" fmla="*/ 12394 w 20000"/>
                <a:gd name="T13" fmla="*/ 14337 h 20000"/>
                <a:gd name="T14" fmla="*/ 10282 w 20000"/>
                <a:gd name="T15" fmla="*/ 14940 h 20000"/>
                <a:gd name="T16" fmla="*/ 12394 w 20000"/>
                <a:gd name="T17" fmla="*/ 19880 h 20000"/>
                <a:gd name="T18" fmla="*/ 4366 w 20000"/>
                <a:gd name="T19" fmla="*/ 16747 h 20000"/>
                <a:gd name="T20" fmla="*/ 2958 w 20000"/>
                <a:gd name="T21" fmla="*/ 11807 h 20000"/>
                <a:gd name="T22" fmla="*/ 5775 w 20000"/>
                <a:gd name="T23" fmla="*/ 9880 h 20000"/>
                <a:gd name="T24" fmla="*/ 845 w 20000"/>
                <a:gd name="T25" fmla="*/ 9398 h 20000"/>
                <a:gd name="T26" fmla="*/ 0 w 20000"/>
                <a:gd name="T27" fmla="*/ 3735 h 20000"/>
                <a:gd name="T28" fmla="*/ 0 w 20000"/>
                <a:gd name="T29" fmla="*/ 1205 h 20000"/>
                <a:gd name="T30" fmla="*/ 8873 w 20000"/>
                <a:gd name="T3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00" h="20000">
                  <a:moveTo>
                    <a:pt x="8873" y="0"/>
                  </a:moveTo>
                  <a:lnTo>
                    <a:pt x="13803" y="4940"/>
                  </a:lnTo>
                  <a:lnTo>
                    <a:pt x="19859" y="6867"/>
                  </a:lnTo>
                  <a:lnTo>
                    <a:pt x="13803" y="9398"/>
                  </a:lnTo>
                  <a:lnTo>
                    <a:pt x="13803" y="13012"/>
                  </a:lnTo>
                  <a:lnTo>
                    <a:pt x="13803" y="14940"/>
                  </a:lnTo>
                  <a:lnTo>
                    <a:pt x="12394" y="14337"/>
                  </a:lnTo>
                  <a:lnTo>
                    <a:pt x="10282" y="14940"/>
                  </a:lnTo>
                  <a:lnTo>
                    <a:pt x="12394" y="19880"/>
                  </a:lnTo>
                  <a:lnTo>
                    <a:pt x="4366" y="16747"/>
                  </a:lnTo>
                  <a:lnTo>
                    <a:pt x="2958" y="11807"/>
                  </a:lnTo>
                  <a:lnTo>
                    <a:pt x="5775" y="9880"/>
                  </a:lnTo>
                  <a:lnTo>
                    <a:pt x="845" y="9398"/>
                  </a:lnTo>
                  <a:lnTo>
                    <a:pt x="0" y="3735"/>
                  </a:lnTo>
                  <a:lnTo>
                    <a:pt x="0" y="1205"/>
                  </a:lnTo>
                  <a:lnTo>
                    <a:pt x="887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15" name="Freeform 238">
              <a:extLst>
                <a:ext uri="{FF2B5EF4-FFF2-40B4-BE49-F238E27FC236}">
                  <a16:creationId xmlns:a16="http://schemas.microsoft.com/office/drawing/2014/main" id="{549B2D90-76B8-C94F-B012-E0650B78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651" y="3206497"/>
              <a:ext cx="208910" cy="170072"/>
            </a:xfrm>
            <a:custGeom>
              <a:avLst/>
              <a:gdLst>
                <a:gd name="T0" fmla="*/ 1902 w 20000"/>
                <a:gd name="T1" fmla="*/ 18044 h 20000"/>
                <a:gd name="T2" fmla="*/ 1337 w 20000"/>
                <a:gd name="T3" fmla="*/ 16025 h 20000"/>
                <a:gd name="T4" fmla="*/ 0 w 20000"/>
                <a:gd name="T5" fmla="*/ 14385 h 20000"/>
                <a:gd name="T6" fmla="*/ 1902 w 20000"/>
                <a:gd name="T7" fmla="*/ 13123 h 20000"/>
                <a:gd name="T8" fmla="*/ 1337 w 20000"/>
                <a:gd name="T9" fmla="*/ 11104 h 20000"/>
                <a:gd name="T10" fmla="*/ 514 w 20000"/>
                <a:gd name="T11" fmla="*/ 9148 h 20000"/>
                <a:gd name="T12" fmla="*/ 3445 w 20000"/>
                <a:gd name="T13" fmla="*/ 7508 h 20000"/>
                <a:gd name="T14" fmla="*/ 5347 w 20000"/>
                <a:gd name="T15" fmla="*/ 5237 h 20000"/>
                <a:gd name="T16" fmla="*/ 5861 w 20000"/>
                <a:gd name="T17" fmla="*/ 1956 h 20000"/>
                <a:gd name="T18" fmla="*/ 9049 w 20000"/>
                <a:gd name="T19" fmla="*/ 631 h 20000"/>
                <a:gd name="T20" fmla="*/ 10129 w 20000"/>
                <a:gd name="T21" fmla="*/ 0 h 20000"/>
                <a:gd name="T22" fmla="*/ 15681 w 20000"/>
                <a:gd name="T23" fmla="*/ 1009 h 20000"/>
                <a:gd name="T24" fmla="*/ 17326 w 20000"/>
                <a:gd name="T25" fmla="*/ 6877 h 20000"/>
                <a:gd name="T26" fmla="*/ 19177 w 20000"/>
                <a:gd name="T27" fmla="*/ 9148 h 20000"/>
                <a:gd name="T28" fmla="*/ 19949 w 20000"/>
                <a:gd name="T29" fmla="*/ 12744 h 20000"/>
                <a:gd name="T30" fmla="*/ 18098 w 20000"/>
                <a:gd name="T31" fmla="*/ 11735 h 20000"/>
                <a:gd name="T32" fmla="*/ 17326 w 20000"/>
                <a:gd name="T33" fmla="*/ 12114 h 20000"/>
                <a:gd name="T34" fmla="*/ 18612 w 20000"/>
                <a:gd name="T35" fmla="*/ 15331 h 20000"/>
                <a:gd name="T36" fmla="*/ 18098 w 20000"/>
                <a:gd name="T37" fmla="*/ 18675 h 20000"/>
                <a:gd name="T38" fmla="*/ 16504 w 20000"/>
                <a:gd name="T39" fmla="*/ 18675 h 20000"/>
                <a:gd name="T40" fmla="*/ 15681 w 20000"/>
                <a:gd name="T41" fmla="*/ 19621 h 20000"/>
                <a:gd name="T42" fmla="*/ 15681 w 20000"/>
                <a:gd name="T43" fmla="*/ 19937 h 20000"/>
                <a:gd name="T44" fmla="*/ 11671 w 20000"/>
                <a:gd name="T45" fmla="*/ 18927 h 20000"/>
                <a:gd name="T46" fmla="*/ 11671 w 20000"/>
                <a:gd name="T47" fmla="*/ 18044 h 20000"/>
                <a:gd name="T48" fmla="*/ 3445 w 20000"/>
                <a:gd name="T49" fmla="*/ 18675 h 20000"/>
                <a:gd name="T50" fmla="*/ 2674 w 20000"/>
                <a:gd name="T51" fmla="*/ 18044 h 20000"/>
                <a:gd name="T52" fmla="*/ 1902 w 20000"/>
                <a:gd name="T53" fmla="*/ 1804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1902" y="18044"/>
                  </a:moveTo>
                  <a:lnTo>
                    <a:pt x="1337" y="16025"/>
                  </a:lnTo>
                  <a:lnTo>
                    <a:pt x="0" y="14385"/>
                  </a:lnTo>
                  <a:lnTo>
                    <a:pt x="1902" y="13123"/>
                  </a:lnTo>
                  <a:lnTo>
                    <a:pt x="1337" y="11104"/>
                  </a:lnTo>
                  <a:lnTo>
                    <a:pt x="514" y="9148"/>
                  </a:lnTo>
                  <a:lnTo>
                    <a:pt x="3445" y="7508"/>
                  </a:lnTo>
                  <a:lnTo>
                    <a:pt x="5347" y="5237"/>
                  </a:lnTo>
                  <a:lnTo>
                    <a:pt x="5861" y="1956"/>
                  </a:lnTo>
                  <a:lnTo>
                    <a:pt x="9049" y="631"/>
                  </a:lnTo>
                  <a:lnTo>
                    <a:pt x="10129" y="0"/>
                  </a:lnTo>
                  <a:lnTo>
                    <a:pt x="15681" y="1009"/>
                  </a:lnTo>
                  <a:lnTo>
                    <a:pt x="17326" y="6877"/>
                  </a:lnTo>
                  <a:lnTo>
                    <a:pt x="19177" y="9148"/>
                  </a:lnTo>
                  <a:lnTo>
                    <a:pt x="19949" y="12744"/>
                  </a:lnTo>
                  <a:lnTo>
                    <a:pt x="18098" y="11735"/>
                  </a:lnTo>
                  <a:lnTo>
                    <a:pt x="17326" y="12114"/>
                  </a:lnTo>
                  <a:lnTo>
                    <a:pt x="18612" y="15331"/>
                  </a:lnTo>
                  <a:lnTo>
                    <a:pt x="18098" y="18675"/>
                  </a:lnTo>
                  <a:lnTo>
                    <a:pt x="16504" y="18675"/>
                  </a:lnTo>
                  <a:lnTo>
                    <a:pt x="15681" y="19621"/>
                  </a:lnTo>
                  <a:lnTo>
                    <a:pt x="15681" y="19937"/>
                  </a:lnTo>
                  <a:lnTo>
                    <a:pt x="11671" y="18927"/>
                  </a:lnTo>
                  <a:lnTo>
                    <a:pt x="11671" y="18044"/>
                  </a:lnTo>
                  <a:lnTo>
                    <a:pt x="3445" y="18675"/>
                  </a:lnTo>
                  <a:lnTo>
                    <a:pt x="2674" y="18044"/>
                  </a:lnTo>
                  <a:lnTo>
                    <a:pt x="1902" y="1804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16" name="Freeform 237">
              <a:extLst>
                <a:ext uri="{FF2B5EF4-FFF2-40B4-BE49-F238E27FC236}">
                  <a16:creationId xmlns:a16="http://schemas.microsoft.com/office/drawing/2014/main" id="{6EADA6E8-281F-274B-BE46-878173E95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242" y="3075261"/>
              <a:ext cx="95080" cy="72314"/>
            </a:xfrm>
            <a:custGeom>
              <a:avLst/>
              <a:gdLst>
                <a:gd name="T0" fmla="*/ 4633 w 20000"/>
                <a:gd name="T1" fmla="*/ 18235 h 20000"/>
                <a:gd name="T2" fmla="*/ 4633 w 20000"/>
                <a:gd name="T3" fmla="*/ 13824 h 20000"/>
                <a:gd name="T4" fmla="*/ 3503 w 20000"/>
                <a:gd name="T5" fmla="*/ 15294 h 20000"/>
                <a:gd name="T6" fmla="*/ 1130 w 20000"/>
                <a:gd name="T7" fmla="*/ 9853 h 20000"/>
                <a:gd name="T8" fmla="*/ 0 w 20000"/>
                <a:gd name="T9" fmla="*/ 5441 h 20000"/>
                <a:gd name="T10" fmla="*/ 10621 w 20000"/>
                <a:gd name="T11" fmla="*/ 0 h 20000"/>
                <a:gd name="T12" fmla="*/ 16384 w 20000"/>
                <a:gd name="T13" fmla="*/ 1471 h 20000"/>
                <a:gd name="T14" fmla="*/ 15254 w 20000"/>
                <a:gd name="T15" fmla="*/ 2353 h 20000"/>
                <a:gd name="T16" fmla="*/ 16949 w 20000"/>
                <a:gd name="T17" fmla="*/ 7500 h 20000"/>
                <a:gd name="T18" fmla="*/ 16949 w 20000"/>
                <a:gd name="T19" fmla="*/ 11471 h 20000"/>
                <a:gd name="T20" fmla="*/ 19887 w 20000"/>
                <a:gd name="T21" fmla="*/ 17500 h 20000"/>
                <a:gd name="T22" fmla="*/ 15254 w 20000"/>
                <a:gd name="T23" fmla="*/ 19853 h 20000"/>
                <a:gd name="T24" fmla="*/ 8814 w 20000"/>
                <a:gd name="T25" fmla="*/ 18235 h 20000"/>
                <a:gd name="T26" fmla="*/ 4633 w 20000"/>
                <a:gd name="T27" fmla="*/ 1823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00" h="20000">
                  <a:moveTo>
                    <a:pt x="4633" y="18235"/>
                  </a:moveTo>
                  <a:lnTo>
                    <a:pt x="4633" y="13824"/>
                  </a:lnTo>
                  <a:lnTo>
                    <a:pt x="3503" y="15294"/>
                  </a:lnTo>
                  <a:lnTo>
                    <a:pt x="1130" y="9853"/>
                  </a:lnTo>
                  <a:lnTo>
                    <a:pt x="0" y="5441"/>
                  </a:lnTo>
                  <a:lnTo>
                    <a:pt x="10621" y="0"/>
                  </a:lnTo>
                  <a:lnTo>
                    <a:pt x="16384" y="1471"/>
                  </a:lnTo>
                  <a:lnTo>
                    <a:pt x="15254" y="2353"/>
                  </a:lnTo>
                  <a:lnTo>
                    <a:pt x="16949" y="7500"/>
                  </a:lnTo>
                  <a:lnTo>
                    <a:pt x="16949" y="11471"/>
                  </a:lnTo>
                  <a:lnTo>
                    <a:pt x="19887" y="17500"/>
                  </a:lnTo>
                  <a:lnTo>
                    <a:pt x="15254" y="19853"/>
                  </a:lnTo>
                  <a:lnTo>
                    <a:pt x="8814" y="18235"/>
                  </a:lnTo>
                  <a:lnTo>
                    <a:pt x="4633" y="1823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17" name="Freeform 236">
              <a:extLst>
                <a:ext uri="{FF2B5EF4-FFF2-40B4-BE49-F238E27FC236}">
                  <a16:creationId xmlns:a16="http://schemas.microsoft.com/office/drawing/2014/main" id="{9A779B0E-30A6-D14E-9D3E-9BE46AE17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0042" y="3600207"/>
              <a:ext cx="167395" cy="66957"/>
            </a:xfrm>
            <a:custGeom>
              <a:avLst/>
              <a:gdLst>
                <a:gd name="T0" fmla="*/ 10641 w 20000"/>
                <a:gd name="T1" fmla="*/ 18889 h 20000"/>
                <a:gd name="T2" fmla="*/ 8654 w 20000"/>
                <a:gd name="T3" fmla="*/ 14921 h 20000"/>
                <a:gd name="T4" fmla="*/ 4615 w 20000"/>
                <a:gd name="T5" fmla="*/ 16508 h 20000"/>
                <a:gd name="T6" fmla="*/ 4615 w 20000"/>
                <a:gd name="T7" fmla="*/ 10794 h 20000"/>
                <a:gd name="T8" fmla="*/ 3013 w 20000"/>
                <a:gd name="T9" fmla="*/ 4286 h 20000"/>
                <a:gd name="T10" fmla="*/ 0 w 20000"/>
                <a:gd name="T11" fmla="*/ 0 h 20000"/>
                <a:gd name="T12" fmla="*/ 9615 w 20000"/>
                <a:gd name="T13" fmla="*/ 0 h 20000"/>
                <a:gd name="T14" fmla="*/ 17628 w 20000"/>
                <a:gd name="T15" fmla="*/ 10794 h 20000"/>
                <a:gd name="T16" fmla="*/ 19936 w 20000"/>
                <a:gd name="T17" fmla="*/ 16508 h 20000"/>
                <a:gd name="T18" fmla="*/ 19936 w 20000"/>
                <a:gd name="T19" fmla="*/ 19841 h 20000"/>
                <a:gd name="T20" fmla="*/ 10641 w 20000"/>
                <a:gd name="T21" fmla="*/ 1888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00" h="20000">
                  <a:moveTo>
                    <a:pt x="10641" y="18889"/>
                  </a:moveTo>
                  <a:lnTo>
                    <a:pt x="8654" y="14921"/>
                  </a:lnTo>
                  <a:lnTo>
                    <a:pt x="4615" y="16508"/>
                  </a:lnTo>
                  <a:lnTo>
                    <a:pt x="4615" y="10794"/>
                  </a:lnTo>
                  <a:lnTo>
                    <a:pt x="3013" y="4286"/>
                  </a:lnTo>
                  <a:lnTo>
                    <a:pt x="0" y="0"/>
                  </a:lnTo>
                  <a:lnTo>
                    <a:pt x="9615" y="0"/>
                  </a:lnTo>
                  <a:lnTo>
                    <a:pt x="17628" y="10794"/>
                  </a:lnTo>
                  <a:lnTo>
                    <a:pt x="19936" y="16508"/>
                  </a:lnTo>
                  <a:lnTo>
                    <a:pt x="19936" y="19841"/>
                  </a:lnTo>
                  <a:lnTo>
                    <a:pt x="10641" y="1888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18" name="Freeform 235">
              <a:extLst>
                <a:ext uri="{FF2B5EF4-FFF2-40B4-BE49-F238E27FC236}">
                  <a16:creationId xmlns:a16="http://schemas.microsoft.com/office/drawing/2014/main" id="{097F4976-D270-1148-AE02-CD58F7290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048" y="3139540"/>
              <a:ext cx="175429" cy="83026"/>
            </a:xfrm>
            <a:custGeom>
              <a:avLst/>
              <a:gdLst>
                <a:gd name="T0" fmla="*/ 0 w 20000"/>
                <a:gd name="T1" fmla="*/ 13846 h 20000"/>
                <a:gd name="T2" fmla="*/ 976 w 20000"/>
                <a:gd name="T3" fmla="*/ 5256 h 20000"/>
                <a:gd name="T4" fmla="*/ 3476 w 20000"/>
                <a:gd name="T5" fmla="*/ 513 h 20000"/>
                <a:gd name="T6" fmla="*/ 5671 w 20000"/>
                <a:gd name="T7" fmla="*/ 7308 h 20000"/>
                <a:gd name="T8" fmla="*/ 6585 w 20000"/>
                <a:gd name="T9" fmla="*/ 7308 h 20000"/>
                <a:gd name="T10" fmla="*/ 7561 w 20000"/>
                <a:gd name="T11" fmla="*/ 6026 h 20000"/>
                <a:gd name="T12" fmla="*/ 7561 w 20000"/>
                <a:gd name="T13" fmla="*/ 513 h 20000"/>
                <a:gd name="T14" fmla="*/ 9817 w 20000"/>
                <a:gd name="T15" fmla="*/ 513 h 20000"/>
                <a:gd name="T16" fmla="*/ 13293 w 20000"/>
                <a:gd name="T17" fmla="*/ 2051 h 20000"/>
                <a:gd name="T18" fmla="*/ 15793 w 20000"/>
                <a:gd name="T19" fmla="*/ 0 h 20000"/>
                <a:gd name="T20" fmla="*/ 17683 w 20000"/>
                <a:gd name="T21" fmla="*/ 513 h 20000"/>
                <a:gd name="T22" fmla="*/ 19939 w 20000"/>
                <a:gd name="T23" fmla="*/ 6026 h 20000"/>
                <a:gd name="T24" fmla="*/ 18963 w 20000"/>
                <a:gd name="T25" fmla="*/ 15897 h 20000"/>
                <a:gd name="T26" fmla="*/ 17683 w 20000"/>
                <a:gd name="T27" fmla="*/ 17179 h 20000"/>
                <a:gd name="T28" fmla="*/ 13902 w 20000"/>
                <a:gd name="T29" fmla="*/ 19872 h 20000"/>
                <a:gd name="T30" fmla="*/ 12683 w 20000"/>
                <a:gd name="T31" fmla="*/ 17821 h 20000"/>
                <a:gd name="T32" fmla="*/ 11707 w 20000"/>
                <a:gd name="T33" fmla="*/ 17179 h 20000"/>
                <a:gd name="T34" fmla="*/ 10122 w 20000"/>
                <a:gd name="T35" fmla="*/ 14615 h 20000"/>
                <a:gd name="T36" fmla="*/ 6585 w 20000"/>
                <a:gd name="T37" fmla="*/ 12564 h 20000"/>
                <a:gd name="T38" fmla="*/ 4085 w 20000"/>
                <a:gd name="T39" fmla="*/ 12564 h 20000"/>
                <a:gd name="T40" fmla="*/ 0 w 20000"/>
                <a:gd name="T41" fmla="*/ 1384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0" y="13846"/>
                  </a:moveTo>
                  <a:lnTo>
                    <a:pt x="976" y="5256"/>
                  </a:lnTo>
                  <a:lnTo>
                    <a:pt x="3476" y="513"/>
                  </a:lnTo>
                  <a:lnTo>
                    <a:pt x="5671" y="7308"/>
                  </a:lnTo>
                  <a:lnTo>
                    <a:pt x="6585" y="7308"/>
                  </a:lnTo>
                  <a:lnTo>
                    <a:pt x="7561" y="6026"/>
                  </a:lnTo>
                  <a:lnTo>
                    <a:pt x="7561" y="513"/>
                  </a:lnTo>
                  <a:lnTo>
                    <a:pt x="9817" y="513"/>
                  </a:lnTo>
                  <a:lnTo>
                    <a:pt x="13293" y="2051"/>
                  </a:lnTo>
                  <a:lnTo>
                    <a:pt x="15793" y="0"/>
                  </a:lnTo>
                  <a:lnTo>
                    <a:pt x="17683" y="513"/>
                  </a:lnTo>
                  <a:lnTo>
                    <a:pt x="19939" y="6026"/>
                  </a:lnTo>
                  <a:lnTo>
                    <a:pt x="18963" y="15897"/>
                  </a:lnTo>
                  <a:lnTo>
                    <a:pt x="17683" y="17179"/>
                  </a:lnTo>
                  <a:lnTo>
                    <a:pt x="13902" y="19872"/>
                  </a:lnTo>
                  <a:lnTo>
                    <a:pt x="12683" y="17821"/>
                  </a:lnTo>
                  <a:lnTo>
                    <a:pt x="11707" y="17179"/>
                  </a:lnTo>
                  <a:lnTo>
                    <a:pt x="10122" y="14615"/>
                  </a:lnTo>
                  <a:lnTo>
                    <a:pt x="6585" y="12564"/>
                  </a:lnTo>
                  <a:lnTo>
                    <a:pt x="4085" y="12564"/>
                  </a:lnTo>
                  <a:lnTo>
                    <a:pt x="0" y="1384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19" name="Freeform 234">
              <a:extLst>
                <a:ext uri="{FF2B5EF4-FFF2-40B4-BE49-F238E27FC236}">
                  <a16:creationId xmlns:a16="http://schemas.microsoft.com/office/drawing/2014/main" id="{F2AF986A-3939-6D40-8D95-9A652D73A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301" y="3193105"/>
              <a:ext cx="141950" cy="92401"/>
            </a:xfrm>
            <a:custGeom>
              <a:avLst/>
              <a:gdLst>
                <a:gd name="T0" fmla="*/ 12075 w 20000"/>
                <a:gd name="T1" fmla="*/ 19884 h 20000"/>
                <a:gd name="T2" fmla="*/ 10189 w 20000"/>
                <a:gd name="T3" fmla="*/ 14419 h 20000"/>
                <a:gd name="T4" fmla="*/ 0 w 20000"/>
                <a:gd name="T5" fmla="*/ 14419 h 20000"/>
                <a:gd name="T6" fmla="*/ 2038 w 20000"/>
                <a:gd name="T7" fmla="*/ 12558 h 20000"/>
                <a:gd name="T8" fmla="*/ 0 w 20000"/>
                <a:gd name="T9" fmla="*/ 13953 h 20000"/>
                <a:gd name="T10" fmla="*/ 830 w 20000"/>
                <a:gd name="T11" fmla="*/ 12093 h 20000"/>
                <a:gd name="T12" fmla="*/ 4679 w 20000"/>
                <a:gd name="T13" fmla="*/ 12093 h 20000"/>
                <a:gd name="T14" fmla="*/ 2792 w 20000"/>
                <a:gd name="T15" fmla="*/ 1163 h 20000"/>
                <a:gd name="T16" fmla="*/ 7849 w 20000"/>
                <a:gd name="T17" fmla="*/ 0 h 20000"/>
                <a:gd name="T18" fmla="*/ 10943 w 20000"/>
                <a:gd name="T19" fmla="*/ 0 h 20000"/>
                <a:gd name="T20" fmla="*/ 15321 w 20000"/>
                <a:gd name="T21" fmla="*/ 1860 h 20000"/>
                <a:gd name="T22" fmla="*/ 17208 w 20000"/>
                <a:gd name="T23" fmla="*/ 4186 h 20000"/>
                <a:gd name="T24" fmla="*/ 18415 w 20000"/>
                <a:gd name="T25" fmla="*/ 4767 h 20000"/>
                <a:gd name="T26" fmla="*/ 19925 w 20000"/>
                <a:gd name="T27" fmla="*/ 6628 h 20000"/>
                <a:gd name="T28" fmla="*/ 19170 w 20000"/>
                <a:gd name="T29" fmla="*/ 12558 h 20000"/>
                <a:gd name="T30" fmla="*/ 16377 w 20000"/>
                <a:gd name="T31" fmla="*/ 16860 h 20000"/>
                <a:gd name="T32" fmla="*/ 12075 w 20000"/>
                <a:gd name="T33" fmla="*/ 1988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00" h="20000">
                  <a:moveTo>
                    <a:pt x="12075" y="19884"/>
                  </a:moveTo>
                  <a:lnTo>
                    <a:pt x="10189" y="14419"/>
                  </a:lnTo>
                  <a:lnTo>
                    <a:pt x="0" y="14419"/>
                  </a:lnTo>
                  <a:lnTo>
                    <a:pt x="2038" y="12558"/>
                  </a:lnTo>
                  <a:lnTo>
                    <a:pt x="0" y="13953"/>
                  </a:lnTo>
                  <a:lnTo>
                    <a:pt x="830" y="12093"/>
                  </a:lnTo>
                  <a:lnTo>
                    <a:pt x="4679" y="12093"/>
                  </a:lnTo>
                  <a:lnTo>
                    <a:pt x="2792" y="1163"/>
                  </a:lnTo>
                  <a:lnTo>
                    <a:pt x="7849" y="0"/>
                  </a:lnTo>
                  <a:lnTo>
                    <a:pt x="10943" y="0"/>
                  </a:lnTo>
                  <a:lnTo>
                    <a:pt x="15321" y="1860"/>
                  </a:lnTo>
                  <a:lnTo>
                    <a:pt x="17208" y="4186"/>
                  </a:lnTo>
                  <a:lnTo>
                    <a:pt x="18415" y="4767"/>
                  </a:lnTo>
                  <a:lnTo>
                    <a:pt x="19925" y="6628"/>
                  </a:lnTo>
                  <a:lnTo>
                    <a:pt x="19170" y="12558"/>
                  </a:lnTo>
                  <a:lnTo>
                    <a:pt x="16377" y="16860"/>
                  </a:lnTo>
                  <a:lnTo>
                    <a:pt x="12075" y="1988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20" name="Freeform 233">
              <a:extLst>
                <a:ext uri="{FF2B5EF4-FFF2-40B4-BE49-F238E27FC236}">
                  <a16:creationId xmlns:a16="http://schemas.microsoft.com/office/drawing/2014/main" id="{9ABA94C4-5BC6-8147-A3CA-7BE22F200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391" y="3460935"/>
              <a:ext cx="77671" cy="81689"/>
            </a:xfrm>
            <a:custGeom>
              <a:avLst/>
              <a:gdLst>
                <a:gd name="T0" fmla="*/ 0 w 20000"/>
                <a:gd name="T1" fmla="*/ 0 h 20000"/>
                <a:gd name="T2" fmla="*/ 6986 w 20000"/>
                <a:gd name="T3" fmla="*/ 2105 h 20000"/>
                <a:gd name="T4" fmla="*/ 10685 w 20000"/>
                <a:gd name="T5" fmla="*/ 2105 h 20000"/>
                <a:gd name="T6" fmla="*/ 14247 w 20000"/>
                <a:gd name="T7" fmla="*/ 7500 h 20000"/>
                <a:gd name="T8" fmla="*/ 14932 w 20000"/>
                <a:gd name="T9" fmla="*/ 10263 h 20000"/>
                <a:gd name="T10" fmla="*/ 19863 w 20000"/>
                <a:gd name="T11" fmla="*/ 13684 h 20000"/>
                <a:gd name="T12" fmla="*/ 12877 w 20000"/>
                <a:gd name="T13" fmla="*/ 14474 h 20000"/>
                <a:gd name="T14" fmla="*/ 10685 w 20000"/>
                <a:gd name="T15" fmla="*/ 16447 h 20000"/>
                <a:gd name="T16" fmla="*/ 8493 w 20000"/>
                <a:gd name="T17" fmla="*/ 19868 h 20000"/>
                <a:gd name="T18" fmla="*/ 6986 w 20000"/>
                <a:gd name="T19" fmla="*/ 8947 h 20000"/>
                <a:gd name="T20" fmla="*/ 6438 w 20000"/>
                <a:gd name="T21" fmla="*/ 8947 h 20000"/>
                <a:gd name="T22" fmla="*/ 0 w 20000"/>
                <a:gd name="T2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6986" y="2105"/>
                  </a:lnTo>
                  <a:lnTo>
                    <a:pt x="10685" y="2105"/>
                  </a:lnTo>
                  <a:lnTo>
                    <a:pt x="14247" y="7500"/>
                  </a:lnTo>
                  <a:lnTo>
                    <a:pt x="14932" y="10263"/>
                  </a:lnTo>
                  <a:lnTo>
                    <a:pt x="19863" y="13684"/>
                  </a:lnTo>
                  <a:lnTo>
                    <a:pt x="12877" y="14474"/>
                  </a:lnTo>
                  <a:lnTo>
                    <a:pt x="10685" y="16447"/>
                  </a:lnTo>
                  <a:lnTo>
                    <a:pt x="8493" y="19868"/>
                  </a:lnTo>
                  <a:lnTo>
                    <a:pt x="6986" y="8947"/>
                  </a:lnTo>
                  <a:lnTo>
                    <a:pt x="6438" y="8947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21" name="Freeform 232">
              <a:extLst>
                <a:ext uri="{FF2B5EF4-FFF2-40B4-BE49-F238E27FC236}">
                  <a16:creationId xmlns:a16="http://schemas.microsoft.com/office/drawing/2014/main" id="{8E3E5D33-6FFC-164A-9BB9-D27B748A4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5188" y="2086991"/>
              <a:ext cx="3181862" cy="1569499"/>
            </a:xfrm>
            <a:custGeom>
              <a:avLst/>
              <a:gdLst>
                <a:gd name="T0" fmla="*/ 1603 w 20000"/>
                <a:gd name="T1" fmla="*/ 8692 h 20000"/>
                <a:gd name="T2" fmla="*/ 1148 w 20000"/>
                <a:gd name="T3" fmla="*/ 9710 h 20000"/>
                <a:gd name="T4" fmla="*/ 1741 w 20000"/>
                <a:gd name="T5" fmla="*/ 7948 h 20000"/>
                <a:gd name="T6" fmla="*/ 2875 w 20000"/>
                <a:gd name="T7" fmla="*/ 7812 h 20000"/>
                <a:gd name="T8" fmla="*/ 3380 w 20000"/>
                <a:gd name="T9" fmla="*/ 7661 h 20000"/>
                <a:gd name="T10" fmla="*/ 4586 w 20000"/>
                <a:gd name="T11" fmla="*/ 7033 h 20000"/>
                <a:gd name="T12" fmla="*/ 4391 w 20000"/>
                <a:gd name="T13" fmla="*/ 5579 h 20000"/>
                <a:gd name="T14" fmla="*/ 5178 w 20000"/>
                <a:gd name="T15" fmla="*/ 8228 h 20000"/>
                <a:gd name="T16" fmla="*/ 6118 w 20000"/>
                <a:gd name="T17" fmla="*/ 7491 h 20000"/>
                <a:gd name="T18" fmla="*/ 4983 w 20000"/>
                <a:gd name="T19" fmla="*/ 4841 h 20000"/>
                <a:gd name="T20" fmla="*/ 5859 w 20000"/>
                <a:gd name="T21" fmla="*/ 5189 h 20000"/>
                <a:gd name="T22" fmla="*/ 6259 w 20000"/>
                <a:gd name="T23" fmla="*/ 5934 h 20000"/>
                <a:gd name="T24" fmla="*/ 6222 w 20000"/>
                <a:gd name="T25" fmla="*/ 3988 h 20000"/>
                <a:gd name="T26" fmla="*/ 6051 w 20000"/>
                <a:gd name="T27" fmla="*/ 3073 h 20000"/>
                <a:gd name="T28" fmla="*/ 6902 w 20000"/>
                <a:gd name="T29" fmla="*/ 2219 h 20000"/>
                <a:gd name="T30" fmla="*/ 7165 w 20000"/>
                <a:gd name="T31" fmla="*/ 1311 h 20000"/>
                <a:gd name="T32" fmla="*/ 7549 w 20000"/>
                <a:gd name="T33" fmla="*/ 990 h 20000"/>
                <a:gd name="T34" fmla="*/ 8700 w 20000"/>
                <a:gd name="T35" fmla="*/ 1379 h 20000"/>
                <a:gd name="T36" fmla="*/ 8316 w 20000"/>
                <a:gd name="T37" fmla="*/ 2970 h 20000"/>
                <a:gd name="T38" fmla="*/ 8818 w 20000"/>
                <a:gd name="T39" fmla="*/ 2684 h 20000"/>
                <a:gd name="T40" fmla="*/ 9414 w 20000"/>
                <a:gd name="T41" fmla="*/ 2506 h 20000"/>
                <a:gd name="T42" fmla="*/ 10202 w 20000"/>
                <a:gd name="T43" fmla="*/ 1939 h 20000"/>
                <a:gd name="T44" fmla="*/ 11246 w 20000"/>
                <a:gd name="T45" fmla="*/ 2608 h 20000"/>
                <a:gd name="T46" fmla="*/ 12364 w 20000"/>
                <a:gd name="T47" fmla="*/ 2048 h 20000"/>
                <a:gd name="T48" fmla="*/ 13040 w 20000"/>
                <a:gd name="T49" fmla="*/ 990 h 20000"/>
                <a:gd name="T50" fmla="*/ 13407 w 20000"/>
                <a:gd name="T51" fmla="*/ 990 h 20000"/>
                <a:gd name="T52" fmla="*/ 15502 w 20000"/>
                <a:gd name="T53" fmla="*/ 1550 h 20000"/>
                <a:gd name="T54" fmla="*/ 16475 w 20000"/>
                <a:gd name="T55" fmla="*/ 669 h 20000"/>
                <a:gd name="T56" fmla="*/ 18657 w 20000"/>
                <a:gd name="T57" fmla="*/ 526 h 20000"/>
                <a:gd name="T58" fmla="*/ 19354 w 20000"/>
                <a:gd name="T59" fmla="*/ 635 h 20000"/>
                <a:gd name="T60" fmla="*/ 19997 w 20000"/>
                <a:gd name="T61" fmla="*/ 2581 h 20000"/>
                <a:gd name="T62" fmla="*/ 18966 w 20000"/>
                <a:gd name="T63" fmla="*/ 2219 h 20000"/>
                <a:gd name="T64" fmla="*/ 18532 w 20000"/>
                <a:gd name="T65" fmla="*/ 2970 h 20000"/>
                <a:gd name="T66" fmla="*/ 19108 w 20000"/>
                <a:gd name="T67" fmla="*/ 3878 h 20000"/>
                <a:gd name="T68" fmla="*/ 18848 w 20000"/>
                <a:gd name="T69" fmla="*/ 5900 h 20000"/>
                <a:gd name="T70" fmla="*/ 18290 w 20000"/>
                <a:gd name="T71" fmla="*/ 6958 h 20000"/>
                <a:gd name="T72" fmla="*/ 18098 w 20000"/>
                <a:gd name="T73" fmla="*/ 8863 h 20000"/>
                <a:gd name="T74" fmla="*/ 18465 w 20000"/>
                <a:gd name="T75" fmla="*/ 10953 h 20000"/>
                <a:gd name="T76" fmla="*/ 17384 w 20000"/>
                <a:gd name="T77" fmla="*/ 9990 h 20000"/>
                <a:gd name="T78" fmla="*/ 17663 w 20000"/>
                <a:gd name="T79" fmla="*/ 5756 h 20000"/>
                <a:gd name="T80" fmla="*/ 17242 w 20000"/>
                <a:gd name="T81" fmla="*/ 7060 h 20000"/>
                <a:gd name="T82" fmla="*/ 16599 w 20000"/>
                <a:gd name="T83" fmla="*/ 8720 h 20000"/>
                <a:gd name="T84" fmla="*/ 15916 w 20000"/>
                <a:gd name="T85" fmla="*/ 8904 h 20000"/>
                <a:gd name="T86" fmla="*/ 15131 w 20000"/>
                <a:gd name="T87" fmla="*/ 12571 h 20000"/>
                <a:gd name="T88" fmla="*/ 15778 w 20000"/>
                <a:gd name="T89" fmla="*/ 12714 h 20000"/>
                <a:gd name="T90" fmla="*/ 15185 w 20000"/>
                <a:gd name="T91" fmla="*/ 18334 h 20000"/>
                <a:gd name="T92" fmla="*/ 15131 w 20000"/>
                <a:gd name="T93" fmla="*/ 15575 h 20000"/>
                <a:gd name="T94" fmla="*/ 13721 w 20000"/>
                <a:gd name="T95" fmla="*/ 13424 h 20000"/>
                <a:gd name="T96" fmla="*/ 12990 w 20000"/>
                <a:gd name="T97" fmla="*/ 14906 h 20000"/>
                <a:gd name="T98" fmla="*/ 11488 w 20000"/>
                <a:gd name="T99" fmla="*/ 15541 h 20000"/>
                <a:gd name="T100" fmla="*/ 10148 w 20000"/>
                <a:gd name="T101" fmla="*/ 15753 h 20000"/>
                <a:gd name="T102" fmla="*/ 8771 w 20000"/>
                <a:gd name="T103" fmla="*/ 16217 h 20000"/>
                <a:gd name="T104" fmla="*/ 4758 w 20000"/>
                <a:gd name="T105" fmla="*/ 14660 h 20000"/>
                <a:gd name="T106" fmla="*/ 3118 w 20000"/>
                <a:gd name="T107" fmla="*/ 18791 h 20000"/>
                <a:gd name="T108" fmla="*/ 2091 w 20000"/>
                <a:gd name="T109" fmla="*/ 19078 h 20000"/>
                <a:gd name="T110" fmla="*/ 1832 w 20000"/>
                <a:gd name="T111" fmla="*/ 16886 h 20000"/>
                <a:gd name="T112" fmla="*/ 455 w 20000"/>
                <a:gd name="T113" fmla="*/ 13745 h 20000"/>
                <a:gd name="T114" fmla="*/ 313 w 20000"/>
                <a:gd name="T115" fmla="*/ 12332 h 20000"/>
                <a:gd name="T116" fmla="*/ 276 w 20000"/>
                <a:gd name="T117" fmla="*/ 999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00" h="20000">
                  <a:moveTo>
                    <a:pt x="138" y="7702"/>
                  </a:moveTo>
                  <a:lnTo>
                    <a:pt x="192" y="7702"/>
                  </a:lnTo>
                  <a:lnTo>
                    <a:pt x="259" y="7702"/>
                  </a:lnTo>
                  <a:lnTo>
                    <a:pt x="226" y="7661"/>
                  </a:lnTo>
                  <a:lnTo>
                    <a:pt x="488" y="7661"/>
                  </a:lnTo>
                  <a:lnTo>
                    <a:pt x="401" y="7702"/>
                  </a:lnTo>
                  <a:lnTo>
                    <a:pt x="542" y="7771"/>
                  </a:lnTo>
                  <a:lnTo>
                    <a:pt x="542" y="7948"/>
                  </a:lnTo>
                  <a:lnTo>
                    <a:pt x="556" y="7812"/>
                  </a:lnTo>
                  <a:lnTo>
                    <a:pt x="785" y="7812"/>
                  </a:lnTo>
                  <a:lnTo>
                    <a:pt x="1377" y="8262"/>
                  </a:lnTo>
                  <a:lnTo>
                    <a:pt x="1603" y="8692"/>
                  </a:lnTo>
                  <a:lnTo>
                    <a:pt x="1465" y="9082"/>
                  </a:lnTo>
                  <a:lnTo>
                    <a:pt x="1273" y="9252"/>
                  </a:lnTo>
                  <a:lnTo>
                    <a:pt x="488" y="8795"/>
                  </a:lnTo>
                  <a:lnTo>
                    <a:pt x="872" y="9430"/>
                  </a:lnTo>
                  <a:lnTo>
                    <a:pt x="852" y="9710"/>
                  </a:lnTo>
                  <a:lnTo>
                    <a:pt x="923" y="10174"/>
                  </a:lnTo>
                  <a:lnTo>
                    <a:pt x="1273" y="10454"/>
                  </a:lnTo>
                  <a:lnTo>
                    <a:pt x="1360" y="10386"/>
                  </a:lnTo>
                  <a:lnTo>
                    <a:pt x="1290" y="10174"/>
                  </a:lnTo>
                  <a:lnTo>
                    <a:pt x="1219" y="10099"/>
                  </a:lnTo>
                  <a:lnTo>
                    <a:pt x="1094" y="9894"/>
                  </a:lnTo>
                  <a:lnTo>
                    <a:pt x="1148" y="9710"/>
                  </a:lnTo>
                  <a:lnTo>
                    <a:pt x="1323" y="9894"/>
                  </a:lnTo>
                  <a:lnTo>
                    <a:pt x="1323" y="9990"/>
                  </a:lnTo>
                  <a:lnTo>
                    <a:pt x="1636" y="9990"/>
                  </a:lnTo>
                  <a:lnTo>
                    <a:pt x="1498" y="9464"/>
                  </a:lnTo>
                  <a:lnTo>
                    <a:pt x="1586" y="9252"/>
                  </a:lnTo>
                  <a:lnTo>
                    <a:pt x="1727" y="8972"/>
                  </a:lnTo>
                  <a:lnTo>
                    <a:pt x="1879" y="8972"/>
                  </a:lnTo>
                  <a:lnTo>
                    <a:pt x="2003" y="9150"/>
                  </a:lnTo>
                  <a:lnTo>
                    <a:pt x="2003" y="8720"/>
                  </a:lnTo>
                  <a:lnTo>
                    <a:pt x="1879" y="8549"/>
                  </a:lnTo>
                  <a:lnTo>
                    <a:pt x="1865" y="8051"/>
                  </a:lnTo>
                  <a:lnTo>
                    <a:pt x="1741" y="7948"/>
                  </a:lnTo>
                  <a:lnTo>
                    <a:pt x="2091" y="7982"/>
                  </a:lnTo>
                  <a:lnTo>
                    <a:pt x="2195" y="8228"/>
                  </a:lnTo>
                  <a:lnTo>
                    <a:pt x="2024" y="8330"/>
                  </a:lnTo>
                  <a:lnTo>
                    <a:pt x="2024" y="8440"/>
                  </a:lnTo>
                  <a:lnTo>
                    <a:pt x="2229" y="8720"/>
                  </a:lnTo>
                  <a:lnTo>
                    <a:pt x="2370" y="8617"/>
                  </a:lnTo>
                  <a:lnTo>
                    <a:pt x="2370" y="8330"/>
                  </a:lnTo>
                  <a:lnTo>
                    <a:pt x="2475" y="8262"/>
                  </a:lnTo>
                  <a:lnTo>
                    <a:pt x="2424" y="8160"/>
                  </a:lnTo>
                  <a:lnTo>
                    <a:pt x="2788" y="7771"/>
                  </a:lnTo>
                  <a:lnTo>
                    <a:pt x="2842" y="7948"/>
                  </a:lnTo>
                  <a:lnTo>
                    <a:pt x="2875" y="7812"/>
                  </a:lnTo>
                  <a:lnTo>
                    <a:pt x="2822" y="7771"/>
                  </a:lnTo>
                  <a:lnTo>
                    <a:pt x="2980" y="7525"/>
                  </a:lnTo>
                  <a:lnTo>
                    <a:pt x="3051" y="7525"/>
                  </a:lnTo>
                  <a:lnTo>
                    <a:pt x="2966" y="7593"/>
                  </a:lnTo>
                  <a:lnTo>
                    <a:pt x="3013" y="7812"/>
                  </a:lnTo>
                  <a:lnTo>
                    <a:pt x="2966" y="7982"/>
                  </a:lnTo>
                  <a:lnTo>
                    <a:pt x="2980" y="8051"/>
                  </a:lnTo>
                  <a:lnTo>
                    <a:pt x="3104" y="7880"/>
                  </a:lnTo>
                  <a:lnTo>
                    <a:pt x="3155" y="7948"/>
                  </a:lnTo>
                  <a:lnTo>
                    <a:pt x="3155" y="7702"/>
                  </a:lnTo>
                  <a:lnTo>
                    <a:pt x="3242" y="7661"/>
                  </a:lnTo>
                  <a:lnTo>
                    <a:pt x="3380" y="7661"/>
                  </a:lnTo>
                  <a:lnTo>
                    <a:pt x="3606" y="7422"/>
                  </a:lnTo>
                  <a:lnTo>
                    <a:pt x="3660" y="7702"/>
                  </a:lnTo>
                  <a:lnTo>
                    <a:pt x="3710" y="7702"/>
                  </a:lnTo>
                  <a:lnTo>
                    <a:pt x="3710" y="7525"/>
                  </a:lnTo>
                  <a:lnTo>
                    <a:pt x="3801" y="7422"/>
                  </a:lnTo>
                  <a:lnTo>
                    <a:pt x="3660" y="7060"/>
                  </a:lnTo>
                  <a:lnTo>
                    <a:pt x="3697" y="6958"/>
                  </a:lnTo>
                  <a:lnTo>
                    <a:pt x="4219" y="7060"/>
                  </a:lnTo>
                  <a:lnTo>
                    <a:pt x="4569" y="7238"/>
                  </a:lnTo>
                  <a:lnTo>
                    <a:pt x="4758" y="7525"/>
                  </a:lnTo>
                  <a:lnTo>
                    <a:pt x="4791" y="7129"/>
                  </a:lnTo>
                  <a:lnTo>
                    <a:pt x="4586" y="7033"/>
                  </a:lnTo>
                  <a:lnTo>
                    <a:pt x="4586" y="6849"/>
                  </a:lnTo>
                  <a:lnTo>
                    <a:pt x="4428" y="6849"/>
                  </a:lnTo>
                  <a:lnTo>
                    <a:pt x="4391" y="6671"/>
                  </a:lnTo>
                  <a:lnTo>
                    <a:pt x="4428" y="6671"/>
                  </a:lnTo>
                  <a:lnTo>
                    <a:pt x="4444" y="6637"/>
                  </a:lnTo>
                  <a:lnTo>
                    <a:pt x="4377" y="6221"/>
                  </a:lnTo>
                  <a:lnTo>
                    <a:pt x="4306" y="6323"/>
                  </a:lnTo>
                  <a:lnTo>
                    <a:pt x="4306" y="6111"/>
                  </a:lnTo>
                  <a:lnTo>
                    <a:pt x="4253" y="6180"/>
                  </a:lnTo>
                  <a:lnTo>
                    <a:pt x="4290" y="6002"/>
                  </a:lnTo>
                  <a:lnTo>
                    <a:pt x="4377" y="5900"/>
                  </a:lnTo>
                  <a:lnTo>
                    <a:pt x="4391" y="5579"/>
                  </a:lnTo>
                  <a:lnTo>
                    <a:pt x="4343" y="5012"/>
                  </a:lnTo>
                  <a:lnTo>
                    <a:pt x="4758" y="5012"/>
                  </a:lnTo>
                  <a:lnTo>
                    <a:pt x="4811" y="5299"/>
                  </a:lnTo>
                  <a:lnTo>
                    <a:pt x="4811" y="5722"/>
                  </a:lnTo>
                  <a:lnTo>
                    <a:pt x="4983" y="6043"/>
                  </a:lnTo>
                  <a:lnTo>
                    <a:pt x="5212" y="7060"/>
                  </a:lnTo>
                  <a:lnTo>
                    <a:pt x="5387" y="7204"/>
                  </a:lnTo>
                  <a:lnTo>
                    <a:pt x="5316" y="7313"/>
                  </a:lnTo>
                  <a:lnTo>
                    <a:pt x="5387" y="7593"/>
                  </a:lnTo>
                  <a:lnTo>
                    <a:pt x="5266" y="7982"/>
                  </a:lnTo>
                  <a:lnTo>
                    <a:pt x="5300" y="8119"/>
                  </a:lnTo>
                  <a:lnTo>
                    <a:pt x="5178" y="8228"/>
                  </a:lnTo>
                  <a:lnTo>
                    <a:pt x="5074" y="8051"/>
                  </a:lnTo>
                  <a:lnTo>
                    <a:pt x="4933" y="8160"/>
                  </a:lnTo>
                  <a:lnTo>
                    <a:pt x="5162" y="8330"/>
                  </a:lnTo>
                  <a:lnTo>
                    <a:pt x="5438" y="8262"/>
                  </a:lnTo>
                  <a:lnTo>
                    <a:pt x="5404" y="8119"/>
                  </a:lnTo>
                  <a:lnTo>
                    <a:pt x="5542" y="7880"/>
                  </a:lnTo>
                  <a:lnTo>
                    <a:pt x="5576" y="7525"/>
                  </a:lnTo>
                  <a:lnTo>
                    <a:pt x="5438" y="7060"/>
                  </a:lnTo>
                  <a:lnTo>
                    <a:pt x="5667" y="6849"/>
                  </a:lnTo>
                  <a:lnTo>
                    <a:pt x="5805" y="7033"/>
                  </a:lnTo>
                  <a:lnTo>
                    <a:pt x="5859" y="7422"/>
                  </a:lnTo>
                  <a:lnTo>
                    <a:pt x="6118" y="7491"/>
                  </a:lnTo>
                  <a:lnTo>
                    <a:pt x="5912" y="7422"/>
                  </a:lnTo>
                  <a:lnTo>
                    <a:pt x="5892" y="7204"/>
                  </a:lnTo>
                  <a:lnTo>
                    <a:pt x="5912" y="7129"/>
                  </a:lnTo>
                  <a:lnTo>
                    <a:pt x="5805" y="6849"/>
                  </a:lnTo>
                  <a:lnTo>
                    <a:pt x="5525" y="6740"/>
                  </a:lnTo>
                  <a:lnTo>
                    <a:pt x="5316" y="6924"/>
                  </a:lnTo>
                  <a:lnTo>
                    <a:pt x="5212" y="6501"/>
                  </a:lnTo>
                  <a:lnTo>
                    <a:pt x="5178" y="6002"/>
                  </a:lnTo>
                  <a:lnTo>
                    <a:pt x="4949" y="5722"/>
                  </a:lnTo>
                  <a:lnTo>
                    <a:pt x="4949" y="5469"/>
                  </a:lnTo>
                  <a:lnTo>
                    <a:pt x="5037" y="5367"/>
                  </a:lnTo>
                  <a:lnTo>
                    <a:pt x="4983" y="4841"/>
                  </a:lnTo>
                  <a:lnTo>
                    <a:pt x="5162" y="5189"/>
                  </a:lnTo>
                  <a:lnTo>
                    <a:pt x="5162" y="5442"/>
                  </a:lnTo>
                  <a:lnTo>
                    <a:pt x="5212" y="5654"/>
                  </a:lnTo>
                  <a:lnTo>
                    <a:pt x="5316" y="5722"/>
                  </a:lnTo>
                  <a:lnTo>
                    <a:pt x="5721" y="5831"/>
                  </a:lnTo>
                  <a:lnTo>
                    <a:pt x="5246" y="5367"/>
                  </a:lnTo>
                  <a:lnTo>
                    <a:pt x="5266" y="5258"/>
                  </a:lnTo>
                  <a:lnTo>
                    <a:pt x="5492" y="5258"/>
                  </a:lnTo>
                  <a:lnTo>
                    <a:pt x="5387" y="5189"/>
                  </a:lnTo>
                  <a:lnTo>
                    <a:pt x="5438" y="5012"/>
                  </a:lnTo>
                  <a:lnTo>
                    <a:pt x="5542" y="4978"/>
                  </a:lnTo>
                  <a:lnTo>
                    <a:pt x="5859" y="5189"/>
                  </a:lnTo>
                  <a:lnTo>
                    <a:pt x="6084" y="5189"/>
                  </a:lnTo>
                  <a:lnTo>
                    <a:pt x="6084" y="5367"/>
                  </a:lnTo>
                  <a:lnTo>
                    <a:pt x="6030" y="5442"/>
                  </a:lnTo>
                  <a:lnTo>
                    <a:pt x="6051" y="5579"/>
                  </a:lnTo>
                  <a:lnTo>
                    <a:pt x="6135" y="5756"/>
                  </a:lnTo>
                  <a:lnTo>
                    <a:pt x="6135" y="5654"/>
                  </a:lnTo>
                  <a:lnTo>
                    <a:pt x="6222" y="6043"/>
                  </a:lnTo>
                  <a:lnTo>
                    <a:pt x="6347" y="6111"/>
                  </a:lnTo>
                  <a:lnTo>
                    <a:pt x="6505" y="6221"/>
                  </a:lnTo>
                  <a:lnTo>
                    <a:pt x="6572" y="6111"/>
                  </a:lnTo>
                  <a:lnTo>
                    <a:pt x="6347" y="6043"/>
                  </a:lnTo>
                  <a:lnTo>
                    <a:pt x="6259" y="5934"/>
                  </a:lnTo>
                  <a:lnTo>
                    <a:pt x="6313" y="5756"/>
                  </a:lnTo>
                  <a:lnTo>
                    <a:pt x="6135" y="5469"/>
                  </a:lnTo>
                  <a:lnTo>
                    <a:pt x="6084" y="5162"/>
                  </a:lnTo>
                  <a:lnTo>
                    <a:pt x="5980" y="5087"/>
                  </a:lnTo>
                  <a:lnTo>
                    <a:pt x="5892" y="4910"/>
                  </a:lnTo>
                  <a:lnTo>
                    <a:pt x="5684" y="4841"/>
                  </a:lnTo>
                  <a:lnTo>
                    <a:pt x="5542" y="4561"/>
                  </a:lnTo>
                  <a:lnTo>
                    <a:pt x="5492" y="4268"/>
                  </a:lnTo>
                  <a:lnTo>
                    <a:pt x="6135" y="3878"/>
                  </a:lnTo>
                  <a:lnTo>
                    <a:pt x="6168" y="3960"/>
                  </a:lnTo>
                  <a:lnTo>
                    <a:pt x="6135" y="4063"/>
                  </a:lnTo>
                  <a:lnTo>
                    <a:pt x="6222" y="3988"/>
                  </a:lnTo>
                  <a:lnTo>
                    <a:pt x="6118" y="3708"/>
                  </a:lnTo>
                  <a:lnTo>
                    <a:pt x="6222" y="3776"/>
                  </a:lnTo>
                  <a:lnTo>
                    <a:pt x="6209" y="3708"/>
                  </a:lnTo>
                  <a:lnTo>
                    <a:pt x="5946" y="3598"/>
                  </a:lnTo>
                  <a:lnTo>
                    <a:pt x="6051" y="3496"/>
                  </a:lnTo>
                  <a:lnTo>
                    <a:pt x="5912" y="3428"/>
                  </a:lnTo>
                  <a:lnTo>
                    <a:pt x="5912" y="3319"/>
                  </a:lnTo>
                  <a:lnTo>
                    <a:pt x="5980" y="3319"/>
                  </a:lnTo>
                  <a:lnTo>
                    <a:pt x="5997" y="3141"/>
                  </a:lnTo>
                  <a:lnTo>
                    <a:pt x="6051" y="3141"/>
                  </a:lnTo>
                  <a:lnTo>
                    <a:pt x="5912" y="3073"/>
                  </a:lnTo>
                  <a:lnTo>
                    <a:pt x="6051" y="3073"/>
                  </a:lnTo>
                  <a:lnTo>
                    <a:pt x="6084" y="2684"/>
                  </a:lnTo>
                  <a:lnTo>
                    <a:pt x="6118" y="2786"/>
                  </a:lnTo>
                  <a:lnTo>
                    <a:pt x="6209" y="2608"/>
                  </a:lnTo>
                  <a:lnTo>
                    <a:pt x="6397" y="2581"/>
                  </a:lnTo>
                  <a:lnTo>
                    <a:pt x="6397" y="2472"/>
                  </a:lnTo>
                  <a:lnTo>
                    <a:pt x="6589" y="2301"/>
                  </a:lnTo>
                  <a:lnTo>
                    <a:pt x="6451" y="2219"/>
                  </a:lnTo>
                  <a:lnTo>
                    <a:pt x="6623" y="2117"/>
                  </a:lnTo>
                  <a:lnTo>
                    <a:pt x="6801" y="2048"/>
                  </a:lnTo>
                  <a:lnTo>
                    <a:pt x="6801" y="2219"/>
                  </a:lnTo>
                  <a:lnTo>
                    <a:pt x="6902" y="2117"/>
                  </a:lnTo>
                  <a:lnTo>
                    <a:pt x="6902" y="2219"/>
                  </a:lnTo>
                  <a:lnTo>
                    <a:pt x="6953" y="2048"/>
                  </a:lnTo>
                  <a:lnTo>
                    <a:pt x="6993" y="2048"/>
                  </a:lnTo>
                  <a:lnTo>
                    <a:pt x="7007" y="1728"/>
                  </a:lnTo>
                  <a:lnTo>
                    <a:pt x="7044" y="1871"/>
                  </a:lnTo>
                  <a:lnTo>
                    <a:pt x="7131" y="1837"/>
                  </a:lnTo>
                  <a:lnTo>
                    <a:pt x="6902" y="1482"/>
                  </a:lnTo>
                  <a:lnTo>
                    <a:pt x="7044" y="1550"/>
                  </a:lnTo>
                  <a:lnTo>
                    <a:pt x="7165" y="1407"/>
                  </a:lnTo>
                  <a:lnTo>
                    <a:pt x="7357" y="1482"/>
                  </a:lnTo>
                  <a:lnTo>
                    <a:pt x="7357" y="1202"/>
                  </a:lnTo>
                  <a:lnTo>
                    <a:pt x="7236" y="1379"/>
                  </a:lnTo>
                  <a:lnTo>
                    <a:pt x="7165" y="1311"/>
                  </a:lnTo>
                  <a:lnTo>
                    <a:pt x="7044" y="1093"/>
                  </a:lnTo>
                  <a:lnTo>
                    <a:pt x="7007" y="457"/>
                  </a:lnTo>
                  <a:lnTo>
                    <a:pt x="7077" y="348"/>
                  </a:lnTo>
                  <a:lnTo>
                    <a:pt x="7215" y="389"/>
                  </a:lnTo>
                  <a:lnTo>
                    <a:pt x="7269" y="560"/>
                  </a:lnTo>
                  <a:lnTo>
                    <a:pt x="7182" y="737"/>
                  </a:lnTo>
                  <a:lnTo>
                    <a:pt x="7303" y="813"/>
                  </a:lnTo>
                  <a:lnTo>
                    <a:pt x="7323" y="737"/>
                  </a:lnTo>
                  <a:lnTo>
                    <a:pt x="7374" y="813"/>
                  </a:lnTo>
                  <a:lnTo>
                    <a:pt x="7407" y="990"/>
                  </a:lnTo>
                  <a:lnTo>
                    <a:pt x="7461" y="847"/>
                  </a:lnTo>
                  <a:lnTo>
                    <a:pt x="7549" y="990"/>
                  </a:lnTo>
                  <a:lnTo>
                    <a:pt x="7586" y="1311"/>
                  </a:lnTo>
                  <a:lnTo>
                    <a:pt x="7670" y="1202"/>
                  </a:lnTo>
                  <a:lnTo>
                    <a:pt x="7636" y="1017"/>
                  </a:lnTo>
                  <a:lnTo>
                    <a:pt x="7862" y="847"/>
                  </a:lnTo>
                  <a:lnTo>
                    <a:pt x="7949" y="990"/>
                  </a:lnTo>
                  <a:lnTo>
                    <a:pt x="7949" y="847"/>
                  </a:lnTo>
                  <a:lnTo>
                    <a:pt x="8141" y="737"/>
                  </a:lnTo>
                  <a:lnTo>
                    <a:pt x="8455" y="915"/>
                  </a:lnTo>
                  <a:lnTo>
                    <a:pt x="8508" y="1017"/>
                  </a:lnTo>
                  <a:lnTo>
                    <a:pt x="8508" y="915"/>
                  </a:lnTo>
                  <a:lnTo>
                    <a:pt x="8680" y="1093"/>
                  </a:lnTo>
                  <a:lnTo>
                    <a:pt x="8700" y="1379"/>
                  </a:lnTo>
                  <a:lnTo>
                    <a:pt x="8542" y="1270"/>
                  </a:lnTo>
                  <a:lnTo>
                    <a:pt x="8630" y="1482"/>
                  </a:lnTo>
                  <a:lnTo>
                    <a:pt x="8680" y="1407"/>
                  </a:lnTo>
                  <a:lnTo>
                    <a:pt x="8785" y="1550"/>
                  </a:lnTo>
                  <a:lnTo>
                    <a:pt x="8771" y="1939"/>
                  </a:lnTo>
                  <a:lnTo>
                    <a:pt x="8785" y="2008"/>
                  </a:lnTo>
                  <a:lnTo>
                    <a:pt x="8700" y="2048"/>
                  </a:lnTo>
                  <a:lnTo>
                    <a:pt x="8680" y="2328"/>
                  </a:lnTo>
                  <a:lnTo>
                    <a:pt x="8542" y="2397"/>
                  </a:lnTo>
                  <a:lnTo>
                    <a:pt x="8630" y="2472"/>
                  </a:lnTo>
                  <a:lnTo>
                    <a:pt x="8404" y="2970"/>
                  </a:lnTo>
                  <a:lnTo>
                    <a:pt x="8316" y="2970"/>
                  </a:lnTo>
                  <a:lnTo>
                    <a:pt x="8333" y="3039"/>
                  </a:lnTo>
                  <a:lnTo>
                    <a:pt x="8316" y="3530"/>
                  </a:lnTo>
                  <a:lnTo>
                    <a:pt x="8475" y="3428"/>
                  </a:lnTo>
                  <a:lnTo>
                    <a:pt x="8404" y="3360"/>
                  </a:lnTo>
                  <a:lnTo>
                    <a:pt x="8542" y="3141"/>
                  </a:lnTo>
                  <a:lnTo>
                    <a:pt x="8562" y="3209"/>
                  </a:lnTo>
                  <a:lnTo>
                    <a:pt x="8562" y="3073"/>
                  </a:lnTo>
                  <a:lnTo>
                    <a:pt x="8700" y="3039"/>
                  </a:lnTo>
                  <a:lnTo>
                    <a:pt x="8680" y="2895"/>
                  </a:lnTo>
                  <a:lnTo>
                    <a:pt x="8818" y="2970"/>
                  </a:lnTo>
                  <a:lnTo>
                    <a:pt x="8963" y="2684"/>
                  </a:lnTo>
                  <a:lnTo>
                    <a:pt x="8818" y="2684"/>
                  </a:lnTo>
                  <a:lnTo>
                    <a:pt x="8700" y="2786"/>
                  </a:lnTo>
                  <a:lnTo>
                    <a:pt x="8680" y="2684"/>
                  </a:lnTo>
                  <a:lnTo>
                    <a:pt x="8700" y="2506"/>
                  </a:lnTo>
                  <a:lnTo>
                    <a:pt x="8963" y="2472"/>
                  </a:lnTo>
                  <a:lnTo>
                    <a:pt x="8963" y="2581"/>
                  </a:lnTo>
                  <a:lnTo>
                    <a:pt x="9101" y="2581"/>
                  </a:lnTo>
                  <a:lnTo>
                    <a:pt x="9101" y="2472"/>
                  </a:lnTo>
                  <a:lnTo>
                    <a:pt x="9205" y="2581"/>
                  </a:lnTo>
                  <a:lnTo>
                    <a:pt x="9327" y="2895"/>
                  </a:lnTo>
                  <a:lnTo>
                    <a:pt x="9380" y="2752"/>
                  </a:lnTo>
                  <a:lnTo>
                    <a:pt x="9273" y="2608"/>
                  </a:lnTo>
                  <a:lnTo>
                    <a:pt x="9414" y="2506"/>
                  </a:lnTo>
                  <a:lnTo>
                    <a:pt x="9781" y="2328"/>
                  </a:lnTo>
                  <a:lnTo>
                    <a:pt x="9798" y="2397"/>
                  </a:lnTo>
                  <a:lnTo>
                    <a:pt x="9747" y="2472"/>
                  </a:lnTo>
                  <a:lnTo>
                    <a:pt x="9781" y="2581"/>
                  </a:lnTo>
                  <a:lnTo>
                    <a:pt x="10007" y="2581"/>
                  </a:lnTo>
                  <a:lnTo>
                    <a:pt x="9973" y="2506"/>
                  </a:lnTo>
                  <a:lnTo>
                    <a:pt x="10057" y="2472"/>
                  </a:lnTo>
                  <a:lnTo>
                    <a:pt x="10236" y="2397"/>
                  </a:lnTo>
                  <a:lnTo>
                    <a:pt x="10340" y="2151"/>
                  </a:lnTo>
                  <a:lnTo>
                    <a:pt x="10148" y="2048"/>
                  </a:lnTo>
                  <a:lnTo>
                    <a:pt x="10148" y="1871"/>
                  </a:lnTo>
                  <a:lnTo>
                    <a:pt x="10202" y="1939"/>
                  </a:lnTo>
                  <a:lnTo>
                    <a:pt x="10202" y="1837"/>
                  </a:lnTo>
                  <a:lnTo>
                    <a:pt x="10286" y="1728"/>
                  </a:lnTo>
                  <a:lnTo>
                    <a:pt x="10428" y="1837"/>
                  </a:lnTo>
                  <a:lnTo>
                    <a:pt x="10933" y="1769"/>
                  </a:lnTo>
                  <a:lnTo>
                    <a:pt x="10966" y="1871"/>
                  </a:lnTo>
                  <a:lnTo>
                    <a:pt x="10879" y="2008"/>
                  </a:lnTo>
                  <a:lnTo>
                    <a:pt x="10896" y="2117"/>
                  </a:lnTo>
                  <a:lnTo>
                    <a:pt x="10791" y="2397"/>
                  </a:lnTo>
                  <a:lnTo>
                    <a:pt x="10896" y="2608"/>
                  </a:lnTo>
                  <a:lnTo>
                    <a:pt x="10966" y="2608"/>
                  </a:lnTo>
                  <a:lnTo>
                    <a:pt x="10879" y="2397"/>
                  </a:lnTo>
                  <a:lnTo>
                    <a:pt x="11246" y="2608"/>
                  </a:lnTo>
                  <a:lnTo>
                    <a:pt x="11246" y="2472"/>
                  </a:lnTo>
                  <a:lnTo>
                    <a:pt x="11350" y="2581"/>
                  </a:lnTo>
                  <a:lnTo>
                    <a:pt x="11296" y="2684"/>
                  </a:lnTo>
                  <a:lnTo>
                    <a:pt x="11751" y="3039"/>
                  </a:lnTo>
                  <a:lnTo>
                    <a:pt x="11785" y="2970"/>
                  </a:lnTo>
                  <a:lnTo>
                    <a:pt x="11751" y="2608"/>
                  </a:lnTo>
                  <a:lnTo>
                    <a:pt x="11626" y="2219"/>
                  </a:lnTo>
                  <a:lnTo>
                    <a:pt x="11889" y="2472"/>
                  </a:lnTo>
                  <a:lnTo>
                    <a:pt x="11993" y="2397"/>
                  </a:lnTo>
                  <a:lnTo>
                    <a:pt x="12081" y="2151"/>
                  </a:lnTo>
                  <a:lnTo>
                    <a:pt x="12431" y="2301"/>
                  </a:lnTo>
                  <a:lnTo>
                    <a:pt x="12364" y="2048"/>
                  </a:lnTo>
                  <a:lnTo>
                    <a:pt x="12397" y="1939"/>
                  </a:lnTo>
                  <a:lnTo>
                    <a:pt x="12515" y="2048"/>
                  </a:lnTo>
                  <a:lnTo>
                    <a:pt x="12569" y="1871"/>
                  </a:lnTo>
                  <a:lnTo>
                    <a:pt x="12397" y="1769"/>
                  </a:lnTo>
                  <a:lnTo>
                    <a:pt x="12431" y="1728"/>
                  </a:lnTo>
                  <a:lnTo>
                    <a:pt x="12364" y="1591"/>
                  </a:lnTo>
                  <a:lnTo>
                    <a:pt x="12310" y="1659"/>
                  </a:lnTo>
                  <a:lnTo>
                    <a:pt x="12256" y="1482"/>
                  </a:lnTo>
                  <a:lnTo>
                    <a:pt x="12397" y="1379"/>
                  </a:lnTo>
                  <a:lnTo>
                    <a:pt x="12256" y="1127"/>
                  </a:lnTo>
                  <a:lnTo>
                    <a:pt x="12256" y="1093"/>
                  </a:lnTo>
                  <a:lnTo>
                    <a:pt x="13040" y="990"/>
                  </a:lnTo>
                  <a:lnTo>
                    <a:pt x="13108" y="1093"/>
                  </a:lnTo>
                  <a:lnTo>
                    <a:pt x="12936" y="1017"/>
                  </a:lnTo>
                  <a:lnTo>
                    <a:pt x="12902" y="1270"/>
                  </a:lnTo>
                  <a:lnTo>
                    <a:pt x="13024" y="1127"/>
                  </a:lnTo>
                  <a:lnTo>
                    <a:pt x="13074" y="1270"/>
                  </a:lnTo>
                  <a:lnTo>
                    <a:pt x="12990" y="1311"/>
                  </a:lnTo>
                  <a:lnTo>
                    <a:pt x="13108" y="1482"/>
                  </a:lnTo>
                  <a:lnTo>
                    <a:pt x="13128" y="915"/>
                  </a:lnTo>
                  <a:lnTo>
                    <a:pt x="13444" y="847"/>
                  </a:lnTo>
                  <a:lnTo>
                    <a:pt x="13545" y="990"/>
                  </a:lnTo>
                  <a:lnTo>
                    <a:pt x="13545" y="1017"/>
                  </a:lnTo>
                  <a:lnTo>
                    <a:pt x="13407" y="990"/>
                  </a:lnTo>
                  <a:lnTo>
                    <a:pt x="13444" y="1093"/>
                  </a:lnTo>
                  <a:lnTo>
                    <a:pt x="13754" y="1202"/>
                  </a:lnTo>
                  <a:lnTo>
                    <a:pt x="13774" y="1379"/>
                  </a:lnTo>
                  <a:lnTo>
                    <a:pt x="13808" y="1202"/>
                  </a:lnTo>
                  <a:lnTo>
                    <a:pt x="14051" y="1311"/>
                  </a:lnTo>
                  <a:lnTo>
                    <a:pt x="14000" y="1379"/>
                  </a:lnTo>
                  <a:lnTo>
                    <a:pt x="14175" y="1407"/>
                  </a:lnTo>
                  <a:lnTo>
                    <a:pt x="14505" y="915"/>
                  </a:lnTo>
                  <a:lnTo>
                    <a:pt x="14785" y="847"/>
                  </a:lnTo>
                  <a:lnTo>
                    <a:pt x="15081" y="990"/>
                  </a:lnTo>
                  <a:lnTo>
                    <a:pt x="15273" y="1407"/>
                  </a:lnTo>
                  <a:lnTo>
                    <a:pt x="15502" y="1550"/>
                  </a:lnTo>
                  <a:lnTo>
                    <a:pt x="15502" y="1379"/>
                  </a:lnTo>
                  <a:lnTo>
                    <a:pt x="15586" y="1550"/>
                  </a:lnTo>
                  <a:lnTo>
                    <a:pt x="15586" y="1311"/>
                  </a:lnTo>
                  <a:lnTo>
                    <a:pt x="15778" y="1093"/>
                  </a:lnTo>
                  <a:lnTo>
                    <a:pt x="15916" y="1127"/>
                  </a:lnTo>
                  <a:lnTo>
                    <a:pt x="16145" y="1017"/>
                  </a:lnTo>
                  <a:lnTo>
                    <a:pt x="16178" y="813"/>
                  </a:lnTo>
                  <a:lnTo>
                    <a:pt x="16404" y="1017"/>
                  </a:lnTo>
                  <a:lnTo>
                    <a:pt x="16791" y="1127"/>
                  </a:lnTo>
                  <a:lnTo>
                    <a:pt x="16700" y="847"/>
                  </a:lnTo>
                  <a:lnTo>
                    <a:pt x="16562" y="635"/>
                  </a:lnTo>
                  <a:lnTo>
                    <a:pt x="16475" y="669"/>
                  </a:lnTo>
                  <a:lnTo>
                    <a:pt x="16475" y="526"/>
                  </a:lnTo>
                  <a:lnTo>
                    <a:pt x="16370" y="280"/>
                  </a:lnTo>
                  <a:lnTo>
                    <a:pt x="16771" y="280"/>
                  </a:lnTo>
                  <a:lnTo>
                    <a:pt x="17017" y="0"/>
                  </a:lnTo>
                  <a:lnTo>
                    <a:pt x="17101" y="68"/>
                  </a:lnTo>
                  <a:lnTo>
                    <a:pt x="17067" y="0"/>
                  </a:lnTo>
                  <a:lnTo>
                    <a:pt x="17801" y="178"/>
                  </a:lnTo>
                  <a:lnTo>
                    <a:pt x="17835" y="68"/>
                  </a:lnTo>
                  <a:lnTo>
                    <a:pt x="18098" y="280"/>
                  </a:lnTo>
                  <a:lnTo>
                    <a:pt x="18532" y="457"/>
                  </a:lnTo>
                  <a:lnTo>
                    <a:pt x="18670" y="635"/>
                  </a:lnTo>
                  <a:lnTo>
                    <a:pt x="18657" y="526"/>
                  </a:lnTo>
                  <a:lnTo>
                    <a:pt x="18882" y="669"/>
                  </a:lnTo>
                  <a:lnTo>
                    <a:pt x="19074" y="1093"/>
                  </a:lnTo>
                  <a:lnTo>
                    <a:pt x="19249" y="1270"/>
                  </a:lnTo>
                  <a:lnTo>
                    <a:pt x="19249" y="1127"/>
                  </a:lnTo>
                  <a:lnTo>
                    <a:pt x="19303" y="1311"/>
                  </a:lnTo>
                  <a:lnTo>
                    <a:pt x="19249" y="1017"/>
                  </a:lnTo>
                  <a:lnTo>
                    <a:pt x="19020" y="737"/>
                  </a:lnTo>
                  <a:lnTo>
                    <a:pt x="19108" y="737"/>
                  </a:lnTo>
                  <a:lnTo>
                    <a:pt x="19212" y="813"/>
                  </a:lnTo>
                  <a:lnTo>
                    <a:pt x="19266" y="737"/>
                  </a:lnTo>
                  <a:lnTo>
                    <a:pt x="19212" y="669"/>
                  </a:lnTo>
                  <a:lnTo>
                    <a:pt x="19354" y="635"/>
                  </a:lnTo>
                  <a:lnTo>
                    <a:pt x="19859" y="990"/>
                  </a:lnTo>
                  <a:lnTo>
                    <a:pt x="19805" y="1270"/>
                  </a:lnTo>
                  <a:lnTo>
                    <a:pt x="19896" y="1482"/>
                  </a:lnTo>
                  <a:lnTo>
                    <a:pt x="19700" y="1311"/>
                  </a:lnTo>
                  <a:lnTo>
                    <a:pt x="19859" y="1659"/>
                  </a:lnTo>
                  <a:lnTo>
                    <a:pt x="19579" y="1591"/>
                  </a:lnTo>
                  <a:lnTo>
                    <a:pt x="19717" y="1728"/>
                  </a:lnTo>
                  <a:lnTo>
                    <a:pt x="19751" y="1837"/>
                  </a:lnTo>
                  <a:lnTo>
                    <a:pt x="19717" y="1939"/>
                  </a:lnTo>
                  <a:lnTo>
                    <a:pt x="19842" y="2048"/>
                  </a:lnTo>
                  <a:lnTo>
                    <a:pt x="19791" y="2328"/>
                  </a:lnTo>
                  <a:lnTo>
                    <a:pt x="19997" y="2581"/>
                  </a:lnTo>
                  <a:lnTo>
                    <a:pt x="19929" y="2506"/>
                  </a:lnTo>
                  <a:lnTo>
                    <a:pt x="19943" y="2752"/>
                  </a:lnTo>
                  <a:lnTo>
                    <a:pt x="19805" y="2506"/>
                  </a:lnTo>
                  <a:lnTo>
                    <a:pt x="19859" y="2752"/>
                  </a:lnTo>
                  <a:lnTo>
                    <a:pt x="19579" y="2397"/>
                  </a:lnTo>
                  <a:lnTo>
                    <a:pt x="19562" y="2506"/>
                  </a:lnTo>
                  <a:lnTo>
                    <a:pt x="19421" y="2397"/>
                  </a:lnTo>
                  <a:lnTo>
                    <a:pt x="19266" y="2048"/>
                  </a:lnTo>
                  <a:lnTo>
                    <a:pt x="19125" y="2048"/>
                  </a:lnTo>
                  <a:lnTo>
                    <a:pt x="19108" y="1939"/>
                  </a:lnTo>
                  <a:lnTo>
                    <a:pt x="19108" y="2151"/>
                  </a:lnTo>
                  <a:lnTo>
                    <a:pt x="18966" y="2219"/>
                  </a:lnTo>
                  <a:lnTo>
                    <a:pt x="18795" y="1939"/>
                  </a:lnTo>
                  <a:lnTo>
                    <a:pt x="18710" y="1550"/>
                  </a:lnTo>
                  <a:lnTo>
                    <a:pt x="18744" y="1769"/>
                  </a:lnTo>
                  <a:lnTo>
                    <a:pt x="18657" y="1659"/>
                  </a:lnTo>
                  <a:lnTo>
                    <a:pt x="18670" y="1769"/>
                  </a:lnTo>
                  <a:lnTo>
                    <a:pt x="18657" y="1837"/>
                  </a:lnTo>
                  <a:lnTo>
                    <a:pt x="18882" y="2328"/>
                  </a:lnTo>
                  <a:lnTo>
                    <a:pt x="18899" y="2970"/>
                  </a:lnTo>
                  <a:lnTo>
                    <a:pt x="18882" y="3209"/>
                  </a:lnTo>
                  <a:lnTo>
                    <a:pt x="18848" y="3141"/>
                  </a:lnTo>
                  <a:lnTo>
                    <a:pt x="18761" y="3209"/>
                  </a:lnTo>
                  <a:lnTo>
                    <a:pt x="18532" y="2970"/>
                  </a:lnTo>
                  <a:lnTo>
                    <a:pt x="18481" y="3073"/>
                  </a:lnTo>
                  <a:lnTo>
                    <a:pt x="18603" y="3039"/>
                  </a:lnTo>
                  <a:lnTo>
                    <a:pt x="18620" y="3141"/>
                  </a:lnTo>
                  <a:lnTo>
                    <a:pt x="18519" y="3141"/>
                  </a:lnTo>
                  <a:lnTo>
                    <a:pt x="18566" y="3496"/>
                  </a:lnTo>
                  <a:lnTo>
                    <a:pt x="18657" y="3209"/>
                  </a:lnTo>
                  <a:lnTo>
                    <a:pt x="18828" y="3496"/>
                  </a:lnTo>
                  <a:lnTo>
                    <a:pt x="18882" y="3360"/>
                  </a:lnTo>
                  <a:lnTo>
                    <a:pt x="18966" y="3530"/>
                  </a:lnTo>
                  <a:lnTo>
                    <a:pt x="18966" y="3639"/>
                  </a:lnTo>
                  <a:lnTo>
                    <a:pt x="19020" y="3639"/>
                  </a:lnTo>
                  <a:lnTo>
                    <a:pt x="19108" y="3878"/>
                  </a:lnTo>
                  <a:lnTo>
                    <a:pt x="19074" y="3878"/>
                  </a:lnTo>
                  <a:lnTo>
                    <a:pt x="19074" y="3988"/>
                  </a:lnTo>
                  <a:lnTo>
                    <a:pt x="19125" y="3988"/>
                  </a:lnTo>
                  <a:lnTo>
                    <a:pt x="19421" y="4452"/>
                  </a:lnTo>
                  <a:lnTo>
                    <a:pt x="19441" y="4841"/>
                  </a:lnTo>
                  <a:lnTo>
                    <a:pt x="19158" y="4630"/>
                  </a:lnTo>
                  <a:lnTo>
                    <a:pt x="19195" y="4800"/>
                  </a:lnTo>
                  <a:lnTo>
                    <a:pt x="18987" y="5189"/>
                  </a:lnTo>
                  <a:lnTo>
                    <a:pt x="18966" y="5545"/>
                  </a:lnTo>
                  <a:lnTo>
                    <a:pt x="18899" y="5654"/>
                  </a:lnTo>
                  <a:lnTo>
                    <a:pt x="18848" y="5579"/>
                  </a:lnTo>
                  <a:lnTo>
                    <a:pt x="18848" y="5900"/>
                  </a:lnTo>
                  <a:lnTo>
                    <a:pt x="18828" y="5900"/>
                  </a:lnTo>
                  <a:lnTo>
                    <a:pt x="18848" y="5934"/>
                  </a:lnTo>
                  <a:lnTo>
                    <a:pt x="18828" y="6002"/>
                  </a:lnTo>
                  <a:lnTo>
                    <a:pt x="18848" y="6180"/>
                  </a:lnTo>
                  <a:lnTo>
                    <a:pt x="18795" y="6180"/>
                  </a:lnTo>
                  <a:lnTo>
                    <a:pt x="18828" y="6221"/>
                  </a:lnTo>
                  <a:lnTo>
                    <a:pt x="18744" y="6740"/>
                  </a:lnTo>
                  <a:lnTo>
                    <a:pt x="18795" y="7060"/>
                  </a:lnTo>
                  <a:lnTo>
                    <a:pt x="18710" y="7033"/>
                  </a:lnTo>
                  <a:lnTo>
                    <a:pt x="18519" y="6671"/>
                  </a:lnTo>
                  <a:lnTo>
                    <a:pt x="18394" y="6740"/>
                  </a:lnTo>
                  <a:lnTo>
                    <a:pt x="18290" y="6958"/>
                  </a:lnTo>
                  <a:lnTo>
                    <a:pt x="18256" y="7491"/>
                  </a:lnTo>
                  <a:lnTo>
                    <a:pt x="18168" y="6958"/>
                  </a:lnTo>
                  <a:lnTo>
                    <a:pt x="18098" y="7525"/>
                  </a:lnTo>
                  <a:lnTo>
                    <a:pt x="18010" y="7422"/>
                  </a:lnTo>
                  <a:lnTo>
                    <a:pt x="17926" y="7491"/>
                  </a:lnTo>
                  <a:lnTo>
                    <a:pt x="17886" y="7593"/>
                  </a:lnTo>
                  <a:lnTo>
                    <a:pt x="18010" y="8051"/>
                  </a:lnTo>
                  <a:lnTo>
                    <a:pt x="17939" y="8051"/>
                  </a:lnTo>
                  <a:lnTo>
                    <a:pt x="17976" y="8617"/>
                  </a:lnTo>
                  <a:lnTo>
                    <a:pt x="18064" y="8904"/>
                  </a:lnTo>
                  <a:lnTo>
                    <a:pt x="18114" y="8972"/>
                  </a:lnTo>
                  <a:lnTo>
                    <a:pt x="18098" y="8863"/>
                  </a:lnTo>
                  <a:lnTo>
                    <a:pt x="18236" y="8904"/>
                  </a:lnTo>
                  <a:lnTo>
                    <a:pt x="18290" y="9464"/>
                  </a:lnTo>
                  <a:lnTo>
                    <a:pt x="18306" y="9607"/>
                  </a:lnTo>
                  <a:lnTo>
                    <a:pt x="18374" y="9539"/>
                  </a:lnTo>
                  <a:lnTo>
                    <a:pt x="18465" y="9894"/>
                  </a:lnTo>
                  <a:lnTo>
                    <a:pt x="18428" y="9990"/>
                  </a:lnTo>
                  <a:lnTo>
                    <a:pt x="18374" y="9921"/>
                  </a:lnTo>
                  <a:lnTo>
                    <a:pt x="18374" y="9642"/>
                  </a:lnTo>
                  <a:lnTo>
                    <a:pt x="18306" y="9751"/>
                  </a:lnTo>
                  <a:lnTo>
                    <a:pt x="18374" y="10563"/>
                  </a:lnTo>
                  <a:lnTo>
                    <a:pt x="18481" y="10741"/>
                  </a:lnTo>
                  <a:lnTo>
                    <a:pt x="18465" y="10953"/>
                  </a:lnTo>
                  <a:lnTo>
                    <a:pt x="18374" y="10912"/>
                  </a:lnTo>
                  <a:lnTo>
                    <a:pt x="18290" y="11192"/>
                  </a:lnTo>
                  <a:lnTo>
                    <a:pt x="18306" y="11512"/>
                  </a:lnTo>
                  <a:lnTo>
                    <a:pt x="18428" y="11833"/>
                  </a:lnTo>
                  <a:lnTo>
                    <a:pt x="18340" y="11833"/>
                  </a:lnTo>
                  <a:lnTo>
                    <a:pt x="18256" y="11970"/>
                  </a:lnTo>
                  <a:lnTo>
                    <a:pt x="18202" y="11943"/>
                  </a:lnTo>
                  <a:lnTo>
                    <a:pt x="18290" y="12571"/>
                  </a:lnTo>
                  <a:lnTo>
                    <a:pt x="18290" y="12864"/>
                  </a:lnTo>
                  <a:lnTo>
                    <a:pt x="18202" y="13247"/>
                  </a:lnTo>
                  <a:lnTo>
                    <a:pt x="17556" y="10843"/>
                  </a:lnTo>
                  <a:lnTo>
                    <a:pt x="17384" y="9990"/>
                  </a:lnTo>
                  <a:lnTo>
                    <a:pt x="17438" y="9539"/>
                  </a:lnTo>
                  <a:lnTo>
                    <a:pt x="17367" y="9184"/>
                  </a:lnTo>
                  <a:lnTo>
                    <a:pt x="17438" y="9252"/>
                  </a:lnTo>
                  <a:lnTo>
                    <a:pt x="17438" y="9082"/>
                  </a:lnTo>
                  <a:lnTo>
                    <a:pt x="17505" y="9013"/>
                  </a:lnTo>
                  <a:lnTo>
                    <a:pt x="17609" y="7880"/>
                  </a:lnTo>
                  <a:lnTo>
                    <a:pt x="17609" y="7238"/>
                  </a:lnTo>
                  <a:lnTo>
                    <a:pt x="17781" y="6849"/>
                  </a:lnTo>
                  <a:lnTo>
                    <a:pt x="17697" y="6780"/>
                  </a:lnTo>
                  <a:lnTo>
                    <a:pt x="17731" y="6637"/>
                  </a:lnTo>
                  <a:lnTo>
                    <a:pt x="17556" y="5900"/>
                  </a:lnTo>
                  <a:lnTo>
                    <a:pt x="17663" y="5756"/>
                  </a:lnTo>
                  <a:lnTo>
                    <a:pt x="17697" y="5722"/>
                  </a:lnTo>
                  <a:lnTo>
                    <a:pt x="17522" y="5579"/>
                  </a:lnTo>
                  <a:lnTo>
                    <a:pt x="17418" y="5756"/>
                  </a:lnTo>
                  <a:lnTo>
                    <a:pt x="17522" y="6323"/>
                  </a:lnTo>
                  <a:lnTo>
                    <a:pt x="17576" y="6391"/>
                  </a:lnTo>
                  <a:lnTo>
                    <a:pt x="17556" y="6501"/>
                  </a:lnTo>
                  <a:lnTo>
                    <a:pt x="17505" y="6391"/>
                  </a:lnTo>
                  <a:lnTo>
                    <a:pt x="17471" y="6460"/>
                  </a:lnTo>
                  <a:lnTo>
                    <a:pt x="17384" y="7129"/>
                  </a:lnTo>
                  <a:lnTo>
                    <a:pt x="17330" y="7238"/>
                  </a:lnTo>
                  <a:lnTo>
                    <a:pt x="17293" y="7033"/>
                  </a:lnTo>
                  <a:lnTo>
                    <a:pt x="17242" y="7060"/>
                  </a:lnTo>
                  <a:lnTo>
                    <a:pt x="17141" y="6391"/>
                  </a:lnTo>
                  <a:lnTo>
                    <a:pt x="17067" y="6637"/>
                  </a:lnTo>
                  <a:lnTo>
                    <a:pt x="16963" y="6501"/>
                  </a:lnTo>
                  <a:lnTo>
                    <a:pt x="16879" y="6740"/>
                  </a:lnTo>
                  <a:lnTo>
                    <a:pt x="16791" y="6671"/>
                  </a:lnTo>
                  <a:lnTo>
                    <a:pt x="16700" y="8119"/>
                  </a:lnTo>
                  <a:lnTo>
                    <a:pt x="16737" y="8412"/>
                  </a:lnTo>
                  <a:lnTo>
                    <a:pt x="16845" y="8330"/>
                  </a:lnTo>
                  <a:lnTo>
                    <a:pt x="16912" y="8515"/>
                  </a:lnTo>
                  <a:lnTo>
                    <a:pt x="16687" y="8549"/>
                  </a:lnTo>
                  <a:lnTo>
                    <a:pt x="16650" y="8795"/>
                  </a:lnTo>
                  <a:lnTo>
                    <a:pt x="16599" y="8720"/>
                  </a:lnTo>
                  <a:lnTo>
                    <a:pt x="16458" y="8904"/>
                  </a:lnTo>
                  <a:lnTo>
                    <a:pt x="16404" y="8795"/>
                  </a:lnTo>
                  <a:lnTo>
                    <a:pt x="16549" y="8617"/>
                  </a:lnTo>
                  <a:lnTo>
                    <a:pt x="16370" y="8515"/>
                  </a:lnTo>
                  <a:lnTo>
                    <a:pt x="16320" y="8515"/>
                  </a:lnTo>
                  <a:lnTo>
                    <a:pt x="16320" y="8617"/>
                  </a:lnTo>
                  <a:lnTo>
                    <a:pt x="16108" y="8515"/>
                  </a:lnTo>
                  <a:lnTo>
                    <a:pt x="16054" y="8617"/>
                  </a:lnTo>
                  <a:lnTo>
                    <a:pt x="16054" y="8795"/>
                  </a:lnTo>
                  <a:lnTo>
                    <a:pt x="16040" y="8863"/>
                  </a:lnTo>
                  <a:lnTo>
                    <a:pt x="15970" y="8795"/>
                  </a:lnTo>
                  <a:lnTo>
                    <a:pt x="15916" y="8904"/>
                  </a:lnTo>
                  <a:lnTo>
                    <a:pt x="15744" y="8863"/>
                  </a:lnTo>
                  <a:lnTo>
                    <a:pt x="15724" y="9013"/>
                  </a:lnTo>
                  <a:lnTo>
                    <a:pt x="15673" y="8904"/>
                  </a:lnTo>
                  <a:lnTo>
                    <a:pt x="15310" y="9082"/>
                  </a:lnTo>
                  <a:lnTo>
                    <a:pt x="15013" y="10843"/>
                  </a:lnTo>
                  <a:lnTo>
                    <a:pt x="15013" y="10953"/>
                  </a:lnTo>
                  <a:lnTo>
                    <a:pt x="15081" y="11021"/>
                  </a:lnTo>
                  <a:lnTo>
                    <a:pt x="14993" y="11089"/>
                  </a:lnTo>
                  <a:lnTo>
                    <a:pt x="14822" y="12113"/>
                  </a:lnTo>
                  <a:lnTo>
                    <a:pt x="14939" y="12154"/>
                  </a:lnTo>
                  <a:lnTo>
                    <a:pt x="15081" y="12113"/>
                  </a:lnTo>
                  <a:lnTo>
                    <a:pt x="15131" y="12571"/>
                  </a:lnTo>
                  <a:lnTo>
                    <a:pt x="15185" y="12434"/>
                  </a:lnTo>
                  <a:lnTo>
                    <a:pt x="15152" y="12332"/>
                  </a:lnTo>
                  <a:lnTo>
                    <a:pt x="15219" y="12223"/>
                  </a:lnTo>
                  <a:lnTo>
                    <a:pt x="15239" y="12612"/>
                  </a:lnTo>
                  <a:lnTo>
                    <a:pt x="15360" y="12400"/>
                  </a:lnTo>
                  <a:lnTo>
                    <a:pt x="15377" y="12612"/>
                  </a:lnTo>
                  <a:lnTo>
                    <a:pt x="15414" y="12434"/>
                  </a:lnTo>
                  <a:lnTo>
                    <a:pt x="15360" y="12154"/>
                  </a:lnTo>
                  <a:lnTo>
                    <a:pt x="15515" y="12113"/>
                  </a:lnTo>
                  <a:lnTo>
                    <a:pt x="15832" y="12612"/>
                  </a:lnTo>
                  <a:lnTo>
                    <a:pt x="15832" y="12714"/>
                  </a:lnTo>
                  <a:lnTo>
                    <a:pt x="15778" y="12714"/>
                  </a:lnTo>
                  <a:lnTo>
                    <a:pt x="15953" y="13172"/>
                  </a:lnTo>
                  <a:lnTo>
                    <a:pt x="15916" y="13602"/>
                  </a:lnTo>
                  <a:lnTo>
                    <a:pt x="16108" y="15193"/>
                  </a:lnTo>
                  <a:lnTo>
                    <a:pt x="16007" y="15862"/>
                  </a:lnTo>
                  <a:lnTo>
                    <a:pt x="16007" y="16422"/>
                  </a:lnTo>
                  <a:lnTo>
                    <a:pt x="15811" y="17596"/>
                  </a:lnTo>
                  <a:lnTo>
                    <a:pt x="15640" y="17986"/>
                  </a:lnTo>
                  <a:lnTo>
                    <a:pt x="15515" y="18054"/>
                  </a:lnTo>
                  <a:lnTo>
                    <a:pt x="15414" y="17986"/>
                  </a:lnTo>
                  <a:lnTo>
                    <a:pt x="15377" y="17876"/>
                  </a:lnTo>
                  <a:lnTo>
                    <a:pt x="15310" y="17876"/>
                  </a:lnTo>
                  <a:lnTo>
                    <a:pt x="15185" y="18334"/>
                  </a:lnTo>
                  <a:lnTo>
                    <a:pt x="15185" y="18266"/>
                  </a:lnTo>
                  <a:lnTo>
                    <a:pt x="15185" y="18156"/>
                  </a:lnTo>
                  <a:lnTo>
                    <a:pt x="15219" y="17801"/>
                  </a:lnTo>
                  <a:lnTo>
                    <a:pt x="15098" y="17132"/>
                  </a:lnTo>
                  <a:lnTo>
                    <a:pt x="15185" y="16886"/>
                  </a:lnTo>
                  <a:lnTo>
                    <a:pt x="15360" y="17023"/>
                  </a:lnTo>
                  <a:lnTo>
                    <a:pt x="15360" y="16033"/>
                  </a:lnTo>
                  <a:lnTo>
                    <a:pt x="15377" y="15930"/>
                  </a:lnTo>
                  <a:lnTo>
                    <a:pt x="15377" y="15644"/>
                  </a:lnTo>
                  <a:lnTo>
                    <a:pt x="15377" y="15364"/>
                  </a:lnTo>
                  <a:lnTo>
                    <a:pt x="15273" y="15473"/>
                  </a:lnTo>
                  <a:lnTo>
                    <a:pt x="15131" y="15575"/>
                  </a:lnTo>
                  <a:lnTo>
                    <a:pt x="15081" y="15753"/>
                  </a:lnTo>
                  <a:lnTo>
                    <a:pt x="14939" y="15821"/>
                  </a:lnTo>
                  <a:lnTo>
                    <a:pt x="14872" y="15821"/>
                  </a:lnTo>
                  <a:lnTo>
                    <a:pt x="14731" y="15261"/>
                  </a:lnTo>
                  <a:lnTo>
                    <a:pt x="14505" y="15015"/>
                  </a:lnTo>
                  <a:lnTo>
                    <a:pt x="14421" y="15015"/>
                  </a:lnTo>
                  <a:lnTo>
                    <a:pt x="14279" y="15015"/>
                  </a:lnTo>
                  <a:lnTo>
                    <a:pt x="14229" y="14906"/>
                  </a:lnTo>
                  <a:lnTo>
                    <a:pt x="14175" y="14735"/>
                  </a:lnTo>
                  <a:lnTo>
                    <a:pt x="14088" y="14374"/>
                  </a:lnTo>
                  <a:lnTo>
                    <a:pt x="13983" y="14162"/>
                  </a:lnTo>
                  <a:lnTo>
                    <a:pt x="13721" y="13424"/>
                  </a:lnTo>
                  <a:lnTo>
                    <a:pt x="13670" y="13349"/>
                  </a:lnTo>
                  <a:lnTo>
                    <a:pt x="13582" y="13315"/>
                  </a:lnTo>
                  <a:lnTo>
                    <a:pt x="13407" y="13247"/>
                  </a:lnTo>
                  <a:lnTo>
                    <a:pt x="13320" y="13172"/>
                  </a:lnTo>
                  <a:lnTo>
                    <a:pt x="13253" y="13247"/>
                  </a:lnTo>
                  <a:lnTo>
                    <a:pt x="12990" y="13452"/>
                  </a:lnTo>
                  <a:lnTo>
                    <a:pt x="12936" y="13745"/>
                  </a:lnTo>
                  <a:lnTo>
                    <a:pt x="12990" y="13745"/>
                  </a:lnTo>
                  <a:lnTo>
                    <a:pt x="13040" y="13882"/>
                  </a:lnTo>
                  <a:lnTo>
                    <a:pt x="13074" y="13991"/>
                  </a:lnTo>
                  <a:lnTo>
                    <a:pt x="13024" y="14551"/>
                  </a:lnTo>
                  <a:lnTo>
                    <a:pt x="12990" y="14906"/>
                  </a:lnTo>
                  <a:lnTo>
                    <a:pt x="13040" y="15084"/>
                  </a:lnTo>
                  <a:lnTo>
                    <a:pt x="12902" y="15364"/>
                  </a:lnTo>
                  <a:lnTo>
                    <a:pt x="12798" y="15295"/>
                  </a:lnTo>
                  <a:lnTo>
                    <a:pt x="12727" y="15295"/>
                  </a:lnTo>
                  <a:lnTo>
                    <a:pt x="12569" y="15295"/>
                  </a:lnTo>
                  <a:lnTo>
                    <a:pt x="12310" y="15125"/>
                  </a:lnTo>
                  <a:lnTo>
                    <a:pt x="12219" y="15541"/>
                  </a:lnTo>
                  <a:lnTo>
                    <a:pt x="11923" y="15753"/>
                  </a:lnTo>
                  <a:lnTo>
                    <a:pt x="11717" y="15753"/>
                  </a:lnTo>
                  <a:lnTo>
                    <a:pt x="11626" y="15753"/>
                  </a:lnTo>
                  <a:lnTo>
                    <a:pt x="11525" y="15644"/>
                  </a:lnTo>
                  <a:lnTo>
                    <a:pt x="11488" y="15541"/>
                  </a:lnTo>
                  <a:lnTo>
                    <a:pt x="11246" y="15364"/>
                  </a:lnTo>
                  <a:lnTo>
                    <a:pt x="11125" y="15295"/>
                  </a:lnTo>
                  <a:lnTo>
                    <a:pt x="10879" y="15473"/>
                  </a:lnTo>
                  <a:lnTo>
                    <a:pt x="10741" y="15473"/>
                  </a:lnTo>
                  <a:lnTo>
                    <a:pt x="10532" y="15015"/>
                  </a:lnTo>
                  <a:lnTo>
                    <a:pt x="10094" y="14804"/>
                  </a:lnTo>
                  <a:lnTo>
                    <a:pt x="10094" y="14906"/>
                  </a:lnTo>
                  <a:lnTo>
                    <a:pt x="10024" y="15084"/>
                  </a:lnTo>
                  <a:lnTo>
                    <a:pt x="10007" y="15125"/>
                  </a:lnTo>
                  <a:lnTo>
                    <a:pt x="10057" y="15405"/>
                  </a:lnTo>
                  <a:lnTo>
                    <a:pt x="10094" y="15575"/>
                  </a:lnTo>
                  <a:lnTo>
                    <a:pt x="10148" y="15753"/>
                  </a:lnTo>
                  <a:lnTo>
                    <a:pt x="9886" y="15821"/>
                  </a:lnTo>
                  <a:lnTo>
                    <a:pt x="9694" y="15821"/>
                  </a:lnTo>
                  <a:lnTo>
                    <a:pt x="9569" y="15753"/>
                  </a:lnTo>
                  <a:lnTo>
                    <a:pt x="9556" y="15575"/>
                  </a:lnTo>
                  <a:lnTo>
                    <a:pt x="9380" y="15644"/>
                  </a:lnTo>
                  <a:lnTo>
                    <a:pt x="9327" y="15541"/>
                  </a:lnTo>
                  <a:lnTo>
                    <a:pt x="9155" y="15575"/>
                  </a:lnTo>
                  <a:lnTo>
                    <a:pt x="9067" y="15685"/>
                  </a:lnTo>
                  <a:lnTo>
                    <a:pt x="9047" y="15753"/>
                  </a:lnTo>
                  <a:lnTo>
                    <a:pt x="8963" y="15930"/>
                  </a:lnTo>
                  <a:lnTo>
                    <a:pt x="8963" y="16033"/>
                  </a:lnTo>
                  <a:lnTo>
                    <a:pt x="8771" y="16217"/>
                  </a:lnTo>
                  <a:lnTo>
                    <a:pt x="8734" y="16320"/>
                  </a:lnTo>
                  <a:lnTo>
                    <a:pt x="8646" y="16395"/>
                  </a:lnTo>
                  <a:lnTo>
                    <a:pt x="8404" y="16285"/>
                  </a:lnTo>
                  <a:lnTo>
                    <a:pt x="8141" y="16033"/>
                  </a:lnTo>
                  <a:lnTo>
                    <a:pt x="7737" y="15930"/>
                  </a:lnTo>
                  <a:lnTo>
                    <a:pt x="7441" y="15295"/>
                  </a:lnTo>
                  <a:lnTo>
                    <a:pt x="6953" y="14660"/>
                  </a:lnTo>
                  <a:lnTo>
                    <a:pt x="6505" y="14804"/>
                  </a:lnTo>
                  <a:lnTo>
                    <a:pt x="6209" y="14271"/>
                  </a:lnTo>
                  <a:lnTo>
                    <a:pt x="5805" y="14483"/>
                  </a:lnTo>
                  <a:lnTo>
                    <a:pt x="5387" y="14442"/>
                  </a:lnTo>
                  <a:lnTo>
                    <a:pt x="4758" y="14660"/>
                  </a:lnTo>
                  <a:lnTo>
                    <a:pt x="4653" y="15821"/>
                  </a:lnTo>
                  <a:lnTo>
                    <a:pt x="4758" y="16320"/>
                  </a:lnTo>
                  <a:lnTo>
                    <a:pt x="3835" y="16108"/>
                  </a:lnTo>
                  <a:lnTo>
                    <a:pt x="3488" y="15930"/>
                  </a:lnTo>
                  <a:lnTo>
                    <a:pt x="3189" y="16033"/>
                  </a:lnTo>
                  <a:lnTo>
                    <a:pt x="3013" y="17064"/>
                  </a:lnTo>
                  <a:lnTo>
                    <a:pt x="3155" y="17064"/>
                  </a:lnTo>
                  <a:lnTo>
                    <a:pt x="3330" y="18054"/>
                  </a:lnTo>
                  <a:lnTo>
                    <a:pt x="3468" y="18054"/>
                  </a:lnTo>
                  <a:lnTo>
                    <a:pt x="3347" y="18266"/>
                  </a:lnTo>
                  <a:lnTo>
                    <a:pt x="3209" y="18334"/>
                  </a:lnTo>
                  <a:lnTo>
                    <a:pt x="3118" y="18791"/>
                  </a:lnTo>
                  <a:lnTo>
                    <a:pt x="3209" y="18791"/>
                  </a:lnTo>
                  <a:lnTo>
                    <a:pt x="3155" y="18826"/>
                  </a:lnTo>
                  <a:lnTo>
                    <a:pt x="3242" y="18976"/>
                  </a:lnTo>
                  <a:lnTo>
                    <a:pt x="3276" y="19078"/>
                  </a:lnTo>
                  <a:lnTo>
                    <a:pt x="3276" y="19358"/>
                  </a:lnTo>
                  <a:lnTo>
                    <a:pt x="3347" y="19577"/>
                  </a:lnTo>
                  <a:lnTo>
                    <a:pt x="3488" y="19925"/>
                  </a:lnTo>
                  <a:lnTo>
                    <a:pt x="3276" y="19993"/>
                  </a:lnTo>
                  <a:lnTo>
                    <a:pt x="3155" y="19747"/>
                  </a:lnTo>
                  <a:lnTo>
                    <a:pt x="2737" y="19283"/>
                  </a:lnTo>
                  <a:lnTo>
                    <a:pt x="2229" y="19283"/>
                  </a:lnTo>
                  <a:lnTo>
                    <a:pt x="2091" y="19078"/>
                  </a:lnTo>
                  <a:lnTo>
                    <a:pt x="1970" y="18894"/>
                  </a:lnTo>
                  <a:lnTo>
                    <a:pt x="1778" y="18655"/>
                  </a:lnTo>
                  <a:lnTo>
                    <a:pt x="1778" y="18546"/>
                  </a:lnTo>
                  <a:lnTo>
                    <a:pt x="1970" y="18054"/>
                  </a:lnTo>
                  <a:lnTo>
                    <a:pt x="2057" y="18054"/>
                  </a:lnTo>
                  <a:lnTo>
                    <a:pt x="2091" y="17801"/>
                  </a:lnTo>
                  <a:lnTo>
                    <a:pt x="2024" y="17692"/>
                  </a:lnTo>
                  <a:lnTo>
                    <a:pt x="1879" y="17876"/>
                  </a:lnTo>
                  <a:lnTo>
                    <a:pt x="1832" y="17692"/>
                  </a:lnTo>
                  <a:lnTo>
                    <a:pt x="2162" y="17487"/>
                  </a:lnTo>
                  <a:lnTo>
                    <a:pt x="2057" y="16886"/>
                  </a:lnTo>
                  <a:lnTo>
                    <a:pt x="1832" y="16886"/>
                  </a:lnTo>
                  <a:lnTo>
                    <a:pt x="1586" y="16497"/>
                  </a:lnTo>
                  <a:lnTo>
                    <a:pt x="1239" y="16422"/>
                  </a:lnTo>
                  <a:lnTo>
                    <a:pt x="923" y="16285"/>
                  </a:lnTo>
                  <a:lnTo>
                    <a:pt x="956" y="15930"/>
                  </a:lnTo>
                  <a:lnTo>
                    <a:pt x="872" y="15575"/>
                  </a:lnTo>
                  <a:lnTo>
                    <a:pt x="923" y="15541"/>
                  </a:lnTo>
                  <a:lnTo>
                    <a:pt x="1044" y="15644"/>
                  </a:lnTo>
                  <a:lnTo>
                    <a:pt x="993" y="15261"/>
                  </a:lnTo>
                  <a:lnTo>
                    <a:pt x="872" y="15015"/>
                  </a:lnTo>
                  <a:lnTo>
                    <a:pt x="764" y="14374"/>
                  </a:lnTo>
                  <a:lnTo>
                    <a:pt x="401" y="14271"/>
                  </a:lnTo>
                  <a:lnTo>
                    <a:pt x="455" y="13745"/>
                  </a:lnTo>
                  <a:lnTo>
                    <a:pt x="330" y="13452"/>
                  </a:lnTo>
                  <a:lnTo>
                    <a:pt x="226" y="13424"/>
                  </a:lnTo>
                  <a:lnTo>
                    <a:pt x="138" y="13144"/>
                  </a:lnTo>
                  <a:lnTo>
                    <a:pt x="138" y="12960"/>
                  </a:lnTo>
                  <a:lnTo>
                    <a:pt x="88" y="12714"/>
                  </a:lnTo>
                  <a:lnTo>
                    <a:pt x="121" y="12680"/>
                  </a:lnTo>
                  <a:lnTo>
                    <a:pt x="192" y="12680"/>
                  </a:lnTo>
                  <a:lnTo>
                    <a:pt x="192" y="12571"/>
                  </a:lnTo>
                  <a:lnTo>
                    <a:pt x="330" y="12434"/>
                  </a:lnTo>
                  <a:lnTo>
                    <a:pt x="488" y="12503"/>
                  </a:lnTo>
                  <a:lnTo>
                    <a:pt x="418" y="12332"/>
                  </a:lnTo>
                  <a:lnTo>
                    <a:pt x="313" y="12332"/>
                  </a:lnTo>
                  <a:lnTo>
                    <a:pt x="259" y="12045"/>
                  </a:lnTo>
                  <a:lnTo>
                    <a:pt x="172" y="12154"/>
                  </a:lnTo>
                  <a:lnTo>
                    <a:pt x="455" y="11478"/>
                  </a:lnTo>
                  <a:lnTo>
                    <a:pt x="626" y="10912"/>
                  </a:lnTo>
                  <a:lnTo>
                    <a:pt x="542" y="10775"/>
                  </a:lnTo>
                  <a:lnTo>
                    <a:pt x="488" y="10741"/>
                  </a:lnTo>
                  <a:lnTo>
                    <a:pt x="364" y="10563"/>
                  </a:lnTo>
                  <a:lnTo>
                    <a:pt x="401" y="10283"/>
                  </a:lnTo>
                  <a:lnTo>
                    <a:pt x="330" y="10208"/>
                  </a:lnTo>
                  <a:lnTo>
                    <a:pt x="330" y="10099"/>
                  </a:lnTo>
                  <a:lnTo>
                    <a:pt x="330" y="9990"/>
                  </a:lnTo>
                  <a:lnTo>
                    <a:pt x="276" y="9990"/>
                  </a:lnTo>
                  <a:lnTo>
                    <a:pt x="276" y="9894"/>
                  </a:lnTo>
                  <a:lnTo>
                    <a:pt x="276" y="9819"/>
                  </a:lnTo>
                  <a:lnTo>
                    <a:pt x="313" y="9464"/>
                  </a:lnTo>
                  <a:lnTo>
                    <a:pt x="138" y="8863"/>
                  </a:lnTo>
                  <a:lnTo>
                    <a:pt x="192" y="8549"/>
                  </a:lnTo>
                  <a:lnTo>
                    <a:pt x="138" y="8440"/>
                  </a:lnTo>
                  <a:lnTo>
                    <a:pt x="54" y="8330"/>
                  </a:lnTo>
                  <a:lnTo>
                    <a:pt x="34" y="8160"/>
                  </a:lnTo>
                  <a:lnTo>
                    <a:pt x="0" y="8051"/>
                  </a:lnTo>
                  <a:lnTo>
                    <a:pt x="138" y="770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22" name="Freeform 231">
              <a:extLst>
                <a:ext uri="{FF2B5EF4-FFF2-40B4-BE49-F238E27FC236}">
                  <a16:creationId xmlns:a16="http://schemas.microsoft.com/office/drawing/2014/main" id="{636BF5F7-EAA9-174D-BF61-C4E55E703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937" y="3359159"/>
              <a:ext cx="397731" cy="216941"/>
            </a:xfrm>
            <a:custGeom>
              <a:avLst/>
              <a:gdLst>
                <a:gd name="T0" fmla="*/ 15364 w 20000"/>
                <a:gd name="T1" fmla="*/ 13531 h 20000"/>
                <a:gd name="T2" fmla="*/ 15067 w 20000"/>
                <a:gd name="T3" fmla="*/ 14074 h 20000"/>
                <a:gd name="T4" fmla="*/ 14124 w 20000"/>
                <a:gd name="T5" fmla="*/ 16593 h 20000"/>
                <a:gd name="T6" fmla="*/ 16496 w 20000"/>
                <a:gd name="T7" fmla="*/ 17630 h 20000"/>
                <a:gd name="T8" fmla="*/ 15364 w 20000"/>
                <a:gd name="T9" fmla="*/ 17630 h 20000"/>
                <a:gd name="T10" fmla="*/ 13531 w 20000"/>
                <a:gd name="T11" fmla="*/ 19951 h 20000"/>
                <a:gd name="T12" fmla="*/ 12992 w 20000"/>
                <a:gd name="T13" fmla="*/ 18123 h 20000"/>
                <a:gd name="T14" fmla="*/ 11752 w 20000"/>
                <a:gd name="T15" fmla="*/ 16840 h 20000"/>
                <a:gd name="T16" fmla="*/ 12992 w 20000"/>
                <a:gd name="T17" fmla="*/ 15605 h 20000"/>
                <a:gd name="T18" fmla="*/ 11024 w 20000"/>
                <a:gd name="T19" fmla="*/ 14815 h 20000"/>
                <a:gd name="T20" fmla="*/ 11024 w 20000"/>
                <a:gd name="T21" fmla="*/ 14074 h 20000"/>
                <a:gd name="T22" fmla="*/ 10755 w 20000"/>
                <a:gd name="T23" fmla="*/ 12790 h 20000"/>
                <a:gd name="T24" fmla="*/ 10620 w 20000"/>
                <a:gd name="T25" fmla="*/ 13284 h 20000"/>
                <a:gd name="T26" fmla="*/ 9650 w 20000"/>
                <a:gd name="T27" fmla="*/ 13531 h 20000"/>
                <a:gd name="T28" fmla="*/ 8518 w 20000"/>
                <a:gd name="T29" fmla="*/ 16840 h 20000"/>
                <a:gd name="T30" fmla="*/ 7008 w 20000"/>
                <a:gd name="T31" fmla="*/ 16840 h 20000"/>
                <a:gd name="T32" fmla="*/ 7844 w 20000"/>
                <a:gd name="T33" fmla="*/ 14815 h 20000"/>
                <a:gd name="T34" fmla="*/ 8248 w 20000"/>
                <a:gd name="T35" fmla="*/ 13284 h 20000"/>
                <a:gd name="T36" fmla="*/ 7412 w 20000"/>
                <a:gd name="T37" fmla="*/ 10173 h 20000"/>
                <a:gd name="T38" fmla="*/ 5310 w 20000"/>
                <a:gd name="T39" fmla="*/ 9432 h 20000"/>
                <a:gd name="T40" fmla="*/ 3369 w 20000"/>
                <a:gd name="T41" fmla="*/ 10667 h 20000"/>
                <a:gd name="T42" fmla="*/ 836 w 20000"/>
                <a:gd name="T43" fmla="*/ 9975 h 20000"/>
                <a:gd name="T44" fmla="*/ 431 w 20000"/>
                <a:gd name="T45" fmla="*/ 6864 h 20000"/>
                <a:gd name="T46" fmla="*/ 431 w 20000"/>
                <a:gd name="T47" fmla="*/ 5333 h 20000"/>
                <a:gd name="T48" fmla="*/ 1563 w 20000"/>
                <a:gd name="T49" fmla="*/ 0 h 20000"/>
                <a:gd name="T50" fmla="*/ 2372 w 20000"/>
                <a:gd name="T51" fmla="*/ 494 h 20000"/>
                <a:gd name="T52" fmla="*/ 6685 w 20000"/>
                <a:gd name="T53" fmla="*/ 741 h 20000"/>
                <a:gd name="T54" fmla="*/ 8787 w 20000"/>
                <a:gd name="T55" fmla="*/ 1284 h 20000"/>
                <a:gd name="T56" fmla="*/ 10054 w 20000"/>
                <a:gd name="T57" fmla="*/ 494 h 20000"/>
                <a:gd name="T58" fmla="*/ 15364 w 20000"/>
                <a:gd name="T59" fmla="*/ 2025 h 20000"/>
                <a:gd name="T60" fmla="*/ 19137 w 20000"/>
                <a:gd name="T61" fmla="*/ 4840 h 20000"/>
                <a:gd name="T62" fmla="*/ 17332 w 20000"/>
                <a:gd name="T63" fmla="*/ 1066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00" h="20000">
                  <a:moveTo>
                    <a:pt x="17709" y="12000"/>
                  </a:moveTo>
                  <a:lnTo>
                    <a:pt x="15364" y="13531"/>
                  </a:lnTo>
                  <a:lnTo>
                    <a:pt x="15499" y="15605"/>
                  </a:lnTo>
                  <a:lnTo>
                    <a:pt x="15067" y="14074"/>
                  </a:lnTo>
                  <a:lnTo>
                    <a:pt x="13962" y="15309"/>
                  </a:lnTo>
                  <a:lnTo>
                    <a:pt x="14124" y="16593"/>
                  </a:lnTo>
                  <a:lnTo>
                    <a:pt x="16199" y="17333"/>
                  </a:lnTo>
                  <a:lnTo>
                    <a:pt x="16496" y="17630"/>
                  </a:lnTo>
                  <a:lnTo>
                    <a:pt x="15903" y="17630"/>
                  </a:lnTo>
                  <a:lnTo>
                    <a:pt x="15364" y="17630"/>
                  </a:lnTo>
                  <a:lnTo>
                    <a:pt x="14663" y="18617"/>
                  </a:lnTo>
                  <a:lnTo>
                    <a:pt x="13531" y="19951"/>
                  </a:lnTo>
                  <a:lnTo>
                    <a:pt x="12857" y="19407"/>
                  </a:lnTo>
                  <a:lnTo>
                    <a:pt x="12992" y="18123"/>
                  </a:lnTo>
                  <a:lnTo>
                    <a:pt x="12156" y="17333"/>
                  </a:lnTo>
                  <a:lnTo>
                    <a:pt x="11752" y="16840"/>
                  </a:lnTo>
                  <a:lnTo>
                    <a:pt x="12156" y="16593"/>
                  </a:lnTo>
                  <a:lnTo>
                    <a:pt x="12992" y="15605"/>
                  </a:lnTo>
                  <a:lnTo>
                    <a:pt x="12857" y="15309"/>
                  </a:lnTo>
                  <a:lnTo>
                    <a:pt x="11024" y="14815"/>
                  </a:lnTo>
                  <a:lnTo>
                    <a:pt x="10755" y="14074"/>
                  </a:lnTo>
                  <a:lnTo>
                    <a:pt x="11024" y="14074"/>
                  </a:lnTo>
                  <a:lnTo>
                    <a:pt x="11159" y="14074"/>
                  </a:lnTo>
                  <a:lnTo>
                    <a:pt x="10755" y="12790"/>
                  </a:lnTo>
                  <a:lnTo>
                    <a:pt x="10755" y="13531"/>
                  </a:lnTo>
                  <a:lnTo>
                    <a:pt x="10620" y="13284"/>
                  </a:lnTo>
                  <a:lnTo>
                    <a:pt x="10323" y="13284"/>
                  </a:lnTo>
                  <a:lnTo>
                    <a:pt x="9650" y="13531"/>
                  </a:lnTo>
                  <a:lnTo>
                    <a:pt x="8949" y="15605"/>
                  </a:lnTo>
                  <a:lnTo>
                    <a:pt x="8518" y="16840"/>
                  </a:lnTo>
                  <a:lnTo>
                    <a:pt x="7412" y="17630"/>
                  </a:lnTo>
                  <a:lnTo>
                    <a:pt x="7008" y="16840"/>
                  </a:lnTo>
                  <a:lnTo>
                    <a:pt x="7412" y="15605"/>
                  </a:lnTo>
                  <a:lnTo>
                    <a:pt x="7844" y="14815"/>
                  </a:lnTo>
                  <a:lnTo>
                    <a:pt x="9218" y="14568"/>
                  </a:lnTo>
                  <a:lnTo>
                    <a:pt x="8248" y="13284"/>
                  </a:lnTo>
                  <a:lnTo>
                    <a:pt x="8113" y="12247"/>
                  </a:lnTo>
                  <a:lnTo>
                    <a:pt x="7412" y="10173"/>
                  </a:lnTo>
                  <a:lnTo>
                    <a:pt x="6685" y="10173"/>
                  </a:lnTo>
                  <a:lnTo>
                    <a:pt x="5310" y="9432"/>
                  </a:lnTo>
                  <a:lnTo>
                    <a:pt x="4474" y="9975"/>
                  </a:lnTo>
                  <a:lnTo>
                    <a:pt x="3369" y="10667"/>
                  </a:lnTo>
                  <a:lnTo>
                    <a:pt x="1267" y="9975"/>
                  </a:lnTo>
                  <a:lnTo>
                    <a:pt x="836" y="9975"/>
                  </a:lnTo>
                  <a:lnTo>
                    <a:pt x="0" y="9185"/>
                  </a:lnTo>
                  <a:lnTo>
                    <a:pt x="431" y="6864"/>
                  </a:lnTo>
                  <a:lnTo>
                    <a:pt x="566" y="6617"/>
                  </a:lnTo>
                  <a:lnTo>
                    <a:pt x="431" y="5333"/>
                  </a:lnTo>
                  <a:lnTo>
                    <a:pt x="1995" y="1481"/>
                  </a:lnTo>
                  <a:lnTo>
                    <a:pt x="1563" y="0"/>
                  </a:lnTo>
                  <a:lnTo>
                    <a:pt x="1995" y="0"/>
                  </a:lnTo>
                  <a:lnTo>
                    <a:pt x="2372" y="494"/>
                  </a:lnTo>
                  <a:lnTo>
                    <a:pt x="6685" y="0"/>
                  </a:lnTo>
                  <a:lnTo>
                    <a:pt x="6685" y="741"/>
                  </a:lnTo>
                  <a:lnTo>
                    <a:pt x="8787" y="1481"/>
                  </a:lnTo>
                  <a:lnTo>
                    <a:pt x="8787" y="1284"/>
                  </a:lnTo>
                  <a:lnTo>
                    <a:pt x="9218" y="494"/>
                  </a:lnTo>
                  <a:lnTo>
                    <a:pt x="10054" y="494"/>
                  </a:lnTo>
                  <a:lnTo>
                    <a:pt x="12588" y="1481"/>
                  </a:lnTo>
                  <a:lnTo>
                    <a:pt x="15364" y="2025"/>
                  </a:lnTo>
                  <a:lnTo>
                    <a:pt x="17332" y="4840"/>
                  </a:lnTo>
                  <a:lnTo>
                    <a:pt x="19137" y="4840"/>
                  </a:lnTo>
                  <a:lnTo>
                    <a:pt x="19973" y="9185"/>
                  </a:lnTo>
                  <a:lnTo>
                    <a:pt x="17332" y="10667"/>
                  </a:lnTo>
                  <a:lnTo>
                    <a:pt x="17709" y="120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23" name="Freeform 230">
              <a:extLst>
                <a:ext uri="{FF2B5EF4-FFF2-40B4-BE49-F238E27FC236}">
                  <a16:creationId xmlns:a16="http://schemas.microsoft.com/office/drawing/2014/main" id="{E5EEA090-8A64-9A41-80E9-B482F2E13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116" y="3502449"/>
              <a:ext cx="72316" cy="40174"/>
            </a:xfrm>
            <a:custGeom>
              <a:avLst/>
              <a:gdLst>
                <a:gd name="T0" fmla="*/ 593 w 20000"/>
                <a:gd name="T1" fmla="*/ 7027 h 20000"/>
                <a:gd name="T2" fmla="*/ 6815 w 20000"/>
                <a:gd name="T3" fmla="*/ 7027 h 20000"/>
                <a:gd name="T4" fmla="*/ 13778 w 20000"/>
                <a:gd name="T5" fmla="*/ 4324 h 20000"/>
                <a:gd name="T6" fmla="*/ 16000 w 20000"/>
                <a:gd name="T7" fmla="*/ 4324 h 20000"/>
                <a:gd name="T8" fmla="*/ 16000 w 20000"/>
                <a:gd name="T9" fmla="*/ 1622 h 20000"/>
                <a:gd name="T10" fmla="*/ 18370 w 20000"/>
                <a:gd name="T11" fmla="*/ 0 h 20000"/>
                <a:gd name="T12" fmla="*/ 18370 w 20000"/>
                <a:gd name="T13" fmla="*/ 4324 h 20000"/>
                <a:gd name="T14" fmla="*/ 19852 w 20000"/>
                <a:gd name="T15" fmla="*/ 7027 h 20000"/>
                <a:gd name="T16" fmla="*/ 19852 w 20000"/>
                <a:gd name="T17" fmla="*/ 11081 h 20000"/>
                <a:gd name="T18" fmla="*/ 16000 w 20000"/>
                <a:gd name="T19" fmla="*/ 15405 h 20000"/>
                <a:gd name="T20" fmla="*/ 13778 w 20000"/>
                <a:gd name="T21" fmla="*/ 19730 h 20000"/>
                <a:gd name="T22" fmla="*/ 8444 w 20000"/>
                <a:gd name="T23" fmla="*/ 18108 h 20000"/>
                <a:gd name="T24" fmla="*/ 4444 w 20000"/>
                <a:gd name="T25" fmla="*/ 19730 h 20000"/>
                <a:gd name="T26" fmla="*/ 3852 w 20000"/>
                <a:gd name="T27" fmla="*/ 15405 h 20000"/>
                <a:gd name="T28" fmla="*/ 0 w 20000"/>
                <a:gd name="T29" fmla="*/ 8378 h 20000"/>
                <a:gd name="T30" fmla="*/ 593 w 20000"/>
                <a:gd name="T31" fmla="*/ 702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00" h="20000">
                  <a:moveTo>
                    <a:pt x="593" y="7027"/>
                  </a:moveTo>
                  <a:lnTo>
                    <a:pt x="6815" y="7027"/>
                  </a:lnTo>
                  <a:lnTo>
                    <a:pt x="13778" y="4324"/>
                  </a:lnTo>
                  <a:lnTo>
                    <a:pt x="16000" y="4324"/>
                  </a:lnTo>
                  <a:lnTo>
                    <a:pt x="16000" y="1622"/>
                  </a:lnTo>
                  <a:lnTo>
                    <a:pt x="18370" y="0"/>
                  </a:lnTo>
                  <a:lnTo>
                    <a:pt x="18370" y="4324"/>
                  </a:lnTo>
                  <a:lnTo>
                    <a:pt x="19852" y="7027"/>
                  </a:lnTo>
                  <a:lnTo>
                    <a:pt x="19852" y="11081"/>
                  </a:lnTo>
                  <a:lnTo>
                    <a:pt x="16000" y="15405"/>
                  </a:lnTo>
                  <a:lnTo>
                    <a:pt x="13778" y="19730"/>
                  </a:lnTo>
                  <a:lnTo>
                    <a:pt x="8444" y="18108"/>
                  </a:lnTo>
                  <a:lnTo>
                    <a:pt x="4444" y="19730"/>
                  </a:lnTo>
                  <a:lnTo>
                    <a:pt x="3852" y="15405"/>
                  </a:lnTo>
                  <a:lnTo>
                    <a:pt x="0" y="8378"/>
                  </a:lnTo>
                  <a:lnTo>
                    <a:pt x="593" y="702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24" name="Freeform 229">
              <a:extLst>
                <a:ext uri="{FF2B5EF4-FFF2-40B4-BE49-F238E27FC236}">
                  <a16:creationId xmlns:a16="http://schemas.microsoft.com/office/drawing/2014/main" id="{032CC547-644C-4D41-B3EF-AC926DE10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116" y="3525213"/>
              <a:ext cx="125882" cy="97759"/>
            </a:xfrm>
            <a:custGeom>
              <a:avLst/>
              <a:gdLst>
                <a:gd name="T0" fmla="*/ 11453 w 20000"/>
                <a:gd name="T1" fmla="*/ 0 h 20000"/>
                <a:gd name="T2" fmla="*/ 11880 w 20000"/>
                <a:gd name="T3" fmla="*/ 0 h 20000"/>
                <a:gd name="T4" fmla="*/ 14103 w 20000"/>
                <a:gd name="T5" fmla="*/ 1749 h 20000"/>
                <a:gd name="T6" fmla="*/ 17265 w 20000"/>
                <a:gd name="T7" fmla="*/ 2842 h 20000"/>
                <a:gd name="T8" fmla="*/ 17607 w 20000"/>
                <a:gd name="T9" fmla="*/ 1749 h 20000"/>
                <a:gd name="T10" fmla="*/ 18547 w 20000"/>
                <a:gd name="T11" fmla="*/ 656 h 20000"/>
                <a:gd name="T12" fmla="*/ 18974 w 20000"/>
                <a:gd name="T13" fmla="*/ 3388 h 20000"/>
                <a:gd name="T14" fmla="*/ 19915 w 20000"/>
                <a:gd name="T15" fmla="*/ 7322 h 20000"/>
                <a:gd name="T16" fmla="*/ 18547 w 20000"/>
                <a:gd name="T17" fmla="*/ 7322 h 20000"/>
                <a:gd name="T18" fmla="*/ 14103 w 20000"/>
                <a:gd name="T19" fmla="*/ 7322 h 20000"/>
                <a:gd name="T20" fmla="*/ 9744 w 20000"/>
                <a:gd name="T21" fmla="*/ 7322 h 20000"/>
                <a:gd name="T22" fmla="*/ 11453 w 20000"/>
                <a:gd name="T23" fmla="*/ 12459 h 20000"/>
                <a:gd name="T24" fmla="*/ 15043 w 20000"/>
                <a:gd name="T25" fmla="*/ 16940 h 20000"/>
                <a:gd name="T26" fmla="*/ 15043 w 20000"/>
                <a:gd name="T27" fmla="*/ 19891 h 20000"/>
                <a:gd name="T28" fmla="*/ 12735 w 20000"/>
                <a:gd name="T29" fmla="*/ 16940 h 20000"/>
                <a:gd name="T30" fmla="*/ 10598 w 20000"/>
                <a:gd name="T31" fmla="*/ 16503 h 20000"/>
                <a:gd name="T32" fmla="*/ 9231 w 20000"/>
                <a:gd name="T33" fmla="*/ 16940 h 20000"/>
                <a:gd name="T34" fmla="*/ 5726 w 20000"/>
                <a:gd name="T35" fmla="*/ 12459 h 20000"/>
                <a:gd name="T36" fmla="*/ 7863 w 20000"/>
                <a:gd name="T37" fmla="*/ 11913 h 20000"/>
                <a:gd name="T38" fmla="*/ 4872 w 20000"/>
                <a:gd name="T39" fmla="*/ 9071 h 20000"/>
                <a:gd name="T40" fmla="*/ 4872 w 20000"/>
                <a:gd name="T41" fmla="*/ 7322 h 20000"/>
                <a:gd name="T42" fmla="*/ 2564 w 20000"/>
                <a:gd name="T43" fmla="*/ 5137 h 20000"/>
                <a:gd name="T44" fmla="*/ 1368 w 20000"/>
                <a:gd name="T45" fmla="*/ 7978 h 20000"/>
                <a:gd name="T46" fmla="*/ 0 w 20000"/>
                <a:gd name="T47" fmla="*/ 4481 h 20000"/>
                <a:gd name="T48" fmla="*/ 342 w 20000"/>
                <a:gd name="T49" fmla="*/ 3388 h 20000"/>
                <a:gd name="T50" fmla="*/ 2222 w 20000"/>
                <a:gd name="T51" fmla="*/ 4481 h 20000"/>
                <a:gd name="T52" fmla="*/ 2564 w 20000"/>
                <a:gd name="T53" fmla="*/ 3388 h 20000"/>
                <a:gd name="T54" fmla="*/ 4872 w 20000"/>
                <a:gd name="T55" fmla="*/ 2842 h 20000"/>
                <a:gd name="T56" fmla="*/ 7863 w 20000"/>
                <a:gd name="T57" fmla="*/ 3388 h 20000"/>
                <a:gd name="T58" fmla="*/ 9231 w 20000"/>
                <a:gd name="T59" fmla="*/ 1749 h 20000"/>
                <a:gd name="T60" fmla="*/ 11453 w 20000"/>
                <a:gd name="T6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000" h="20000">
                  <a:moveTo>
                    <a:pt x="11453" y="0"/>
                  </a:moveTo>
                  <a:lnTo>
                    <a:pt x="11880" y="0"/>
                  </a:lnTo>
                  <a:lnTo>
                    <a:pt x="14103" y="1749"/>
                  </a:lnTo>
                  <a:lnTo>
                    <a:pt x="17265" y="2842"/>
                  </a:lnTo>
                  <a:lnTo>
                    <a:pt x="17607" y="1749"/>
                  </a:lnTo>
                  <a:lnTo>
                    <a:pt x="18547" y="656"/>
                  </a:lnTo>
                  <a:lnTo>
                    <a:pt x="18974" y="3388"/>
                  </a:lnTo>
                  <a:lnTo>
                    <a:pt x="19915" y="7322"/>
                  </a:lnTo>
                  <a:lnTo>
                    <a:pt x="18547" y="7322"/>
                  </a:lnTo>
                  <a:lnTo>
                    <a:pt x="14103" y="7322"/>
                  </a:lnTo>
                  <a:lnTo>
                    <a:pt x="9744" y="7322"/>
                  </a:lnTo>
                  <a:lnTo>
                    <a:pt x="11453" y="12459"/>
                  </a:lnTo>
                  <a:lnTo>
                    <a:pt x="15043" y="16940"/>
                  </a:lnTo>
                  <a:lnTo>
                    <a:pt x="15043" y="19891"/>
                  </a:lnTo>
                  <a:lnTo>
                    <a:pt x="12735" y="16940"/>
                  </a:lnTo>
                  <a:lnTo>
                    <a:pt x="10598" y="16503"/>
                  </a:lnTo>
                  <a:lnTo>
                    <a:pt x="9231" y="16940"/>
                  </a:lnTo>
                  <a:lnTo>
                    <a:pt x="5726" y="12459"/>
                  </a:lnTo>
                  <a:lnTo>
                    <a:pt x="7863" y="11913"/>
                  </a:lnTo>
                  <a:lnTo>
                    <a:pt x="4872" y="9071"/>
                  </a:lnTo>
                  <a:lnTo>
                    <a:pt x="4872" y="7322"/>
                  </a:lnTo>
                  <a:lnTo>
                    <a:pt x="2564" y="5137"/>
                  </a:lnTo>
                  <a:lnTo>
                    <a:pt x="1368" y="7978"/>
                  </a:lnTo>
                  <a:lnTo>
                    <a:pt x="0" y="4481"/>
                  </a:lnTo>
                  <a:lnTo>
                    <a:pt x="342" y="3388"/>
                  </a:lnTo>
                  <a:lnTo>
                    <a:pt x="2222" y="4481"/>
                  </a:lnTo>
                  <a:lnTo>
                    <a:pt x="2564" y="3388"/>
                  </a:lnTo>
                  <a:lnTo>
                    <a:pt x="4872" y="2842"/>
                  </a:lnTo>
                  <a:lnTo>
                    <a:pt x="7863" y="3388"/>
                  </a:lnTo>
                  <a:lnTo>
                    <a:pt x="9231" y="1749"/>
                  </a:lnTo>
                  <a:lnTo>
                    <a:pt x="1145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25" name="Freeform 228">
              <a:extLst>
                <a:ext uri="{FF2B5EF4-FFF2-40B4-BE49-F238E27FC236}">
                  <a16:creationId xmlns:a16="http://schemas.microsoft.com/office/drawing/2014/main" id="{35C91FB3-6E43-534D-AB0D-6D8F12F8F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378" y="3560033"/>
              <a:ext cx="77671" cy="72314"/>
            </a:xfrm>
            <a:custGeom>
              <a:avLst/>
              <a:gdLst>
                <a:gd name="T0" fmla="*/ 14795 w 20000"/>
                <a:gd name="T1" fmla="*/ 19853 h 20000"/>
                <a:gd name="T2" fmla="*/ 10548 w 20000"/>
                <a:gd name="T3" fmla="*/ 18382 h 20000"/>
                <a:gd name="T4" fmla="*/ 5616 w 20000"/>
                <a:gd name="T5" fmla="*/ 16912 h 20000"/>
                <a:gd name="T6" fmla="*/ 5616 w 20000"/>
                <a:gd name="T7" fmla="*/ 16029 h 20000"/>
                <a:gd name="T8" fmla="*/ 8493 w 20000"/>
                <a:gd name="T9" fmla="*/ 16912 h 20000"/>
                <a:gd name="T10" fmla="*/ 8493 w 20000"/>
                <a:gd name="T11" fmla="*/ 12941 h 20000"/>
                <a:gd name="T12" fmla="*/ 2740 w 20000"/>
                <a:gd name="T13" fmla="*/ 6912 h 20000"/>
                <a:gd name="T14" fmla="*/ 0 w 20000"/>
                <a:gd name="T15" fmla="*/ 0 h 20000"/>
                <a:gd name="T16" fmla="*/ 6986 w 20000"/>
                <a:gd name="T17" fmla="*/ 0 h 20000"/>
                <a:gd name="T18" fmla="*/ 14247 w 20000"/>
                <a:gd name="T19" fmla="*/ 0 h 20000"/>
                <a:gd name="T20" fmla="*/ 16301 w 20000"/>
                <a:gd name="T21" fmla="*/ 0 h 20000"/>
                <a:gd name="T22" fmla="*/ 19863 w 20000"/>
                <a:gd name="T23" fmla="*/ 0 h 20000"/>
                <a:gd name="T24" fmla="*/ 18493 w 20000"/>
                <a:gd name="T25" fmla="*/ 4559 h 20000"/>
                <a:gd name="T26" fmla="*/ 19863 w 20000"/>
                <a:gd name="T27" fmla="*/ 8382 h 20000"/>
                <a:gd name="T28" fmla="*/ 19863 w 20000"/>
                <a:gd name="T29" fmla="*/ 12353 h 20000"/>
                <a:gd name="T30" fmla="*/ 16301 w 20000"/>
                <a:gd name="T31" fmla="*/ 16029 h 20000"/>
                <a:gd name="T32" fmla="*/ 14795 w 20000"/>
                <a:gd name="T33" fmla="*/ 1985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00" h="20000">
                  <a:moveTo>
                    <a:pt x="14795" y="19853"/>
                  </a:moveTo>
                  <a:lnTo>
                    <a:pt x="10548" y="18382"/>
                  </a:lnTo>
                  <a:lnTo>
                    <a:pt x="5616" y="16912"/>
                  </a:lnTo>
                  <a:lnTo>
                    <a:pt x="5616" y="16029"/>
                  </a:lnTo>
                  <a:lnTo>
                    <a:pt x="8493" y="16912"/>
                  </a:lnTo>
                  <a:lnTo>
                    <a:pt x="8493" y="12941"/>
                  </a:lnTo>
                  <a:lnTo>
                    <a:pt x="2740" y="6912"/>
                  </a:lnTo>
                  <a:lnTo>
                    <a:pt x="0" y="0"/>
                  </a:lnTo>
                  <a:lnTo>
                    <a:pt x="6986" y="0"/>
                  </a:lnTo>
                  <a:lnTo>
                    <a:pt x="14247" y="0"/>
                  </a:lnTo>
                  <a:lnTo>
                    <a:pt x="16301" y="0"/>
                  </a:lnTo>
                  <a:lnTo>
                    <a:pt x="19863" y="0"/>
                  </a:lnTo>
                  <a:lnTo>
                    <a:pt x="18493" y="4559"/>
                  </a:lnTo>
                  <a:lnTo>
                    <a:pt x="19863" y="8382"/>
                  </a:lnTo>
                  <a:lnTo>
                    <a:pt x="19863" y="12353"/>
                  </a:lnTo>
                  <a:lnTo>
                    <a:pt x="16301" y="16029"/>
                  </a:lnTo>
                  <a:lnTo>
                    <a:pt x="14795" y="1985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26" name="Freeform 227">
              <a:extLst>
                <a:ext uri="{FF2B5EF4-FFF2-40B4-BE49-F238E27FC236}">
                  <a16:creationId xmlns:a16="http://schemas.microsoft.com/office/drawing/2014/main" id="{D6CE2D88-F8FF-254A-AE1B-7A826BE5C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622" y="3525213"/>
              <a:ext cx="61601" cy="36158"/>
            </a:xfrm>
            <a:custGeom>
              <a:avLst/>
              <a:gdLst>
                <a:gd name="T0" fmla="*/ 0 w 20000"/>
                <a:gd name="T1" fmla="*/ 1765 h 20000"/>
                <a:gd name="T2" fmla="*/ 5391 w 20000"/>
                <a:gd name="T3" fmla="*/ 1765 h 20000"/>
                <a:gd name="T4" fmla="*/ 7130 w 20000"/>
                <a:gd name="T5" fmla="*/ 0 h 20000"/>
                <a:gd name="T6" fmla="*/ 12696 w 20000"/>
                <a:gd name="T7" fmla="*/ 0 h 20000"/>
                <a:gd name="T8" fmla="*/ 14435 w 20000"/>
                <a:gd name="T9" fmla="*/ 4706 h 20000"/>
                <a:gd name="T10" fmla="*/ 14435 w 20000"/>
                <a:gd name="T11" fmla="*/ 9118 h 20000"/>
                <a:gd name="T12" fmla="*/ 19826 w 20000"/>
                <a:gd name="T13" fmla="*/ 13824 h 20000"/>
                <a:gd name="T14" fmla="*/ 19826 w 20000"/>
                <a:gd name="T15" fmla="*/ 19706 h 20000"/>
                <a:gd name="T16" fmla="*/ 17043 w 20000"/>
                <a:gd name="T17" fmla="*/ 19706 h 20000"/>
                <a:gd name="T18" fmla="*/ 12696 w 20000"/>
                <a:gd name="T19" fmla="*/ 16765 h 20000"/>
                <a:gd name="T20" fmla="*/ 7130 w 20000"/>
                <a:gd name="T21" fmla="*/ 19706 h 20000"/>
                <a:gd name="T22" fmla="*/ 2783 w 20000"/>
                <a:gd name="T23" fmla="*/ 19706 h 20000"/>
                <a:gd name="T24" fmla="*/ 696 w 20000"/>
                <a:gd name="T25" fmla="*/ 9118 h 20000"/>
                <a:gd name="T26" fmla="*/ 0 w 20000"/>
                <a:gd name="T27" fmla="*/ 176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00" h="20000">
                  <a:moveTo>
                    <a:pt x="0" y="1765"/>
                  </a:moveTo>
                  <a:lnTo>
                    <a:pt x="5391" y="1765"/>
                  </a:lnTo>
                  <a:lnTo>
                    <a:pt x="7130" y="0"/>
                  </a:lnTo>
                  <a:lnTo>
                    <a:pt x="12696" y="0"/>
                  </a:lnTo>
                  <a:lnTo>
                    <a:pt x="14435" y="4706"/>
                  </a:lnTo>
                  <a:lnTo>
                    <a:pt x="14435" y="9118"/>
                  </a:lnTo>
                  <a:lnTo>
                    <a:pt x="19826" y="13824"/>
                  </a:lnTo>
                  <a:lnTo>
                    <a:pt x="19826" y="19706"/>
                  </a:lnTo>
                  <a:lnTo>
                    <a:pt x="17043" y="19706"/>
                  </a:lnTo>
                  <a:lnTo>
                    <a:pt x="12696" y="16765"/>
                  </a:lnTo>
                  <a:lnTo>
                    <a:pt x="7130" y="19706"/>
                  </a:lnTo>
                  <a:lnTo>
                    <a:pt x="2783" y="19706"/>
                  </a:lnTo>
                  <a:lnTo>
                    <a:pt x="696" y="9118"/>
                  </a:lnTo>
                  <a:lnTo>
                    <a:pt x="0" y="176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27" name="Freeform 226">
              <a:extLst>
                <a:ext uri="{FF2B5EF4-FFF2-40B4-BE49-F238E27FC236}">
                  <a16:creationId xmlns:a16="http://schemas.microsoft.com/office/drawing/2014/main" id="{F27F5ECB-F20E-FF41-AA0C-EDD310CA1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693" y="3554675"/>
              <a:ext cx="80350" cy="87045"/>
            </a:xfrm>
            <a:custGeom>
              <a:avLst/>
              <a:gdLst>
                <a:gd name="T0" fmla="*/ 10933 w 20000"/>
                <a:gd name="T1" fmla="*/ 1235 h 20000"/>
                <a:gd name="T2" fmla="*/ 10933 w 20000"/>
                <a:gd name="T3" fmla="*/ 1975 h 20000"/>
                <a:gd name="T4" fmla="*/ 13600 w 20000"/>
                <a:gd name="T5" fmla="*/ 3210 h 20000"/>
                <a:gd name="T6" fmla="*/ 15733 w 20000"/>
                <a:gd name="T7" fmla="*/ 4568 h 20000"/>
                <a:gd name="T8" fmla="*/ 16400 w 20000"/>
                <a:gd name="T9" fmla="*/ 3210 h 20000"/>
                <a:gd name="T10" fmla="*/ 17733 w 20000"/>
                <a:gd name="T11" fmla="*/ 3210 h 20000"/>
                <a:gd name="T12" fmla="*/ 16400 w 20000"/>
                <a:gd name="T13" fmla="*/ 4568 h 20000"/>
                <a:gd name="T14" fmla="*/ 17733 w 20000"/>
                <a:gd name="T15" fmla="*/ 6543 h 20000"/>
                <a:gd name="T16" fmla="*/ 17733 w 20000"/>
                <a:gd name="T17" fmla="*/ 10247 h 20000"/>
                <a:gd name="T18" fmla="*/ 19200 w 20000"/>
                <a:gd name="T19" fmla="*/ 12099 h 20000"/>
                <a:gd name="T20" fmla="*/ 19867 w 20000"/>
                <a:gd name="T21" fmla="*/ 13457 h 20000"/>
                <a:gd name="T22" fmla="*/ 19200 w 20000"/>
                <a:gd name="T23" fmla="*/ 14815 h 20000"/>
                <a:gd name="T24" fmla="*/ 17733 w 20000"/>
                <a:gd name="T25" fmla="*/ 15432 h 20000"/>
                <a:gd name="T26" fmla="*/ 17733 w 20000"/>
                <a:gd name="T27" fmla="*/ 16667 h 20000"/>
                <a:gd name="T28" fmla="*/ 19200 w 20000"/>
                <a:gd name="T29" fmla="*/ 17901 h 20000"/>
                <a:gd name="T30" fmla="*/ 17733 w 20000"/>
                <a:gd name="T31" fmla="*/ 18642 h 20000"/>
                <a:gd name="T32" fmla="*/ 12267 w 20000"/>
                <a:gd name="T33" fmla="*/ 19877 h 20000"/>
                <a:gd name="T34" fmla="*/ 14400 w 20000"/>
                <a:gd name="T35" fmla="*/ 17901 h 20000"/>
                <a:gd name="T36" fmla="*/ 12267 w 20000"/>
                <a:gd name="T37" fmla="*/ 14815 h 20000"/>
                <a:gd name="T38" fmla="*/ 8933 w 20000"/>
                <a:gd name="T39" fmla="*/ 14815 h 20000"/>
                <a:gd name="T40" fmla="*/ 8133 w 20000"/>
                <a:gd name="T41" fmla="*/ 15432 h 20000"/>
                <a:gd name="T42" fmla="*/ 4800 w 20000"/>
                <a:gd name="T43" fmla="*/ 12099 h 20000"/>
                <a:gd name="T44" fmla="*/ 1333 w 20000"/>
                <a:gd name="T45" fmla="*/ 11605 h 20000"/>
                <a:gd name="T46" fmla="*/ 1333 w 20000"/>
                <a:gd name="T47" fmla="*/ 8272 h 20000"/>
                <a:gd name="T48" fmla="*/ 0 w 20000"/>
                <a:gd name="T49" fmla="*/ 5062 h 20000"/>
                <a:gd name="T50" fmla="*/ 1333 w 20000"/>
                <a:gd name="T51" fmla="*/ 1235 h 20000"/>
                <a:gd name="T52" fmla="*/ 5467 w 20000"/>
                <a:gd name="T53" fmla="*/ 0 h 20000"/>
                <a:gd name="T54" fmla="*/ 8933 w 20000"/>
                <a:gd name="T55" fmla="*/ 1235 h 20000"/>
                <a:gd name="T56" fmla="*/ 10933 w 20000"/>
                <a:gd name="T57" fmla="*/ 123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000" h="20000">
                  <a:moveTo>
                    <a:pt x="10933" y="1235"/>
                  </a:moveTo>
                  <a:lnTo>
                    <a:pt x="10933" y="1975"/>
                  </a:lnTo>
                  <a:lnTo>
                    <a:pt x="13600" y="3210"/>
                  </a:lnTo>
                  <a:lnTo>
                    <a:pt x="15733" y="4568"/>
                  </a:lnTo>
                  <a:lnTo>
                    <a:pt x="16400" y="3210"/>
                  </a:lnTo>
                  <a:lnTo>
                    <a:pt x="17733" y="3210"/>
                  </a:lnTo>
                  <a:lnTo>
                    <a:pt x="16400" y="4568"/>
                  </a:lnTo>
                  <a:lnTo>
                    <a:pt x="17733" y="6543"/>
                  </a:lnTo>
                  <a:lnTo>
                    <a:pt x="17733" y="10247"/>
                  </a:lnTo>
                  <a:lnTo>
                    <a:pt x="19200" y="12099"/>
                  </a:lnTo>
                  <a:lnTo>
                    <a:pt x="19867" y="13457"/>
                  </a:lnTo>
                  <a:lnTo>
                    <a:pt x="19200" y="14815"/>
                  </a:lnTo>
                  <a:lnTo>
                    <a:pt x="17733" y="15432"/>
                  </a:lnTo>
                  <a:lnTo>
                    <a:pt x="17733" y="16667"/>
                  </a:lnTo>
                  <a:lnTo>
                    <a:pt x="19200" y="17901"/>
                  </a:lnTo>
                  <a:lnTo>
                    <a:pt x="17733" y="18642"/>
                  </a:lnTo>
                  <a:lnTo>
                    <a:pt x="12267" y="19877"/>
                  </a:lnTo>
                  <a:lnTo>
                    <a:pt x="14400" y="17901"/>
                  </a:lnTo>
                  <a:lnTo>
                    <a:pt x="12267" y="14815"/>
                  </a:lnTo>
                  <a:lnTo>
                    <a:pt x="8933" y="14815"/>
                  </a:lnTo>
                  <a:lnTo>
                    <a:pt x="8133" y="15432"/>
                  </a:lnTo>
                  <a:lnTo>
                    <a:pt x="4800" y="12099"/>
                  </a:lnTo>
                  <a:lnTo>
                    <a:pt x="1333" y="11605"/>
                  </a:lnTo>
                  <a:lnTo>
                    <a:pt x="1333" y="8272"/>
                  </a:lnTo>
                  <a:lnTo>
                    <a:pt x="0" y="5062"/>
                  </a:lnTo>
                  <a:lnTo>
                    <a:pt x="1333" y="1235"/>
                  </a:lnTo>
                  <a:lnTo>
                    <a:pt x="5467" y="0"/>
                  </a:lnTo>
                  <a:lnTo>
                    <a:pt x="8933" y="1235"/>
                  </a:lnTo>
                  <a:lnTo>
                    <a:pt x="10933" y="123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28" name="Freeform 225">
              <a:extLst>
                <a:ext uri="{FF2B5EF4-FFF2-40B4-BE49-F238E27FC236}">
                  <a16:creationId xmlns:a16="http://schemas.microsoft.com/office/drawing/2014/main" id="{1B4ED070-B29A-AF4E-8837-8A2C79C3E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622" y="3605563"/>
              <a:ext cx="50888" cy="45531"/>
            </a:xfrm>
            <a:custGeom>
              <a:avLst/>
              <a:gdLst>
                <a:gd name="T0" fmla="*/ 12128 w 20000"/>
                <a:gd name="T1" fmla="*/ 9762 h 20000"/>
                <a:gd name="T2" fmla="*/ 8723 w 20000"/>
                <a:gd name="T3" fmla="*/ 13571 h 20000"/>
                <a:gd name="T4" fmla="*/ 5532 w 20000"/>
                <a:gd name="T5" fmla="*/ 19762 h 20000"/>
                <a:gd name="T6" fmla="*/ 0 w 20000"/>
                <a:gd name="T7" fmla="*/ 12381 h 20000"/>
                <a:gd name="T8" fmla="*/ 851 w 20000"/>
                <a:gd name="T9" fmla="*/ 12381 h 20000"/>
                <a:gd name="T10" fmla="*/ 3404 w 20000"/>
                <a:gd name="T11" fmla="*/ 6190 h 20000"/>
                <a:gd name="T12" fmla="*/ 8723 w 20000"/>
                <a:gd name="T13" fmla="*/ 0 h 20000"/>
                <a:gd name="T14" fmla="*/ 14255 w 20000"/>
                <a:gd name="T15" fmla="*/ 952 h 20000"/>
                <a:gd name="T16" fmla="*/ 19787 w 20000"/>
                <a:gd name="T17" fmla="*/ 7381 h 20000"/>
                <a:gd name="T18" fmla="*/ 17660 w 20000"/>
                <a:gd name="T19" fmla="*/ 9762 h 20000"/>
                <a:gd name="T20" fmla="*/ 12128 w 20000"/>
                <a:gd name="T21" fmla="*/ 976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00" h="20000">
                  <a:moveTo>
                    <a:pt x="12128" y="9762"/>
                  </a:moveTo>
                  <a:lnTo>
                    <a:pt x="8723" y="13571"/>
                  </a:lnTo>
                  <a:lnTo>
                    <a:pt x="5532" y="19762"/>
                  </a:lnTo>
                  <a:lnTo>
                    <a:pt x="0" y="12381"/>
                  </a:lnTo>
                  <a:lnTo>
                    <a:pt x="851" y="12381"/>
                  </a:lnTo>
                  <a:lnTo>
                    <a:pt x="3404" y="6190"/>
                  </a:lnTo>
                  <a:lnTo>
                    <a:pt x="8723" y="0"/>
                  </a:lnTo>
                  <a:lnTo>
                    <a:pt x="14255" y="952"/>
                  </a:lnTo>
                  <a:lnTo>
                    <a:pt x="19787" y="7381"/>
                  </a:lnTo>
                  <a:lnTo>
                    <a:pt x="17660" y="9762"/>
                  </a:lnTo>
                  <a:lnTo>
                    <a:pt x="12128" y="976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29" name="Freeform 224">
              <a:extLst>
                <a:ext uri="{FF2B5EF4-FFF2-40B4-BE49-F238E27FC236}">
                  <a16:creationId xmlns:a16="http://schemas.microsoft.com/office/drawing/2014/main" id="{1DAB1D54-CAE7-C147-9245-F052456DA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423" y="3618955"/>
              <a:ext cx="45532" cy="36158"/>
            </a:xfrm>
            <a:custGeom>
              <a:avLst/>
              <a:gdLst>
                <a:gd name="T0" fmla="*/ 15952 w 20000"/>
                <a:gd name="T1" fmla="*/ 12059 h 20000"/>
                <a:gd name="T2" fmla="*/ 8571 w 20000"/>
                <a:gd name="T3" fmla="*/ 19706 h 20000"/>
                <a:gd name="T4" fmla="*/ 8571 w 20000"/>
                <a:gd name="T5" fmla="*/ 16765 h 20000"/>
                <a:gd name="T6" fmla="*/ 8571 w 20000"/>
                <a:gd name="T7" fmla="*/ 12059 h 20000"/>
                <a:gd name="T8" fmla="*/ 0 w 20000"/>
                <a:gd name="T9" fmla="*/ 4706 h 20000"/>
                <a:gd name="T10" fmla="*/ 6190 w 20000"/>
                <a:gd name="T11" fmla="*/ 4706 h 20000"/>
                <a:gd name="T12" fmla="*/ 8571 w 20000"/>
                <a:gd name="T13" fmla="*/ 1765 h 20000"/>
                <a:gd name="T14" fmla="*/ 9762 w 20000"/>
                <a:gd name="T15" fmla="*/ 0 h 20000"/>
                <a:gd name="T16" fmla="*/ 15952 w 20000"/>
                <a:gd name="T17" fmla="*/ 0 h 20000"/>
                <a:gd name="T18" fmla="*/ 19762 w 20000"/>
                <a:gd name="T19" fmla="*/ 7647 h 20000"/>
                <a:gd name="T20" fmla="*/ 15952 w 20000"/>
                <a:gd name="T21" fmla="*/ 1205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00" h="20000">
                  <a:moveTo>
                    <a:pt x="15952" y="12059"/>
                  </a:moveTo>
                  <a:lnTo>
                    <a:pt x="8571" y="19706"/>
                  </a:lnTo>
                  <a:lnTo>
                    <a:pt x="8571" y="16765"/>
                  </a:lnTo>
                  <a:lnTo>
                    <a:pt x="8571" y="12059"/>
                  </a:lnTo>
                  <a:lnTo>
                    <a:pt x="0" y="4706"/>
                  </a:lnTo>
                  <a:lnTo>
                    <a:pt x="6190" y="4706"/>
                  </a:lnTo>
                  <a:lnTo>
                    <a:pt x="8571" y="1765"/>
                  </a:lnTo>
                  <a:lnTo>
                    <a:pt x="9762" y="0"/>
                  </a:lnTo>
                  <a:lnTo>
                    <a:pt x="15952" y="0"/>
                  </a:lnTo>
                  <a:lnTo>
                    <a:pt x="19762" y="7647"/>
                  </a:lnTo>
                  <a:lnTo>
                    <a:pt x="15952" y="1205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30" name="Freeform 223">
              <a:extLst>
                <a:ext uri="{FF2B5EF4-FFF2-40B4-BE49-F238E27FC236}">
                  <a16:creationId xmlns:a16="http://schemas.microsoft.com/office/drawing/2014/main" id="{2A07F862-0CC9-9C4B-9C96-D7D26C7D9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171" y="3636363"/>
              <a:ext cx="53566" cy="50888"/>
            </a:xfrm>
            <a:custGeom>
              <a:avLst/>
              <a:gdLst>
                <a:gd name="T0" fmla="*/ 14400 w 20000"/>
                <a:gd name="T1" fmla="*/ 0 h 20000"/>
                <a:gd name="T2" fmla="*/ 19800 w 20000"/>
                <a:gd name="T3" fmla="*/ 5532 h 20000"/>
                <a:gd name="T4" fmla="*/ 19800 w 20000"/>
                <a:gd name="T5" fmla="*/ 10851 h 20000"/>
                <a:gd name="T6" fmla="*/ 16600 w 20000"/>
                <a:gd name="T7" fmla="*/ 14255 h 20000"/>
                <a:gd name="T8" fmla="*/ 12400 w 20000"/>
                <a:gd name="T9" fmla="*/ 12128 h 20000"/>
                <a:gd name="T10" fmla="*/ 11400 w 20000"/>
                <a:gd name="T11" fmla="*/ 16383 h 20000"/>
                <a:gd name="T12" fmla="*/ 6200 w 20000"/>
                <a:gd name="T13" fmla="*/ 16383 h 20000"/>
                <a:gd name="T14" fmla="*/ 3200 w 20000"/>
                <a:gd name="T15" fmla="*/ 19787 h 20000"/>
                <a:gd name="T16" fmla="*/ 1200 w 20000"/>
                <a:gd name="T17" fmla="*/ 14255 h 20000"/>
                <a:gd name="T18" fmla="*/ 0 w 20000"/>
                <a:gd name="T19" fmla="*/ 10851 h 20000"/>
                <a:gd name="T20" fmla="*/ 0 w 20000"/>
                <a:gd name="T21" fmla="*/ 7660 h 20000"/>
                <a:gd name="T22" fmla="*/ 6200 w 20000"/>
                <a:gd name="T23" fmla="*/ 2128 h 20000"/>
                <a:gd name="T24" fmla="*/ 14400 w 20000"/>
                <a:gd name="T25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4400" y="0"/>
                  </a:moveTo>
                  <a:lnTo>
                    <a:pt x="19800" y="5532"/>
                  </a:lnTo>
                  <a:lnTo>
                    <a:pt x="19800" y="10851"/>
                  </a:lnTo>
                  <a:lnTo>
                    <a:pt x="16600" y="14255"/>
                  </a:lnTo>
                  <a:lnTo>
                    <a:pt x="12400" y="12128"/>
                  </a:lnTo>
                  <a:lnTo>
                    <a:pt x="11400" y="16383"/>
                  </a:lnTo>
                  <a:lnTo>
                    <a:pt x="6200" y="16383"/>
                  </a:lnTo>
                  <a:lnTo>
                    <a:pt x="3200" y="19787"/>
                  </a:lnTo>
                  <a:lnTo>
                    <a:pt x="1200" y="14255"/>
                  </a:lnTo>
                  <a:lnTo>
                    <a:pt x="0" y="10851"/>
                  </a:lnTo>
                  <a:lnTo>
                    <a:pt x="0" y="7660"/>
                  </a:lnTo>
                  <a:lnTo>
                    <a:pt x="6200" y="2128"/>
                  </a:lnTo>
                  <a:lnTo>
                    <a:pt x="1440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31" name="Freeform 222">
              <a:extLst>
                <a:ext uri="{FF2B5EF4-FFF2-40B4-BE49-F238E27FC236}">
                  <a16:creationId xmlns:a16="http://schemas.microsoft.com/office/drawing/2014/main" id="{A7C4F689-6EA4-7F4C-83D8-6819AD5F0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090" y="3411385"/>
              <a:ext cx="125882" cy="69635"/>
            </a:xfrm>
            <a:custGeom>
              <a:avLst/>
              <a:gdLst>
                <a:gd name="T0" fmla="*/ 5812 w 20000"/>
                <a:gd name="T1" fmla="*/ 0 h 20000"/>
                <a:gd name="T2" fmla="*/ 7521 w 20000"/>
                <a:gd name="T3" fmla="*/ 3077 h 20000"/>
                <a:gd name="T4" fmla="*/ 9316 w 20000"/>
                <a:gd name="T5" fmla="*/ 1538 h 20000"/>
                <a:gd name="T6" fmla="*/ 9829 w 20000"/>
                <a:gd name="T7" fmla="*/ 4000 h 20000"/>
                <a:gd name="T8" fmla="*/ 10684 w 20000"/>
                <a:gd name="T9" fmla="*/ 5538 h 20000"/>
                <a:gd name="T10" fmla="*/ 12821 w 20000"/>
                <a:gd name="T11" fmla="*/ 4000 h 20000"/>
                <a:gd name="T12" fmla="*/ 14188 w 20000"/>
                <a:gd name="T13" fmla="*/ 4000 h 20000"/>
                <a:gd name="T14" fmla="*/ 15043 w 20000"/>
                <a:gd name="T15" fmla="*/ 3077 h 20000"/>
                <a:gd name="T16" fmla="*/ 16838 w 20000"/>
                <a:gd name="T17" fmla="*/ 4000 h 20000"/>
                <a:gd name="T18" fmla="*/ 19060 w 20000"/>
                <a:gd name="T19" fmla="*/ 5538 h 20000"/>
                <a:gd name="T20" fmla="*/ 19915 w 20000"/>
                <a:gd name="T21" fmla="*/ 6308 h 20000"/>
                <a:gd name="T22" fmla="*/ 18547 w 20000"/>
                <a:gd name="T23" fmla="*/ 13538 h 20000"/>
                <a:gd name="T24" fmla="*/ 16838 w 20000"/>
                <a:gd name="T25" fmla="*/ 13538 h 20000"/>
                <a:gd name="T26" fmla="*/ 16410 w 20000"/>
                <a:gd name="T27" fmla="*/ 11846 h 20000"/>
                <a:gd name="T28" fmla="*/ 14188 w 20000"/>
                <a:gd name="T29" fmla="*/ 11846 h 20000"/>
                <a:gd name="T30" fmla="*/ 13333 w 20000"/>
                <a:gd name="T31" fmla="*/ 11846 h 20000"/>
                <a:gd name="T32" fmla="*/ 10684 w 20000"/>
                <a:gd name="T33" fmla="*/ 14154 h 20000"/>
                <a:gd name="T34" fmla="*/ 9829 w 20000"/>
                <a:gd name="T35" fmla="*/ 14154 h 20000"/>
                <a:gd name="T36" fmla="*/ 7179 w 20000"/>
                <a:gd name="T37" fmla="*/ 16615 h 20000"/>
                <a:gd name="T38" fmla="*/ 4872 w 20000"/>
                <a:gd name="T39" fmla="*/ 19846 h 20000"/>
                <a:gd name="T40" fmla="*/ 1795 w 20000"/>
                <a:gd name="T41" fmla="*/ 18154 h 20000"/>
                <a:gd name="T42" fmla="*/ 1368 w 20000"/>
                <a:gd name="T43" fmla="*/ 16615 h 20000"/>
                <a:gd name="T44" fmla="*/ 0 w 20000"/>
                <a:gd name="T45" fmla="*/ 14154 h 20000"/>
                <a:gd name="T46" fmla="*/ 0 w 20000"/>
                <a:gd name="T47" fmla="*/ 10308 h 20000"/>
                <a:gd name="T48" fmla="*/ 5812 w 20000"/>
                <a:gd name="T4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000" h="20000">
                  <a:moveTo>
                    <a:pt x="5812" y="0"/>
                  </a:moveTo>
                  <a:lnTo>
                    <a:pt x="7521" y="3077"/>
                  </a:lnTo>
                  <a:lnTo>
                    <a:pt x="9316" y="1538"/>
                  </a:lnTo>
                  <a:lnTo>
                    <a:pt x="9829" y="4000"/>
                  </a:lnTo>
                  <a:lnTo>
                    <a:pt x="10684" y="5538"/>
                  </a:lnTo>
                  <a:lnTo>
                    <a:pt x="12821" y="4000"/>
                  </a:lnTo>
                  <a:lnTo>
                    <a:pt x="14188" y="4000"/>
                  </a:lnTo>
                  <a:lnTo>
                    <a:pt x="15043" y="3077"/>
                  </a:lnTo>
                  <a:lnTo>
                    <a:pt x="16838" y="4000"/>
                  </a:lnTo>
                  <a:lnTo>
                    <a:pt x="19060" y="5538"/>
                  </a:lnTo>
                  <a:lnTo>
                    <a:pt x="19915" y="6308"/>
                  </a:lnTo>
                  <a:lnTo>
                    <a:pt x="18547" y="13538"/>
                  </a:lnTo>
                  <a:lnTo>
                    <a:pt x="16838" y="13538"/>
                  </a:lnTo>
                  <a:lnTo>
                    <a:pt x="16410" y="11846"/>
                  </a:lnTo>
                  <a:lnTo>
                    <a:pt x="14188" y="11846"/>
                  </a:lnTo>
                  <a:lnTo>
                    <a:pt x="13333" y="11846"/>
                  </a:lnTo>
                  <a:lnTo>
                    <a:pt x="10684" y="14154"/>
                  </a:lnTo>
                  <a:lnTo>
                    <a:pt x="9829" y="14154"/>
                  </a:lnTo>
                  <a:lnTo>
                    <a:pt x="7179" y="16615"/>
                  </a:lnTo>
                  <a:lnTo>
                    <a:pt x="4872" y="19846"/>
                  </a:lnTo>
                  <a:lnTo>
                    <a:pt x="1795" y="18154"/>
                  </a:lnTo>
                  <a:lnTo>
                    <a:pt x="1368" y="16615"/>
                  </a:lnTo>
                  <a:lnTo>
                    <a:pt x="0" y="14154"/>
                  </a:lnTo>
                  <a:lnTo>
                    <a:pt x="0" y="10308"/>
                  </a:lnTo>
                  <a:lnTo>
                    <a:pt x="581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32" name="Freeform 221">
              <a:extLst>
                <a:ext uri="{FF2B5EF4-FFF2-40B4-BE49-F238E27FC236}">
                  <a16:creationId xmlns:a16="http://schemas.microsoft.com/office/drawing/2014/main" id="{074FCAC6-A7D0-234D-8D6D-B84B22060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636" y="3375230"/>
              <a:ext cx="141950" cy="77671"/>
            </a:xfrm>
            <a:custGeom>
              <a:avLst/>
              <a:gdLst>
                <a:gd name="T0" fmla="*/ 6943 w 20000"/>
                <a:gd name="T1" fmla="*/ 0 h 20000"/>
                <a:gd name="T2" fmla="*/ 8151 w 20000"/>
                <a:gd name="T3" fmla="*/ 0 h 20000"/>
                <a:gd name="T4" fmla="*/ 8981 w 20000"/>
                <a:gd name="T5" fmla="*/ 0 h 20000"/>
                <a:gd name="T6" fmla="*/ 10189 w 20000"/>
                <a:gd name="T7" fmla="*/ 0 h 20000"/>
                <a:gd name="T8" fmla="*/ 10189 w 20000"/>
                <a:gd name="T9" fmla="*/ 1507 h 20000"/>
                <a:gd name="T10" fmla="*/ 12075 w 20000"/>
                <a:gd name="T11" fmla="*/ 2877 h 20000"/>
                <a:gd name="T12" fmla="*/ 12830 w 20000"/>
                <a:gd name="T13" fmla="*/ 2877 h 20000"/>
                <a:gd name="T14" fmla="*/ 12830 w 20000"/>
                <a:gd name="T15" fmla="*/ 3699 h 20000"/>
                <a:gd name="T16" fmla="*/ 12830 w 20000"/>
                <a:gd name="T17" fmla="*/ 5068 h 20000"/>
                <a:gd name="T18" fmla="*/ 14038 w 20000"/>
                <a:gd name="T19" fmla="*/ 6438 h 20000"/>
                <a:gd name="T20" fmla="*/ 14792 w 20000"/>
                <a:gd name="T21" fmla="*/ 6438 h 20000"/>
                <a:gd name="T22" fmla="*/ 16000 w 20000"/>
                <a:gd name="T23" fmla="*/ 5068 h 20000"/>
                <a:gd name="T24" fmla="*/ 17132 w 20000"/>
                <a:gd name="T25" fmla="*/ 6438 h 20000"/>
                <a:gd name="T26" fmla="*/ 17132 w 20000"/>
                <a:gd name="T27" fmla="*/ 7123 h 20000"/>
                <a:gd name="T28" fmla="*/ 19925 w 20000"/>
                <a:gd name="T29" fmla="*/ 8493 h 20000"/>
                <a:gd name="T30" fmla="*/ 19925 w 20000"/>
                <a:gd name="T31" fmla="*/ 9315 h 20000"/>
                <a:gd name="T32" fmla="*/ 14792 w 20000"/>
                <a:gd name="T33" fmla="*/ 18493 h 20000"/>
                <a:gd name="T34" fmla="*/ 11698 w 20000"/>
                <a:gd name="T35" fmla="*/ 17671 h 20000"/>
                <a:gd name="T36" fmla="*/ 9736 w 20000"/>
                <a:gd name="T37" fmla="*/ 16301 h 20000"/>
                <a:gd name="T38" fmla="*/ 8151 w 20000"/>
                <a:gd name="T39" fmla="*/ 19863 h 20000"/>
                <a:gd name="T40" fmla="*/ 6943 w 20000"/>
                <a:gd name="T41" fmla="*/ 19863 h 20000"/>
                <a:gd name="T42" fmla="*/ 5057 w 20000"/>
                <a:gd name="T43" fmla="*/ 18493 h 20000"/>
                <a:gd name="T44" fmla="*/ 5057 w 20000"/>
                <a:gd name="T45" fmla="*/ 17671 h 20000"/>
                <a:gd name="T46" fmla="*/ 3849 w 20000"/>
                <a:gd name="T47" fmla="*/ 14932 h 20000"/>
                <a:gd name="T48" fmla="*/ 3547 w 20000"/>
                <a:gd name="T49" fmla="*/ 14247 h 20000"/>
                <a:gd name="T50" fmla="*/ 1509 w 20000"/>
                <a:gd name="T51" fmla="*/ 12055 h 20000"/>
                <a:gd name="T52" fmla="*/ 1509 w 20000"/>
                <a:gd name="T53" fmla="*/ 9315 h 20000"/>
                <a:gd name="T54" fmla="*/ 0 w 20000"/>
                <a:gd name="T55" fmla="*/ 8493 h 20000"/>
                <a:gd name="T56" fmla="*/ 0 w 20000"/>
                <a:gd name="T57" fmla="*/ 6438 h 20000"/>
                <a:gd name="T58" fmla="*/ 0 w 20000"/>
                <a:gd name="T59" fmla="*/ 5068 h 20000"/>
                <a:gd name="T60" fmla="*/ 755 w 20000"/>
                <a:gd name="T61" fmla="*/ 6438 h 20000"/>
                <a:gd name="T62" fmla="*/ 6642 w 20000"/>
                <a:gd name="T63" fmla="*/ 1507 h 20000"/>
                <a:gd name="T64" fmla="*/ 6943 w 20000"/>
                <a:gd name="T65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00" h="20000">
                  <a:moveTo>
                    <a:pt x="6943" y="0"/>
                  </a:moveTo>
                  <a:lnTo>
                    <a:pt x="8151" y="0"/>
                  </a:lnTo>
                  <a:lnTo>
                    <a:pt x="8981" y="0"/>
                  </a:lnTo>
                  <a:lnTo>
                    <a:pt x="10189" y="0"/>
                  </a:lnTo>
                  <a:lnTo>
                    <a:pt x="10189" y="1507"/>
                  </a:lnTo>
                  <a:lnTo>
                    <a:pt x="12075" y="2877"/>
                  </a:lnTo>
                  <a:lnTo>
                    <a:pt x="12830" y="2877"/>
                  </a:lnTo>
                  <a:lnTo>
                    <a:pt x="12830" y="3699"/>
                  </a:lnTo>
                  <a:lnTo>
                    <a:pt x="12830" y="5068"/>
                  </a:lnTo>
                  <a:lnTo>
                    <a:pt x="14038" y="6438"/>
                  </a:lnTo>
                  <a:lnTo>
                    <a:pt x="14792" y="6438"/>
                  </a:lnTo>
                  <a:lnTo>
                    <a:pt x="16000" y="5068"/>
                  </a:lnTo>
                  <a:lnTo>
                    <a:pt x="17132" y="6438"/>
                  </a:lnTo>
                  <a:lnTo>
                    <a:pt x="17132" y="7123"/>
                  </a:lnTo>
                  <a:lnTo>
                    <a:pt x="19925" y="8493"/>
                  </a:lnTo>
                  <a:lnTo>
                    <a:pt x="19925" y="9315"/>
                  </a:lnTo>
                  <a:lnTo>
                    <a:pt x="14792" y="18493"/>
                  </a:lnTo>
                  <a:lnTo>
                    <a:pt x="11698" y="17671"/>
                  </a:lnTo>
                  <a:lnTo>
                    <a:pt x="9736" y="16301"/>
                  </a:lnTo>
                  <a:lnTo>
                    <a:pt x="8151" y="19863"/>
                  </a:lnTo>
                  <a:lnTo>
                    <a:pt x="6943" y="19863"/>
                  </a:lnTo>
                  <a:lnTo>
                    <a:pt x="5057" y="18493"/>
                  </a:lnTo>
                  <a:lnTo>
                    <a:pt x="5057" y="17671"/>
                  </a:lnTo>
                  <a:lnTo>
                    <a:pt x="3849" y="14932"/>
                  </a:lnTo>
                  <a:lnTo>
                    <a:pt x="3547" y="14247"/>
                  </a:lnTo>
                  <a:lnTo>
                    <a:pt x="1509" y="12055"/>
                  </a:lnTo>
                  <a:lnTo>
                    <a:pt x="1509" y="9315"/>
                  </a:lnTo>
                  <a:lnTo>
                    <a:pt x="0" y="8493"/>
                  </a:lnTo>
                  <a:lnTo>
                    <a:pt x="0" y="6438"/>
                  </a:lnTo>
                  <a:lnTo>
                    <a:pt x="0" y="5068"/>
                  </a:lnTo>
                  <a:lnTo>
                    <a:pt x="755" y="6438"/>
                  </a:lnTo>
                  <a:lnTo>
                    <a:pt x="6642" y="1507"/>
                  </a:lnTo>
                  <a:lnTo>
                    <a:pt x="694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33" name="Freeform 220">
              <a:extLst>
                <a:ext uri="{FF2B5EF4-FFF2-40B4-BE49-F238E27FC236}">
                  <a16:creationId xmlns:a16="http://schemas.microsoft.com/office/drawing/2014/main" id="{0A2C0329-0FA2-234B-95B5-A53DBC68A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228" y="3724748"/>
              <a:ext cx="313363" cy="261132"/>
            </a:xfrm>
            <a:custGeom>
              <a:avLst/>
              <a:gdLst>
                <a:gd name="T0" fmla="*/ 14471 w 20000"/>
                <a:gd name="T1" fmla="*/ 861 h 20000"/>
                <a:gd name="T2" fmla="*/ 15358 w 20000"/>
                <a:gd name="T3" fmla="*/ 4262 h 20000"/>
                <a:gd name="T4" fmla="*/ 17133 w 20000"/>
                <a:gd name="T5" fmla="*/ 2787 h 20000"/>
                <a:gd name="T6" fmla="*/ 19078 w 20000"/>
                <a:gd name="T7" fmla="*/ 2541 h 20000"/>
                <a:gd name="T8" fmla="*/ 19966 w 20000"/>
                <a:gd name="T9" fmla="*/ 2787 h 20000"/>
                <a:gd name="T10" fmla="*/ 19625 w 20000"/>
                <a:gd name="T11" fmla="*/ 3197 h 20000"/>
                <a:gd name="T12" fmla="*/ 17679 w 20000"/>
                <a:gd name="T13" fmla="*/ 3607 h 20000"/>
                <a:gd name="T14" fmla="*/ 15904 w 20000"/>
                <a:gd name="T15" fmla="*/ 4467 h 20000"/>
                <a:gd name="T16" fmla="*/ 15904 w 20000"/>
                <a:gd name="T17" fmla="*/ 6967 h 20000"/>
                <a:gd name="T18" fmla="*/ 15358 w 20000"/>
                <a:gd name="T19" fmla="*/ 8893 h 20000"/>
                <a:gd name="T20" fmla="*/ 14471 w 20000"/>
                <a:gd name="T21" fmla="*/ 9959 h 20000"/>
                <a:gd name="T22" fmla="*/ 14334 w 20000"/>
                <a:gd name="T23" fmla="*/ 10820 h 20000"/>
                <a:gd name="T24" fmla="*/ 13618 w 20000"/>
                <a:gd name="T25" fmla="*/ 12090 h 20000"/>
                <a:gd name="T26" fmla="*/ 13413 w 20000"/>
                <a:gd name="T27" fmla="*/ 13770 h 20000"/>
                <a:gd name="T28" fmla="*/ 13072 w 20000"/>
                <a:gd name="T29" fmla="*/ 15492 h 20000"/>
                <a:gd name="T30" fmla="*/ 12218 w 20000"/>
                <a:gd name="T31" fmla="*/ 15287 h 20000"/>
                <a:gd name="T32" fmla="*/ 11331 w 20000"/>
                <a:gd name="T33" fmla="*/ 15287 h 20000"/>
                <a:gd name="T34" fmla="*/ 10273 w 20000"/>
                <a:gd name="T35" fmla="*/ 15902 h 20000"/>
                <a:gd name="T36" fmla="*/ 9727 w 20000"/>
                <a:gd name="T37" fmla="*/ 16107 h 20000"/>
                <a:gd name="T38" fmla="*/ 9386 w 20000"/>
                <a:gd name="T39" fmla="*/ 18689 h 20000"/>
                <a:gd name="T40" fmla="*/ 6212 w 20000"/>
                <a:gd name="T41" fmla="*/ 19713 h 20000"/>
                <a:gd name="T42" fmla="*/ 4778 w 20000"/>
                <a:gd name="T43" fmla="*/ 19959 h 20000"/>
                <a:gd name="T44" fmla="*/ 1604 w 20000"/>
                <a:gd name="T45" fmla="*/ 19303 h 20000"/>
                <a:gd name="T46" fmla="*/ 2457 w 20000"/>
                <a:gd name="T47" fmla="*/ 16967 h 20000"/>
                <a:gd name="T48" fmla="*/ 922 w 20000"/>
                <a:gd name="T49" fmla="*/ 15492 h 20000"/>
                <a:gd name="T50" fmla="*/ 205 w 20000"/>
                <a:gd name="T51" fmla="*/ 12090 h 20000"/>
                <a:gd name="T52" fmla="*/ 205 w 20000"/>
                <a:gd name="T53" fmla="*/ 11066 h 20000"/>
                <a:gd name="T54" fmla="*/ 546 w 20000"/>
                <a:gd name="T55" fmla="*/ 9754 h 20000"/>
                <a:gd name="T56" fmla="*/ 546 w 20000"/>
                <a:gd name="T57" fmla="*/ 8074 h 20000"/>
                <a:gd name="T58" fmla="*/ 2321 w 20000"/>
                <a:gd name="T59" fmla="*/ 7213 h 20000"/>
                <a:gd name="T60" fmla="*/ 3720 w 20000"/>
                <a:gd name="T61" fmla="*/ 6557 h 20000"/>
                <a:gd name="T62" fmla="*/ 5666 w 20000"/>
                <a:gd name="T63" fmla="*/ 4877 h 20000"/>
                <a:gd name="T64" fmla="*/ 6724 w 20000"/>
                <a:gd name="T65" fmla="*/ 2787 h 20000"/>
                <a:gd name="T66" fmla="*/ 9898 w 20000"/>
                <a:gd name="T67" fmla="*/ 3852 h 20000"/>
                <a:gd name="T68" fmla="*/ 11672 w 20000"/>
                <a:gd name="T69" fmla="*/ 3197 h 20000"/>
                <a:gd name="T70" fmla="*/ 13413 w 20000"/>
                <a:gd name="T71" fmla="*/ 1926 h 20000"/>
                <a:gd name="T72" fmla="*/ 13618 w 20000"/>
                <a:gd name="T7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000" h="20000">
                  <a:moveTo>
                    <a:pt x="13618" y="0"/>
                  </a:moveTo>
                  <a:lnTo>
                    <a:pt x="14471" y="861"/>
                  </a:lnTo>
                  <a:lnTo>
                    <a:pt x="14881" y="1066"/>
                  </a:lnTo>
                  <a:lnTo>
                    <a:pt x="15358" y="4262"/>
                  </a:lnTo>
                  <a:lnTo>
                    <a:pt x="16280" y="3607"/>
                  </a:lnTo>
                  <a:lnTo>
                    <a:pt x="17133" y="2787"/>
                  </a:lnTo>
                  <a:lnTo>
                    <a:pt x="18225" y="2131"/>
                  </a:lnTo>
                  <a:lnTo>
                    <a:pt x="19078" y="2541"/>
                  </a:lnTo>
                  <a:lnTo>
                    <a:pt x="19420" y="2541"/>
                  </a:lnTo>
                  <a:lnTo>
                    <a:pt x="19966" y="2787"/>
                  </a:lnTo>
                  <a:lnTo>
                    <a:pt x="19420" y="2787"/>
                  </a:lnTo>
                  <a:lnTo>
                    <a:pt x="19625" y="3197"/>
                  </a:lnTo>
                  <a:lnTo>
                    <a:pt x="19966" y="3607"/>
                  </a:lnTo>
                  <a:lnTo>
                    <a:pt x="17679" y="3607"/>
                  </a:lnTo>
                  <a:lnTo>
                    <a:pt x="16792" y="3852"/>
                  </a:lnTo>
                  <a:lnTo>
                    <a:pt x="15904" y="4467"/>
                  </a:lnTo>
                  <a:lnTo>
                    <a:pt x="15734" y="5287"/>
                  </a:lnTo>
                  <a:lnTo>
                    <a:pt x="15904" y="6967"/>
                  </a:lnTo>
                  <a:lnTo>
                    <a:pt x="15734" y="8279"/>
                  </a:lnTo>
                  <a:lnTo>
                    <a:pt x="15358" y="8893"/>
                  </a:lnTo>
                  <a:lnTo>
                    <a:pt x="15734" y="9959"/>
                  </a:lnTo>
                  <a:lnTo>
                    <a:pt x="14471" y="9959"/>
                  </a:lnTo>
                  <a:lnTo>
                    <a:pt x="13959" y="9959"/>
                  </a:lnTo>
                  <a:lnTo>
                    <a:pt x="14334" y="10820"/>
                  </a:lnTo>
                  <a:lnTo>
                    <a:pt x="14471" y="11475"/>
                  </a:lnTo>
                  <a:lnTo>
                    <a:pt x="13618" y="12090"/>
                  </a:lnTo>
                  <a:lnTo>
                    <a:pt x="13618" y="13156"/>
                  </a:lnTo>
                  <a:lnTo>
                    <a:pt x="13413" y="13770"/>
                  </a:lnTo>
                  <a:lnTo>
                    <a:pt x="13618" y="14836"/>
                  </a:lnTo>
                  <a:lnTo>
                    <a:pt x="13072" y="15492"/>
                  </a:lnTo>
                  <a:lnTo>
                    <a:pt x="12560" y="15287"/>
                  </a:lnTo>
                  <a:lnTo>
                    <a:pt x="12218" y="15287"/>
                  </a:lnTo>
                  <a:lnTo>
                    <a:pt x="11672" y="14836"/>
                  </a:lnTo>
                  <a:lnTo>
                    <a:pt x="11331" y="15287"/>
                  </a:lnTo>
                  <a:lnTo>
                    <a:pt x="11126" y="15902"/>
                  </a:lnTo>
                  <a:lnTo>
                    <a:pt x="10273" y="15902"/>
                  </a:lnTo>
                  <a:lnTo>
                    <a:pt x="9898" y="15902"/>
                  </a:lnTo>
                  <a:lnTo>
                    <a:pt x="9727" y="16107"/>
                  </a:lnTo>
                  <a:lnTo>
                    <a:pt x="9386" y="16516"/>
                  </a:lnTo>
                  <a:lnTo>
                    <a:pt x="9386" y="18689"/>
                  </a:lnTo>
                  <a:lnTo>
                    <a:pt x="7611" y="19303"/>
                  </a:lnTo>
                  <a:lnTo>
                    <a:pt x="6212" y="19713"/>
                  </a:lnTo>
                  <a:lnTo>
                    <a:pt x="5666" y="19959"/>
                  </a:lnTo>
                  <a:lnTo>
                    <a:pt x="4778" y="19959"/>
                  </a:lnTo>
                  <a:lnTo>
                    <a:pt x="3720" y="19959"/>
                  </a:lnTo>
                  <a:lnTo>
                    <a:pt x="1604" y="19303"/>
                  </a:lnTo>
                  <a:lnTo>
                    <a:pt x="1945" y="17828"/>
                  </a:lnTo>
                  <a:lnTo>
                    <a:pt x="2457" y="16967"/>
                  </a:lnTo>
                  <a:lnTo>
                    <a:pt x="2321" y="15902"/>
                  </a:lnTo>
                  <a:lnTo>
                    <a:pt x="922" y="15492"/>
                  </a:lnTo>
                  <a:lnTo>
                    <a:pt x="922" y="13770"/>
                  </a:lnTo>
                  <a:lnTo>
                    <a:pt x="205" y="12090"/>
                  </a:lnTo>
                  <a:lnTo>
                    <a:pt x="546" y="11475"/>
                  </a:lnTo>
                  <a:lnTo>
                    <a:pt x="205" y="11066"/>
                  </a:lnTo>
                  <a:lnTo>
                    <a:pt x="0" y="9959"/>
                  </a:lnTo>
                  <a:lnTo>
                    <a:pt x="546" y="9754"/>
                  </a:lnTo>
                  <a:lnTo>
                    <a:pt x="205" y="9344"/>
                  </a:lnTo>
                  <a:lnTo>
                    <a:pt x="546" y="8074"/>
                  </a:lnTo>
                  <a:lnTo>
                    <a:pt x="546" y="6557"/>
                  </a:lnTo>
                  <a:lnTo>
                    <a:pt x="2321" y="7213"/>
                  </a:lnTo>
                  <a:lnTo>
                    <a:pt x="2321" y="8074"/>
                  </a:lnTo>
                  <a:lnTo>
                    <a:pt x="3720" y="6557"/>
                  </a:lnTo>
                  <a:lnTo>
                    <a:pt x="3379" y="6393"/>
                  </a:lnTo>
                  <a:lnTo>
                    <a:pt x="5666" y="4877"/>
                  </a:lnTo>
                  <a:lnTo>
                    <a:pt x="5666" y="3197"/>
                  </a:lnTo>
                  <a:lnTo>
                    <a:pt x="6724" y="2787"/>
                  </a:lnTo>
                  <a:lnTo>
                    <a:pt x="7952" y="3197"/>
                  </a:lnTo>
                  <a:lnTo>
                    <a:pt x="9898" y="3852"/>
                  </a:lnTo>
                  <a:lnTo>
                    <a:pt x="11331" y="2787"/>
                  </a:lnTo>
                  <a:lnTo>
                    <a:pt x="11672" y="3197"/>
                  </a:lnTo>
                  <a:lnTo>
                    <a:pt x="12014" y="2541"/>
                  </a:lnTo>
                  <a:lnTo>
                    <a:pt x="13413" y="1926"/>
                  </a:lnTo>
                  <a:lnTo>
                    <a:pt x="13072" y="1516"/>
                  </a:lnTo>
                  <a:lnTo>
                    <a:pt x="1361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34" name="Freeform 219">
              <a:extLst>
                <a:ext uri="{FF2B5EF4-FFF2-40B4-BE49-F238E27FC236}">
                  <a16:creationId xmlns:a16="http://schemas.microsoft.com/office/drawing/2014/main" id="{9F89AFB1-E471-1249-876E-76FCD18FC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146" y="4051500"/>
              <a:ext cx="116508" cy="144628"/>
            </a:xfrm>
            <a:custGeom>
              <a:avLst/>
              <a:gdLst>
                <a:gd name="T0" fmla="*/ 6147 w 20000"/>
                <a:gd name="T1" fmla="*/ 17704 h 20000"/>
                <a:gd name="T2" fmla="*/ 3303 w 20000"/>
                <a:gd name="T3" fmla="*/ 10741 h 20000"/>
                <a:gd name="T4" fmla="*/ 3761 w 20000"/>
                <a:gd name="T5" fmla="*/ 8815 h 20000"/>
                <a:gd name="T6" fmla="*/ 1284 w 20000"/>
                <a:gd name="T7" fmla="*/ 8074 h 20000"/>
                <a:gd name="T8" fmla="*/ 0 w 20000"/>
                <a:gd name="T9" fmla="*/ 6963 h 20000"/>
                <a:gd name="T10" fmla="*/ 1284 w 20000"/>
                <a:gd name="T11" fmla="*/ 6519 h 20000"/>
                <a:gd name="T12" fmla="*/ 1284 w 20000"/>
                <a:gd name="T13" fmla="*/ 4963 h 20000"/>
                <a:gd name="T14" fmla="*/ 3761 w 20000"/>
                <a:gd name="T15" fmla="*/ 4963 h 20000"/>
                <a:gd name="T16" fmla="*/ 2385 w 20000"/>
                <a:gd name="T17" fmla="*/ 3778 h 20000"/>
                <a:gd name="T18" fmla="*/ 1284 w 20000"/>
                <a:gd name="T19" fmla="*/ 3778 h 20000"/>
                <a:gd name="T20" fmla="*/ 0 w 20000"/>
                <a:gd name="T21" fmla="*/ 2741 h 20000"/>
                <a:gd name="T22" fmla="*/ 917 w 20000"/>
                <a:gd name="T23" fmla="*/ 0 h 20000"/>
                <a:gd name="T24" fmla="*/ 2385 w 20000"/>
                <a:gd name="T25" fmla="*/ 0 h 20000"/>
                <a:gd name="T26" fmla="*/ 4679 w 20000"/>
                <a:gd name="T27" fmla="*/ 1556 h 20000"/>
                <a:gd name="T28" fmla="*/ 7064 w 20000"/>
                <a:gd name="T29" fmla="*/ 2741 h 20000"/>
                <a:gd name="T30" fmla="*/ 7523 w 20000"/>
                <a:gd name="T31" fmla="*/ 4593 h 20000"/>
                <a:gd name="T32" fmla="*/ 7064 w 20000"/>
                <a:gd name="T33" fmla="*/ 4963 h 20000"/>
                <a:gd name="T34" fmla="*/ 16147 w 20000"/>
                <a:gd name="T35" fmla="*/ 4593 h 20000"/>
                <a:gd name="T36" fmla="*/ 17064 w 20000"/>
                <a:gd name="T37" fmla="*/ 5778 h 20000"/>
                <a:gd name="T38" fmla="*/ 16147 w 20000"/>
                <a:gd name="T39" fmla="*/ 6519 h 20000"/>
                <a:gd name="T40" fmla="*/ 16147 w 20000"/>
                <a:gd name="T41" fmla="*/ 7704 h 20000"/>
                <a:gd name="T42" fmla="*/ 13670 w 20000"/>
                <a:gd name="T43" fmla="*/ 8074 h 20000"/>
                <a:gd name="T44" fmla="*/ 13303 w 20000"/>
                <a:gd name="T45" fmla="*/ 9556 h 20000"/>
                <a:gd name="T46" fmla="*/ 12202 w 20000"/>
                <a:gd name="T47" fmla="*/ 10000 h 20000"/>
                <a:gd name="T48" fmla="*/ 13303 w 20000"/>
                <a:gd name="T49" fmla="*/ 12667 h 20000"/>
                <a:gd name="T50" fmla="*/ 13670 w 20000"/>
                <a:gd name="T51" fmla="*/ 12667 h 20000"/>
                <a:gd name="T52" fmla="*/ 14679 w 20000"/>
                <a:gd name="T53" fmla="*/ 13037 h 20000"/>
                <a:gd name="T54" fmla="*/ 15138 w 20000"/>
                <a:gd name="T55" fmla="*/ 13037 h 20000"/>
                <a:gd name="T56" fmla="*/ 17064 w 20000"/>
                <a:gd name="T57" fmla="*/ 11481 h 20000"/>
                <a:gd name="T58" fmla="*/ 17064 w 20000"/>
                <a:gd name="T59" fmla="*/ 13037 h 20000"/>
                <a:gd name="T60" fmla="*/ 18440 w 20000"/>
                <a:gd name="T61" fmla="*/ 14519 h 20000"/>
                <a:gd name="T62" fmla="*/ 19358 w 20000"/>
                <a:gd name="T63" fmla="*/ 16148 h 20000"/>
                <a:gd name="T64" fmla="*/ 19908 w 20000"/>
                <a:gd name="T65" fmla="*/ 19926 h 20000"/>
                <a:gd name="T66" fmla="*/ 18440 w 20000"/>
                <a:gd name="T67" fmla="*/ 19556 h 20000"/>
                <a:gd name="T68" fmla="*/ 17431 w 20000"/>
                <a:gd name="T69" fmla="*/ 19926 h 20000"/>
                <a:gd name="T70" fmla="*/ 17064 w 20000"/>
                <a:gd name="T71" fmla="*/ 18000 h 20000"/>
                <a:gd name="T72" fmla="*/ 16147 w 20000"/>
                <a:gd name="T73" fmla="*/ 15704 h 20000"/>
                <a:gd name="T74" fmla="*/ 13670 w 20000"/>
                <a:gd name="T75" fmla="*/ 13778 h 20000"/>
                <a:gd name="T76" fmla="*/ 11284 w 20000"/>
                <a:gd name="T77" fmla="*/ 13037 h 20000"/>
                <a:gd name="T78" fmla="*/ 10826 w 20000"/>
                <a:gd name="T79" fmla="*/ 11481 h 20000"/>
                <a:gd name="T80" fmla="*/ 8440 w 20000"/>
                <a:gd name="T81" fmla="*/ 10741 h 20000"/>
                <a:gd name="T82" fmla="*/ 8440 w 20000"/>
                <a:gd name="T83" fmla="*/ 11926 h 20000"/>
                <a:gd name="T84" fmla="*/ 9908 w 20000"/>
                <a:gd name="T85" fmla="*/ 11926 h 20000"/>
                <a:gd name="T86" fmla="*/ 10826 w 20000"/>
                <a:gd name="T87" fmla="*/ 13778 h 20000"/>
                <a:gd name="T88" fmla="*/ 9908 w 20000"/>
                <a:gd name="T89" fmla="*/ 14519 h 20000"/>
                <a:gd name="T90" fmla="*/ 10826 w 20000"/>
                <a:gd name="T91" fmla="*/ 15704 h 20000"/>
                <a:gd name="T92" fmla="*/ 9908 w 20000"/>
                <a:gd name="T93" fmla="*/ 17704 h 20000"/>
                <a:gd name="T94" fmla="*/ 8440 w 20000"/>
                <a:gd name="T95" fmla="*/ 16148 h 20000"/>
                <a:gd name="T96" fmla="*/ 8440 w 20000"/>
                <a:gd name="T97" fmla="*/ 15704 h 20000"/>
                <a:gd name="T98" fmla="*/ 7523 w 20000"/>
                <a:gd name="T99" fmla="*/ 16148 h 20000"/>
                <a:gd name="T100" fmla="*/ 8440 w 20000"/>
                <a:gd name="T101" fmla="*/ 17704 h 20000"/>
                <a:gd name="T102" fmla="*/ 7064 w 20000"/>
                <a:gd name="T103" fmla="*/ 17704 h 20000"/>
                <a:gd name="T104" fmla="*/ 6147 w 20000"/>
                <a:gd name="T105" fmla="*/ 1770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00" h="20000">
                  <a:moveTo>
                    <a:pt x="6147" y="17704"/>
                  </a:moveTo>
                  <a:lnTo>
                    <a:pt x="3303" y="10741"/>
                  </a:lnTo>
                  <a:lnTo>
                    <a:pt x="3761" y="8815"/>
                  </a:lnTo>
                  <a:lnTo>
                    <a:pt x="1284" y="8074"/>
                  </a:lnTo>
                  <a:lnTo>
                    <a:pt x="0" y="6963"/>
                  </a:lnTo>
                  <a:lnTo>
                    <a:pt x="1284" y="6519"/>
                  </a:lnTo>
                  <a:lnTo>
                    <a:pt x="1284" y="4963"/>
                  </a:lnTo>
                  <a:lnTo>
                    <a:pt x="3761" y="4963"/>
                  </a:lnTo>
                  <a:lnTo>
                    <a:pt x="2385" y="3778"/>
                  </a:lnTo>
                  <a:lnTo>
                    <a:pt x="1284" y="3778"/>
                  </a:lnTo>
                  <a:lnTo>
                    <a:pt x="0" y="2741"/>
                  </a:lnTo>
                  <a:lnTo>
                    <a:pt x="917" y="0"/>
                  </a:lnTo>
                  <a:lnTo>
                    <a:pt x="2385" y="0"/>
                  </a:lnTo>
                  <a:lnTo>
                    <a:pt x="4679" y="1556"/>
                  </a:lnTo>
                  <a:lnTo>
                    <a:pt x="7064" y="2741"/>
                  </a:lnTo>
                  <a:lnTo>
                    <a:pt x="7523" y="4593"/>
                  </a:lnTo>
                  <a:lnTo>
                    <a:pt x="7064" y="4963"/>
                  </a:lnTo>
                  <a:lnTo>
                    <a:pt x="16147" y="4593"/>
                  </a:lnTo>
                  <a:lnTo>
                    <a:pt x="17064" y="5778"/>
                  </a:lnTo>
                  <a:lnTo>
                    <a:pt x="16147" y="6519"/>
                  </a:lnTo>
                  <a:lnTo>
                    <a:pt x="16147" y="7704"/>
                  </a:lnTo>
                  <a:lnTo>
                    <a:pt x="13670" y="8074"/>
                  </a:lnTo>
                  <a:lnTo>
                    <a:pt x="13303" y="9556"/>
                  </a:lnTo>
                  <a:lnTo>
                    <a:pt x="12202" y="10000"/>
                  </a:lnTo>
                  <a:lnTo>
                    <a:pt x="13303" y="12667"/>
                  </a:lnTo>
                  <a:lnTo>
                    <a:pt x="13670" y="12667"/>
                  </a:lnTo>
                  <a:lnTo>
                    <a:pt x="14679" y="13037"/>
                  </a:lnTo>
                  <a:lnTo>
                    <a:pt x="15138" y="13037"/>
                  </a:lnTo>
                  <a:lnTo>
                    <a:pt x="17064" y="11481"/>
                  </a:lnTo>
                  <a:lnTo>
                    <a:pt x="17064" y="13037"/>
                  </a:lnTo>
                  <a:lnTo>
                    <a:pt x="18440" y="14519"/>
                  </a:lnTo>
                  <a:lnTo>
                    <a:pt x="19358" y="16148"/>
                  </a:lnTo>
                  <a:lnTo>
                    <a:pt x="19908" y="19926"/>
                  </a:lnTo>
                  <a:lnTo>
                    <a:pt x="18440" y="19556"/>
                  </a:lnTo>
                  <a:lnTo>
                    <a:pt x="17431" y="19926"/>
                  </a:lnTo>
                  <a:lnTo>
                    <a:pt x="17064" y="18000"/>
                  </a:lnTo>
                  <a:lnTo>
                    <a:pt x="16147" y="15704"/>
                  </a:lnTo>
                  <a:lnTo>
                    <a:pt x="13670" y="13778"/>
                  </a:lnTo>
                  <a:lnTo>
                    <a:pt x="11284" y="13037"/>
                  </a:lnTo>
                  <a:lnTo>
                    <a:pt x="10826" y="11481"/>
                  </a:lnTo>
                  <a:lnTo>
                    <a:pt x="8440" y="10741"/>
                  </a:lnTo>
                  <a:lnTo>
                    <a:pt x="8440" y="11926"/>
                  </a:lnTo>
                  <a:lnTo>
                    <a:pt x="9908" y="11926"/>
                  </a:lnTo>
                  <a:lnTo>
                    <a:pt x="10826" y="13778"/>
                  </a:lnTo>
                  <a:lnTo>
                    <a:pt x="9908" y="14519"/>
                  </a:lnTo>
                  <a:lnTo>
                    <a:pt x="10826" y="15704"/>
                  </a:lnTo>
                  <a:lnTo>
                    <a:pt x="9908" y="17704"/>
                  </a:lnTo>
                  <a:lnTo>
                    <a:pt x="8440" y="16148"/>
                  </a:lnTo>
                  <a:lnTo>
                    <a:pt x="8440" y="15704"/>
                  </a:lnTo>
                  <a:lnTo>
                    <a:pt x="7523" y="16148"/>
                  </a:lnTo>
                  <a:lnTo>
                    <a:pt x="8440" y="17704"/>
                  </a:lnTo>
                  <a:lnTo>
                    <a:pt x="7064" y="17704"/>
                  </a:lnTo>
                  <a:lnTo>
                    <a:pt x="6147" y="1770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35" name="Freeform 218">
              <a:extLst>
                <a:ext uri="{FF2B5EF4-FFF2-40B4-BE49-F238E27FC236}">
                  <a16:creationId xmlns:a16="http://schemas.microsoft.com/office/drawing/2014/main" id="{FD181890-0DAA-D34D-90E7-2B82F79E8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183" y="4007308"/>
              <a:ext cx="79011" cy="36158"/>
            </a:xfrm>
            <a:custGeom>
              <a:avLst/>
              <a:gdLst>
                <a:gd name="T0" fmla="*/ 0 w 20000"/>
                <a:gd name="T1" fmla="*/ 10588 h 20000"/>
                <a:gd name="T2" fmla="*/ 3673 w 20000"/>
                <a:gd name="T3" fmla="*/ 7647 h 20000"/>
                <a:gd name="T4" fmla="*/ 5034 w 20000"/>
                <a:gd name="T5" fmla="*/ 0 h 20000"/>
                <a:gd name="T6" fmla="*/ 8435 w 20000"/>
                <a:gd name="T7" fmla="*/ 2941 h 20000"/>
                <a:gd name="T8" fmla="*/ 12789 w 20000"/>
                <a:gd name="T9" fmla="*/ 2941 h 20000"/>
                <a:gd name="T10" fmla="*/ 14150 w 20000"/>
                <a:gd name="T11" fmla="*/ 0 h 20000"/>
                <a:gd name="T12" fmla="*/ 16190 w 20000"/>
                <a:gd name="T13" fmla="*/ 4706 h 20000"/>
                <a:gd name="T14" fmla="*/ 16190 w 20000"/>
                <a:gd name="T15" fmla="*/ 10588 h 20000"/>
                <a:gd name="T16" fmla="*/ 18367 w 20000"/>
                <a:gd name="T17" fmla="*/ 12059 h 20000"/>
                <a:gd name="T18" fmla="*/ 19864 w 20000"/>
                <a:gd name="T19" fmla="*/ 19706 h 20000"/>
                <a:gd name="T20" fmla="*/ 10612 w 20000"/>
                <a:gd name="T21" fmla="*/ 19706 h 20000"/>
                <a:gd name="T22" fmla="*/ 10612 w 20000"/>
                <a:gd name="T23" fmla="*/ 17941 h 20000"/>
                <a:gd name="T24" fmla="*/ 7075 w 20000"/>
                <a:gd name="T25" fmla="*/ 19706 h 20000"/>
                <a:gd name="T26" fmla="*/ 2857 w 20000"/>
                <a:gd name="T27" fmla="*/ 17941 h 20000"/>
                <a:gd name="T28" fmla="*/ 0 w 20000"/>
                <a:gd name="T29" fmla="*/ 15000 h 20000"/>
                <a:gd name="T30" fmla="*/ 0 w 20000"/>
                <a:gd name="T31" fmla="*/ 1058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00" h="20000">
                  <a:moveTo>
                    <a:pt x="0" y="10588"/>
                  </a:moveTo>
                  <a:lnTo>
                    <a:pt x="3673" y="7647"/>
                  </a:lnTo>
                  <a:lnTo>
                    <a:pt x="5034" y="0"/>
                  </a:lnTo>
                  <a:lnTo>
                    <a:pt x="8435" y="2941"/>
                  </a:lnTo>
                  <a:lnTo>
                    <a:pt x="12789" y="2941"/>
                  </a:lnTo>
                  <a:lnTo>
                    <a:pt x="14150" y="0"/>
                  </a:lnTo>
                  <a:lnTo>
                    <a:pt x="16190" y="4706"/>
                  </a:lnTo>
                  <a:lnTo>
                    <a:pt x="16190" y="10588"/>
                  </a:lnTo>
                  <a:lnTo>
                    <a:pt x="18367" y="12059"/>
                  </a:lnTo>
                  <a:lnTo>
                    <a:pt x="19864" y="19706"/>
                  </a:lnTo>
                  <a:lnTo>
                    <a:pt x="10612" y="19706"/>
                  </a:lnTo>
                  <a:lnTo>
                    <a:pt x="10612" y="17941"/>
                  </a:lnTo>
                  <a:lnTo>
                    <a:pt x="7075" y="19706"/>
                  </a:lnTo>
                  <a:lnTo>
                    <a:pt x="2857" y="17941"/>
                  </a:lnTo>
                  <a:lnTo>
                    <a:pt x="0" y="15000"/>
                  </a:lnTo>
                  <a:lnTo>
                    <a:pt x="0" y="1058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36" name="Freeform 217">
              <a:extLst>
                <a:ext uri="{FF2B5EF4-FFF2-40B4-BE49-F238E27FC236}">
                  <a16:creationId xmlns:a16="http://schemas.microsoft.com/office/drawing/2014/main" id="{B7EE0A84-64D9-7743-B36D-CBAA6B22A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263" y="3999274"/>
              <a:ext cx="216945" cy="479415"/>
            </a:xfrm>
            <a:custGeom>
              <a:avLst/>
              <a:gdLst>
                <a:gd name="T0" fmla="*/ 1823 w 20000"/>
                <a:gd name="T1" fmla="*/ 7031 h 20000"/>
                <a:gd name="T2" fmla="*/ 2069 w 20000"/>
                <a:gd name="T3" fmla="*/ 6004 h 20000"/>
                <a:gd name="T4" fmla="*/ 3350 w 20000"/>
                <a:gd name="T5" fmla="*/ 5067 h 20000"/>
                <a:gd name="T6" fmla="*/ 4138 w 20000"/>
                <a:gd name="T7" fmla="*/ 3683 h 20000"/>
                <a:gd name="T8" fmla="*/ 5123 w 20000"/>
                <a:gd name="T9" fmla="*/ 3013 h 20000"/>
                <a:gd name="T10" fmla="*/ 6650 w 20000"/>
                <a:gd name="T11" fmla="*/ 1496 h 20000"/>
                <a:gd name="T12" fmla="*/ 8670 w 20000"/>
                <a:gd name="T13" fmla="*/ 1496 h 20000"/>
                <a:gd name="T14" fmla="*/ 8670 w 20000"/>
                <a:gd name="T15" fmla="*/ 692 h 20000"/>
                <a:gd name="T16" fmla="*/ 9458 w 20000"/>
                <a:gd name="T17" fmla="*/ 357 h 20000"/>
                <a:gd name="T18" fmla="*/ 10788 w 20000"/>
                <a:gd name="T19" fmla="*/ 0 h 20000"/>
                <a:gd name="T20" fmla="*/ 11773 w 20000"/>
                <a:gd name="T21" fmla="*/ 915 h 20000"/>
                <a:gd name="T22" fmla="*/ 13300 w 20000"/>
                <a:gd name="T23" fmla="*/ 2768 h 20000"/>
                <a:gd name="T24" fmla="*/ 12808 w 20000"/>
                <a:gd name="T25" fmla="*/ 3326 h 20000"/>
                <a:gd name="T26" fmla="*/ 11281 w 20000"/>
                <a:gd name="T27" fmla="*/ 3683 h 20000"/>
                <a:gd name="T28" fmla="*/ 10788 w 20000"/>
                <a:gd name="T29" fmla="*/ 4152 h 20000"/>
                <a:gd name="T30" fmla="*/ 11773 w 20000"/>
                <a:gd name="T31" fmla="*/ 5067 h 20000"/>
                <a:gd name="T32" fmla="*/ 12808 w 20000"/>
                <a:gd name="T33" fmla="*/ 4844 h 20000"/>
                <a:gd name="T34" fmla="*/ 13793 w 20000"/>
                <a:gd name="T35" fmla="*/ 5067 h 20000"/>
                <a:gd name="T36" fmla="*/ 14581 w 20000"/>
                <a:gd name="T37" fmla="*/ 6004 h 20000"/>
                <a:gd name="T38" fmla="*/ 15813 w 20000"/>
                <a:gd name="T39" fmla="*/ 6563 h 20000"/>
                <a:gd name="T40" fmla="*/ 17340 w 20000"/>
                <a:gd name="T41" fmla="*/ 7254 h 20000"/>
                <a:gd name="T42" fmla="*/ 17340 w 20000"/>
                <a:gd name="T43" fmla="*/ 7612 h 20000"/>
                <a:gd name="T44" fmla="*/ 18670 w 20000"/>
                <a:gd name="T45" fmla="*/ 7857 h 20000"/>
                <a:gd name="T46" fmla="*/ 19163 w 20000"/>
                <a:gd name="T47" fmla="*/ 8080 h 20000"/>
                <a:gd name="T48" fmla="*/ 19163 w 20000"/>
                <a:gd name="T49" fmla="*/ 8438 h 20000"/>
                <a:gd name="T50" fmla="*/ 17931 w 20000"/>
                <a:gd name="T51" fmla="*/ 8772 h 20000"/>
                <a:gd name="T52" fmla="*/ 16108 w 20000"/>
                <a:gd name="T53" fmla="*/ 9353 h 20000"/>
                <a:gd name="T54" fmla="*/ 15813 w 20000"/>
                <a:gd name="T55" fmla="*/ 9442 h 20000"/>
                <a:gd name="T56" fmla="*/ 13300 w 20000"/>
                <a:gd name="T57" fmla="*/ 9933 h 20000"/>
                <a:gd name="T58" fmla="*/ 12808 w 20000"/>
                <a:gd name="T59" fmla="*/ 10848 h 20000"/>
                <a:gd name="T60" fmla="*/ 12512 w 20000"/>
                <a:gd name="T61" fmla="*/ 11183 h 20000"/>
                <a:gd name="T62" fmla="*/ 13300 w 20000"/>
                <a:gd name="T63" fmla="*/ 11540 h 20000"/>
                <a:gd name="T64" fmla="*/ 15320 w 20000"/>
                <a:gd name="T65" fmla="*/ 13036 h 20000"/>
                <a:gd name="T66" fmla="*/ 15320 w 20000"/>
                <a:gd name="T67" fmla="*/ 13862 h 20000"/>
                <a:gd name="T68" fmla="*/ 14828 w 20000"/>
                <a:gd name="T69" fmla="*/ 14777 h 20000"/>
                <a:gd name="T70" fmla="*/ 17143 w 20000"/>
                <a:gd name="T71" fmla="*/ 16272 h 20000"/>
                <a:gd name="T72" fmla="*/ 17931 w 20000"/>
                <a:gd name="T73" fmla="*/ 17879 h 20000"/>
                <a:gd name="T74" fmla="*/ 16601 w 20000"/>
                <a:gd name="T75" fmla="*/ 19397 h 20000"/>
                <a:gd name="T76" fmla="*/ 16108 w 20000"/>
                <a:gd name="T77" fmla="*/ 19978 h 20000"/>
                <a:gd name="T78" fmla="*/ 16108 w 20000"/>
                <a:gd name="T79" fmla="*/ 19063 h 20000"/>
                <a:gd name="T80" fmla="*/ 15813 w 20000"/>
                <a:gd name="T81" fmla="*/ 18125 h 20000"/>
                <a:gd name="T82" fmla="*/ 16108 w 20000"/>
                <a:gd name="T83" fmla="*/ 16964 h 20000"/>
                <a:gd name="T84" fmla="*/ 14828 w 20000"/>
                <a:gd name="T85" fmla="*/ 16272 h 20000"/>
                <a:gd name="T86" fmla="*/ 14089 w 20000"/>
                <a:gd name="T87" fmla="*/ 15357 h 20000"/>
                <a:gd name="T88" fmla="*/ 13300 w 20000"/>
                <a:gd name="T89" fmla="*/ 13638 h 20000"/>
                <a:gd name="T90" fmla="*/ 12512 w 20000"/>
                <a:gd name="T91" fmla="*/ 13036 h 20000"/>
                <a:gd name="T92" fmla="*/ 11773 w 20000"/>
                <a:gd name="T93" fmla="*/ 12366 h 20000"/>
                <a:gd name="T94" fmla="*/ 11281 w 20000"/>
                <a:gd name="T95" fmla="*/ 13036 h 20000"/>
                <a:gd name="T96" fmla="*/ 8670 w 20000"/>
                <a:gd name="T97" fmla="*/ 13862 h 20000"/>
                <a:gd name="T98" fmla="*/ 7438 w 20000"/>
                <a:gd name="T99" fmla="*/ 13862 h 20000"/>
                <a:gd name="T100" fmla="*/ 7438 w 20000"/>
                <a:gd name="T101" fmla="*/ 13862 h 20000"/>
                <a:gd name="T102" fmla="*/ 6650 w 20000"/>
                <a:gd name="T103" fmla="*/ 13638 h 20000"/>
                <a:gd name="T104" fmla="*/ 5862 w 20000"/>
                <a:gd name="T105" fmla="*/ 12679 h 20000"/>
                <a:gd name="T106" fmla="*/ 5862 w 20000"/>
                <a:gd name="T107" fmla="*/ 11183 h 20000"/>
                <a:gd name="T108" fmla="*/ 4631 w 20000"/>
                <a:gd name="T109" fmla="*/ 10625 h 20000"/>
                <a:gd name="T110" fmla="*/ 4138 w 20000"/>
                <a:gd name="T111" fmla="*/ 10268 h 20000"/>
                <a:gd name="T112" fmla="*/ 3350 w 20000"/>
                <a:gd name="T113" fmla="*/ 9710 h 20000"/>
                <a:gd name="T114" fmla="*/ 2562 w 20000"/>
                <a:gd name="T115" fmla="*/ 9129 h 20000"/>
                <a:gd name="T116" fmla="*/ 1330 w 20000"/>
                <a:gd name="T117" fmla="*/ 8996 h 20000"/>
                <a:gd name="T118" fmla="*/ 542 w 20000"/>
                <a:gd name="T119" fmla="*/ 8080 h 20000"/>
                <a:gd name="T120" fmla="*/ 1034 w 20000"/>
                <a:gd name="T121" fmla="*/ 703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00" h="20000">
                  <a:moveTo>
                    <a:pt x="1034" y="7031"/>
                  </a:moveTo>
                  <a:lnTo>
                    <a:pt x="1823" y="7031"/>
                  </a:lnTo>
                  <a:lnTo>
                    <a:pt x="1330" y="6116"/>
                  </a:lnTo>
                  <a:lnTo>
                    <a:pt x="2069" y="6004"/>
                  </a:lnTo>
                  <a:lnTo>
                    <a:pt x="2069" y="5067"/>
                  </a:lnTo>
                  <a:lnTo>
                    <a:pt x="3350" y="5067"/>
                  </a:lnTo>
                  <a:lnTo>
                    <a:pt x="4138" y="4286"/>
                  </a:lnTo>
                  <a:lnTo>
                    <a:pt x="4138" y="3683"/>
                  </a:lnTo>
                  <a:lnTo>
                    <a:pt x="4138" y="3326"/>
                  </a:lnTo>
                  <a:lnTo>
                    <a:pt x="5123" y="3013"/>
                  </a:lnTo>
                  <a:lnTo>
                    <a:pt x="5123" y="2188"/>
                  </a:lnTo>
                  <a:lnTo>
                    <a:pt x="6650" y="1496"/>
                  </a:lnTo>
                  <a:lnTo>
                    <a:pt x="8473" y="1272"/>
                  </a:lnTo>
                  <a:lnTo>
                    <a:pt x="8670" y="1496"/>
                  </a:lnTo>
                  <a:lnTo>
                    <a:pt x="9212" y="1272"/>
                  </a:lnTo>
                  <a:lnTo>
                    <a:pt x="8670" y="692"/>
                  </a:lnTo>
                  <a:lnTo>
                    <a:pt x="9212" y="357"/>
                  </a:lnTo>
                  <a:lnTo>
                    <a:pt x="9458" y="357"/>
                  </a:lnTo>
                  <a:lnTo>
                    <a:pt x="9458" y="0"/>
                  </a:lnTo>
                  <a:lnTo>
                    <a:pt x="10788" y="0"/>
                  </a:lnTo>
                  <a:lnTo>
                    <a:pt x="11773" y="580"/>
                  </a:lnTo>
                  <a:lnTo>
                    <a:pt x="11773" y="915"/>
                  </a:lnTo>
                  <a:lnTo>
                    <a:pt x="12512" y="915"/>
                  </a:lnTo>
                  <a:lnTo>
                    <a:pt x="13300" y="2768"/>
                  </a:lnTo>
                  <a:lnTo>
                    <a:pt x="12808" y="3237"/>
                  </a:lnTo>
                  <a:lnTo>
                    <a:pt x="12808" y="3326"/>
                  </a:lnTo>
                  <a:lnTo>
                    <a:pt x="12512" y="3326"/>
                  </a:lnTo>
                  <a:lnTo>
                    <a:pt x="11281" y="3683"/>
                  </a:lnTo>
                  <a:lnTo>
                    <a:pt x="11773" y="4152"/>
                  </a:lnTo>
                  <a:lnTo>
                    <a:pt x="10788" y="4152"/>
                  </a:lnTo>
                  <a:lnTo>
                    <a:pt x="11281" y="4621"/>
                  </a:lnTo>
                  <a:lnTo>
                    <a:pt x="11773" y="5067"/>
                  </a:lnTo>
                  <a:lnTo>
                    <a:pt x="12512" y="4844"/>
                  </a:lnTo>
                  <a:lnTo>
                    <a:pt x="12808" y="4844"/>
                  </a:lnTo>
                  <a:lnTo>
                    <a:pt x="14089" y="4844"/>
                  </a:lnTo>
                  <a:lnTo>
                    <a:pt x="13793" y="5067"/>
                  </a:lnTo>
                  <a:lnTo>
                    <a:pt x="14089" y="5201"/>
                  </a:lnTo>
                  <a:lnTo>
                    <a:pt x="14581" y="6004"/>
                  </a:lnTo>
                  <a:lnTo>
                    <a:pt x="15813" y="6004"/>
                  </a:lnTo>
                  <a:lnTo>
                    <a:pt x="15813" y="6563"/>
                  </a:lnTo>
                  <a:lnTo>
                    <a:pt x="15320" y="7031"/>
                  </a:lnTo>
                  <a:lnTo>
                    <a:pt x="17340" y="7254"/>
                  </a:lnTo>
                  <a:lnTo>
                    <a:pt x="17340" y="7522"/>
                  </a:lnTo>
                  <a:lnTo>
                    <a:pt x="17340" y="7612"/>
                  </a:lnTo>
                  <a:lnTo>
                    <a:pt x="17931" y="7612"/>
                  </a:lnTo>
                  <a:lnTo>
                    <a:pt x="18670" y="7857"/>
                  </a:lnTo>
                  <a:lnTo>
                    <a:pt x="19951" y="7857"/>
                  </a:lnTo>
                  <a:lnTo>
                    <a:pt x="19163" y="8080"/>
                  </a:lnTo>
                  <a:lnTo>
                    <a:pt x="18670" y="8192"/>
                  </a:lnTo>
                  <a:lnTo>
                    <a:pt x="19163" y="8438"/>
                  </a:lnTo>
                  <a:lnTo>
                    <a:pt x="18128" y="8527"/>
                  </a:lnTo>
                  <a:lnTo>
                    <a:pt x="17931" y="8772"/>
                  </a:lnTo>
                  <a:lnTo>
                    <a:pt x="16601" y="8996"/>
                  </a:lnTo>
                  <a:lnTo>
                    <a:pt x="16108" y="9353"/>
                  </a:lnTo>
                  <a:lnTo>
                    <a:pt x="15320" y="9129"/>
                  </a:lnTo>
                  <a:lnTo>
                    <a:pt x="15813" y="9442"/>
                  </a:lnTo>
                  <a:lnTo>
                    <a:pt x="13793" y="9710"/>
                  </a:lnTo>
                  <a:lnTo>
                    <a:pt x="13300" y="9933"/>
                  </a:lnTo>
                  <a:lnTo>
                    <a:pt x="12808" y="10268"/>
                  </a:lnTo>
                  <a:lnTo>
                    <a:pt x="12808" y="10848"/>
                  </a:lnTo>
                  <a:lnTo>
                    <a:pt x="12512" y="10960"/>
                  </a:lnTo>
                  <a:lnTo>
                    <a:pt x="12512" y="11183"/>
                  </a:lnTo>
                  <a:lnTo>
                    <a:pt x="12808" y="11183"/>
                  </a:lnTo>
                  <a:lnTo>
                    <a:pt x="13300" y="11540"/>
                  </a:lnTo>
                  <a:lnTo>
                    <a:pt x="14828" y="12679"/>
                  </a:lnTo>
                  <a:lnTo>
                    <a:pt x="15320" y="13036"/>
                  </a:lnTo>
                  <a:lnTo>
                    <a:pt x="15813" y="13638"/>
                  </a:lnTo>
                  <a:lnTo>
                    <a:pt x="15320" y="13862"/>
                  </a:lnTo>
                  <a:lnTo>
                    <a:pt x="15320" y="14308"/>
                  </a:lnTo>
                  <a:lnTo>
                    <a:pt x="14828" y="14777"/>
                  </a:lnTo>
                  <a:lnTo>
                    <a:pt x="14828" y="15134"/>
                  </a:lnTo>
                  <a:lnTo>
                    <a:pt x="17143" y="16272"/>
                  </a:lnTo>
                  <a:lnTo>
                    <a:pt x="17143" y="16741"/>
                  </a:lnTo>
                  <a:lnTo>
                    <a:pt x="17931" y="17879"/>
                  </a:lnTo>
                  <a:lnTo>
                    <a:pt x="17340" y="18482"/>
                  </a:lnTo>
                  <a:lnTo>
                    <a:pt x="16601" y="19397"/>
                  </a:lnTo>
                  <a:lnTo>
                    <a:pt x="16601" y="19754"/>
                  </a:lnTo>
                  <a:lnTo>
                    <a:pt x="16108" y="19978"/>
                  </a:lnTo>
                  <a:lnTo>
                    <a:pt x="15813" y="19397"/>
                  </a:lnTo>
                  <a:lnTo>
                    <a:pt x="16108" y="19063"/>
                  </a:lnTo>
                  <a:lnTo>
                    <a:pt x="16108" y="18125"/>
                  </a:lnTo>
                  <a:lnTo>
                    <a:pt x="15813" y="18125"/>
                  </a:lnTo>
                  <a:lnTo>
                    <a:pt x="16108" y="17879"/>
                  </a:lnTo>
                  <a:lnTo>
                    <a:pt x="16108" y="16964"/>
                  </a:lnTo>
                  <a:lnTo>
                    <a:pt x="14828" y="15826"/>
                  </a:lnTo>
                  <a:lnTo>
                    <a:pt x="14828" y="16272"/>
                  </a:lnTo>
                  <a:lnTo>
                    <a:pt x="14581" y="16272"/>
                  </a:lnTo>
                  <a:lnTo>
                    <a:pt x="14089" y="15357"/>
                  </a:lnTo>
                  <a:lnTo>
                    <a:pt x="13793" y="14308"/>
                  </a:lnTo>
                  <a:lnTo>
                    <a:pt x="13300" y="13638"/>
                  </a:lnTo>
                  <a:lnTo>
                    <a:pt x="13300" y="13036"/>
                  </a:lnTo>
                  <a:lnTo>
                    <a:pt x="12512" y="13036"/>
                  </a:lnTo>
                  <a:lnTo>
                    <a:pt x="12020" y="12679"/>
                  </a:lnTo>
                  <a:lnTo>
                    <a:pt x="11773" y="12366"/>
                  </a:lnTo>
                  <a:lnTo>
                    <a:pt x="11281" y="12455"/>
                  </a:lnTo>
                  <a:lnTo>
                    <a:pt x="11281" y="13036"/>
                  </a:lnTo>
                  <a:lnTo>
                    <a:pt x="10493" y="13393"/>
                  </a:lnTo>
                  <a:lnTo>
                    <a:pt x="8670" y="13862"/>
                  </a:lnTo>
                  <a:lnTo>
                    <a:pt x="8473" y="13973"/>
                  </a:lnTo>
                  <a:lnTo>
                    <a:pt x="7438" y="13862"/>
                  </a:lnTo>
                  <a:lnTo>
                    <a:pt x="7931" y="13638"/>
                  </a:lnTo>
                  <a:lnTo>
                    <a:pt x="7438" y="13862"/>
                  </a:lnTo>
                  <a:lnTo>
                    <a:pt x="6650" y="13862"/>
                  </a:lnTo>
                  <a:lnTo>
                    <a:pt x="6650" y="13638"/>
                  </a:lnTo>
                  <a:lnTo>
                    <a:pt x="5862" y="13862"/>
                  </a:lnTo>
                  <a:lnTo>
                    <a:pt x="5862" y="12679"/>
                  </a:lnTo>
                  <a:lnTo>
                    <a:pt x="6453" y="11763"/>
                  </a:lnTo>
                  <a:lnTo>
                    <a:pt x="5862" y="11183"/>
                  </a:lnTo>
                  <a:lnTo>
                    <a:pt x="4631" y="10491"/>
                  </a:lnTo>
                  <a:lnTo>
                    <a:pt x="4631" y="10625"/>
                  </a:lnTo>
                  <a:lnTo>
                    <a:pt x="3350" y="10045"/>
                  </a:lnTo>
                  <a:lnTo>
                    <a:pt x="4138" y="10268"/>
                  </a:lnTo>
                  <a:lnTo>
                    <a:pt x="4631" y="10045"/>
                  </a:lnTo>
                  <a:lnTo>
                    <a:pt x="3350" y="9710"/>
                  </a:lnTo>
                  <a:lnTo>
                    <a:pt x="3054" y="9353"/>
                  </a:lnTo>
                  <a:lnTo>
                    <a:pt x="2562" y="9129"/>
                  </a:lnTo>
                  <a:lnTo>
                    <a:pt x="1823" y="8996"/>
                  </a:lnTo>
                  <a:lnTo>
                    <a:pt x="1330" y="8996"/>
                  </a:lnTo>
                  <a:lnTo>
                    <a:pt x="0" y="8192"/>
                  </a:lnTo>
                  <a:lnTo>
                    <a:pt x="542" y="8080"/>
                  </a:lnTo>
                  <a:lnTo>
                    <a:pt x="1330" y="8192"/>
                  </a:lnTo>
                  <a:lnTo>
                    <a:pt x="1034" y="703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37" name="Freeform 216">
              <a:extLst>
                <a:ext uri="{FF2B5EF4-FFF2-40B4-BE49-F238E27FC236}">
                  <a16:creationId xmlns:a16="http://schemas.microsoft.com/office/drawing/2014/main" id="{220C2BBB-EFA6-5348-ADA8-58804F2F8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354" y="4603229"/>
              <a:ext cx="22765" cy="28122"/>
            </a:xfrm>
            <a:custGeom>
              <a:avLst/>
              <a:gdLst>
                <a:gd name="T0" fmla="*/ 0 w 20000"/>
                <a:gd name="T1" fmla="*/ 5769 h 20000"/>
                <a:gd name="T2" fmla="*/ 11905 w 20000"/>
                <a:gd name="T3" fmla="*/ 0 h 20000"/>
                <a:gd name="T4" fmla="*/ 11905 w 20000"/>
                <a:gd name="T5" fmla="*/ 5769 h 20000"/>
                <a:gd name="T6" fmla="*/ 19524 w 20000"/>
                <a:gd name="T7" fmla="*/ 13462 h 20000"/>
                <a:gd name="T8" fmla="*/ 11905 w 20000"/>
                <a:gd name="T9" fmla="*/ 13462 h 20000"/>
                <a:gd name="T10" fmla="*/ 2857 w 20000"/>
                <a:gd name="T11" fmla="*/ 19615 h 20000"/>
                <a:gd name="T12" fmla="*/ 0 w 20000"/>
                <a:gd name="T13" fmla="*/ 576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0" y="5769"/>
                  </a:moveTo>
                  <a:lnTo>
                    <a:pt x="11905" y="0"/>
                  </a:lnTo>
                  <a:lnTo>
                    <a:pt x="11905" y="5769"/>
                  </a:lnTo>
                  <a:lnTo>
                    <a:pt x="19524" y="13462"/>
                  </a:lnTo>
                  <a:lnTo>
                    <a:pt x="11905" y="13462"/>
                  </a:lnTo>
                  <a:lnTo>
                    <a:pt x="2857" y="19615"/>
                  </a:lnTo>
                  <a:lnTo>
                    <a:pt x="0" y="576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38" name="Freeform 215">
              <a:extLst>
                <a:ext uri="{FF2B5EF4-FFF2-40B4-BE49-F238E27FC236}">
                  <a16:creationId xmlns:a16="http://schemas.microsoft.com/office/drawing/2014/main" id="{439EF341-B11B-334B-A7EE-E48784BBE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1112" y="4071586"/>
              <a:ext cx="42852" cy="97759"/>
            </a:xfrm>
            <a:custGeom>
              <a:avLst/>
              <a:gdLst>
                <a:gd name="T0" fmla="*/ 10380 w 20000"/>
                <a:gd name="T1" fmla="*/ 19890 h 20000"/>
                <a:gd name="T2" fmla="*/ 9114 w 20000"/>
                <a:gd name="T3" fmla="*/ 19890 h 20000"/>
                <a:gd name="T4" fmla="*/ 9114 w 20000"/>
                <a:gd name="T5" fmla="*/ 18132 h 20000"/>
                <a:gd name="T6" fmla="*/ 4051 w 20000"/>
                <a:gd name="T7" fmla="*/ 16484 h 20000"/>
                <a:gd name="T8" fmla="*/ 0 w 20000"/>
                <a:gd name="T9" fmla="*/ 12967 h 20000"/>
                <a:gd name="T10" fmla="*/ 0 w 20000"/>
                <a:gd name="T11" fmla="*/ 10220 h 20000"/>
                <a:gd name="T12" fmla="*/ 2532 w 20000"/>
                <a:gd name="T13" fmla="*/ 8022 h 20000"/>
                <a:gd name="T14" fmla="*/ 9114 w 20000"/>
                <a:gd name="T15" fmla="*/ 1648 h 20000"/>
                <a:gd name="T16" fmla="*/ 12911 w 20000"/>
                <a:gd name="T17" fmla="*/ 0 h 20000"/>
                <a:gd name="T18" fmla="*/ 19747 w 20000"/>
                <a:gd name="T19" fmla="*/ 1648 h 20000"/>
                <a:gd name="T20" fmla="*/ 19747 w 20000"/>
                <a:gd name="T21" fmla="*/ 4505 h 20000"/>
                <a:gd name="T22" fmla="*/ 16962 w 20000"/>
                <a:gd name="T23" fmla="*/ 6264 h 20000"/>
                <a:gd name="T24" fmla="*/ 15696 w 20000"/>
                <a:gd name="T25" fmla="*/ 12967 h 20000"/>
                <a:gd name="T26" fmla="*/ 12911 w 20000"/>
                <a:gd name="T27" fmla="*/ 16484 h 20000"/>
                <a:gd name="T28" fmla="*/ 10380 w 20000"/>
                <a:gd name="T29" fmla="*/ 1989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00" h="20000">
                  <a:moveTo>
                    <a:pt x="10380" y="19890"/>
                  </a:moveTo>
                  <a:lnTo>
                    <a:pt x="9114" y="19890"/>
                  </a:lnTo>
                  <a:lnTo>
                    <a:pt x="9114" y="18132"/>
                  </a:lnTo>
                  <a:lnTo>
                    <a:pt x="4051" y="16484"/>
                  </a:lnTo>
                  <a:lnTo>
                    <a:pt x="0" y="12967"/>
                  </a:lnTo>
                  <a:lnTo>
                    <a:pt x="0" y="10220"/>
                  </a:lnTo>
                  <a:lnTo>
                    <a:pt x="2532" y="8022"/>
                  </a:lnTo>
                  <a:lnTo>
                    <a:pt x="9114" y="1648"/>
                  </a:lnTo>
                  <a:lnTo>
                    <a:pt x="12911" y="0"/>
                  </a:lnTo>
                  <a:lnTo>
                    <a:pt x="19747" y="1648"/>
                  </a:lnTo>
                  <a:lnTo>
                    <a:pt x="19747" y="4505"/>
                  </a:lnTo>
                  <a:lnTo>
                    <a:pt x="16962" y="6264"/>
                  </a:lnTo>
                  <a:lnTo>
                    <a:pt x="15696" y="12967"/>
                  </a:lnTo>
                  <a:lnTo>
                    <a:pt x="12911" y="16484"/>
                  </a:lnTo>
                  <a:lnTo>
                    <a:pt x="10380" y="1989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39" name="Freeform 214">
              <a:extLst>
                <a:ext uri="{FF2B5EF4-FFF2-40B4-BE49-F238E27FC236}">
                  <a16:creationId xmlns:a16="http://schemas.microsoft.com/office/drawing/2014/main" id="{E0B2D9B3-1F97-CB48-B3D2-B74902B68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433" y="3120792"/>
              <a:ext cx="1312377" cy="1095423"/>
            </a:xfrm>
            <a:custGeom>
              <a:avLst/>
              <a:gdLst>
                <a:gd name="T0" fmla="*/ 16612 w 20000"/>
                <a:gd name="T1" fmla="*/ 1418 h 20000"/>
                <a:gd name="T2" fmla="*/ 18424 w 20000"/>
                <a:gd name="T3" fmla="*/ 2983 h 20000"/>
                <a:gd name="T4" fmla="*/ 19992 w 20000"/>
                <a:gd name="T5" fmla="*/ 3540 h 20000"/>
                <a:gd name="T6" fmla="*/ 19527 w 20000"/>
                <a:gd name="T7" fmla="*/ 7139 h 20000"/>
                <a:gd name="T8" fmla="*/ 18939 w 20000"/>
                <a:gd name="T9" fmla="*/ 7697 h 20000"/>
                <a:gd name="T10" fmla="*/ 18220 w 20000"/>
                <a:gd name="T11" fmla="*/ 7941 h 20000"/>
                <a:gd name="T12" fmla="*/ 17159 w 20000"/>
                <a:gd name="T13" fmla="*/ 9418 h 20000"/>
                <a:gd name="T14" fmla="*/ 16743 w 20000"/>
                <a:gd name="T15" fmla="*/ 9418 h 20000"/>
                <a:gd name="T16" fmla="*/ 15853 w 20000"/>
                <a:gd name="T17" fmla="*/ 9672 h 20000"/>
                <a:gd name="T18" fmla="*/ 16057 w 20000"/>
                <a:gd name="T19" fmla="*/ 10836 h 20000"/>
                <a:gd name="T20" fmla="*/ 17331 w 20000"/>
                <a:gd name="T21" fmla="*/ 10631 h 20000"/>
                <a:gd name="T22" fmla="*/ 16400 w 20000"/>
                <a:gd name="T23" fmla="*/ 12293 h 20000"/>
                <a:gd name="T24" fmla="*/ 17290 w 20000"/>
                <a:gd name="T25" fmla="*/ 13819 h 20000"/>
                <a:gd name="T26" fmla="*/ 17412 w 20000"/>
                <a:gd name="T27" fmla="*/ 14680 h 20000"/>
                <a:gd name="T28" fmla="*/ 17837 w 20000"/>
                <a:gd name="T29" fmla="*/ 14973 h 20000"/>
                <a:gd name="T30" fmla="*/ 17673 w 20000"/>
                <a:gd name="T31" fmla="*/ 15531 h 20000"/>
                <a:gd name="T32" fmla="*/ 17331 w 20000"/>
                <a:gd name="T33" fmla="*/ 16597 h 20000"/>
                <a:gd name="T34" fmla="*/ 17078 w 20000"/>
                <a:gd name="T35" fmla="*/ 17614 h 20000"/>
                <a:gd name="T36" fmla="*/ 16269 w 20000"/>
                <a:gd name="T37" fmla="*/ 18670 h 20000"/>
                <a:gd name="T38" fmla="*/ 15216 w 20000"/>
                <a:gd name="T39" fmla="*/ 18670 h 20000"/>
                <a:gd name="T40" fmla="*/ 14416 w 20000"/>
                <a:gd name="T41" fmla="*/ 19491 h 20000"/>
                <a:gd name="T42" fmla="*/ 13951 w 20000"/>
                <a:gd name="T43" fmla="*/ 19491 h 20000"/>
                <a:gd name="T44" fmla="*/ 13437 w 20000"/>
                <a:gd name="T45" fmla="*/ 19374 h 20000"/>
                <a:gd name="T46" fmla="*/ 12433 w 20000"/>
                <a:gd name="T47" fmla="*/ 18670 h 20000"/>
                <a:gd name="T48" fmla="*/ 11535 w 20000"/>
                <a:gd name="T49" fmla="*/ 18826 h 20000"/>
                <a:gd name="T50" fmla="*/ 11078 w 20000"/>
                <a:gd name="T51" fmla="*/ 19589 h 20000"/>
                <a:gd name="T52" fmla="*/ 10441 w 20000"/>
                <a:gd name="T53" fmla="*/ 19227 h 20000"/>
                <a:gd name="T54" fmla="*/ 9894 w 20000"/>
                <a:gd name="T55" fmla="*/ 18171 h 20000"/>
                <a:gd name="T56" fmla="*/ 9429 w 20000"/>
                <a:gd name="T57" fmla="*/ 17653 h 20000"/>
                <a:gd name="T58" fmla="*/ 9510 w 20000"/>
                <a:gd name="T59" fmla="*/ 16293 h 20000"/>
                <a:gd name="T60" fmla="*/ 8751 w 20000"/>
                <a:gd name="T61" fmla="*/ 16039 h 20000"/>
                <a:gd name="T62" fmla="*/ 8408 w 20000"/>
                <a:gd name="T63" fmla="*/ 15736 h 20000"/>
                <a:gd name="T64" fmla="*/ 7445 w 20000"/>
                <a:gd name="T65" fmla="*/ 16293 h 20000"/>
                <a:gd name="T66" fmla="*/ 6343 w 20000"/>
                <a:gd name="T67" fmla="*/ 16450 h 20000"/>
                <a:gd name="T68" fmla="*/ 4906 w 20000"/>
                <a:gd name="T69" fmla="*/ 16196 h 20000"/>
                <a:gd name="T70" fmla="*/ 4139 w 20000"/>
                <a:gd name="T71" fmla="*/ 15795 h 20000"/>
                <a:gd name="T72" fmla="*/ 2318 w 20000"/>
                <a:gd name="T73" fmla="*/ 14416 h 20000"/>
                <a:gd name="T74" fmla="*/ 2449 w 20000"/>
                <a:gd name="T75" fmla="*/ 13770 h 20000"/>
                <a:gd name="T76" fmla="*/ 1437 w 20000"/>
                <a:gd name="T77" fmla="*/ 12293 h 20000"/>
                <a:gd name="T78" fmla="*/ 669 w 20000"/>
                <a:gd name="T79" fmla="*/ 11540 h 20000"/>
                <a:gd name="T80" fmla="*/ 416 w 20000"/>
                <a:gd name="T81" fmla="*/ 9917 h 20000"/>
                <a:gd name="T82" fmla="*/ 2114 w 20000"/>
                <a:gd name="T83" fmla="*/ 8900 h 20000"/>
                <a:gd name="T84" fmla="*/ 2449 w 20000"/>
                <a:gd name="T85" fmla="*/ 6778 h 20000"/>
                <a:gd name="T86" fmla="*/ 3673 w 20000"/>
                <a:gd name="T87" fmla="*/ 4606 h 20000"/>
                <a:gd name="T88" fmla="*/ 4571 w 20000"/>
                <a:gd name="T89" fmla="*/ 5115 h 20000"/>
                <a:gd name="T90" fmla="*/ 5322 w 20000"/>
                <a:gd name="T91" fmla="*/ 6377 h 20000"/>
                <a:gd name="T92" fmla="*/ 7012 w 20000"/>
                <a:gd name="T93" fmla="*/ 7394 h 20000"/>
                <a:gd name="T94" fmla="*/ 8751 w 20000"/>
                <a:gd name="T95" fmla="*/ 8196 h 20000"/>
                <a:gd name="T96" fmla="*/ 10784 w 20000"/>
                <a:gd name="T97" fmla="*/ 8597 h 20000"/>
                <a:gd name="T98" fmla="*/ 12767 w 20000"/>
                <a:gd name="T99" fmla="*/ 6885 h 20000"/>
                <a:gd name="T100" fmla="*/ 13437 w 20000"/>
                <a:gd name="T101" fmla="*/ 6328 h 20000"/>
                <a:gd name="T102" fmla="*/ 14286 w 20000"/>
                <a:gd name="T103" fmla="*/ 5418 h 20000"/>
                <a:gd name="T104" fmla="*/ 15176 w 20000"/>
                <a:gd name="T105" fmla="*/ 4919 h 20000"/>
                <a:gd name="T106" fmla="*/ 13951 w 20000"/>
                <a:gd name="T107" fmla="*/ 4362 h 20000"/>
                <a:gd name="T108" fmla="*/ 13567 w 20000"/>
                <a:gd name="T109" fmla="*/ 3042 h 20000"/>
                <a:gd name="T110" fmla="*/ 14335 w 20000"/>
                <a:gd name="T111" fmla="*/ 101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000" h="20000">
                  <a:moveTo>
                    <a:pt x="14841" y="108"/>
                  </a:moveTo>
                  <a:lnTo>
                    <a:pt x="15004" y="0"/>
                  </a:lnTo>
                  <a:lnTo>
                    <a:pt x="15216" y="108"/>
                  </a:lnTo>
                  <a:lnTo>
                    <a:pt x="15641" y="205"/>
                  </a:lnTo>
                  <a:lnTo>
                    <a:pt x="15853" y="254"/>
                  </a:lnTo>
                  <a:lnTo>
                    <a:pt x="15976" y="362"/>
                  </a:lnTo>
                  <a:lnTo>
                    <a:pt x="16612" y="1418"/>
                  </a:lnTo>
                  <a:lnTo>
                    <a:pt x="16873" y="1721"/>
                  </a:lnTo>
                  <a:lnTo>
                    <a:pt x="17078" y="2230"/>
                  </a:lnTo>
                  <a:lnTo>
                    <a:pt x="17208" y="2484"/>
                  </a:lnTo>
                  <a:lnTo>
                    <a:pt x="17331" y="2641"/>
                  </a:lnTo>
                  <a:lnTo>
                    <a:pt x="17673" y="2641"/>
                  </a:lnTo>
                  <a:lnTo>
                    <a:pt x="17878" y="2641"/>
                  </a:lnTo>
                  <a:lnTo>
                    <a:pt x="18424" y="2983"/>
                  </a:lnTo>
                  <a:lnTo>
                    <a:pt x="18776" y="3795"/>
                  </a:lnTo>
                  <a:lnTo>
                    <a:pt x="18939" y="3795"/>
                  </a:lnTo>
                  <a:lnTo>
                    <a:pt x="19273" y="3697"/>
                  </a:lnTo>
                  <a:lnTo>
                    <a:pt x="19396" y="3443"/>
                  </a:lnTo>
                  <a:lnTo>
                    <a:pt x="19739" y="3296"/>
                  </a:lnTo>
                  <a:lnTo>
                    <a:pt x="19992" y="3139"/>
                  </a:lnTo>
                  <a:lnTo>
                    <a:pt x="19992" y="3540"/>
                  </a:lnTo>
                  <a:lnTo>
                    <a:pt x="19992" y="3941"/>
                  </a:lnTo>
                  <a:lnTo>
                    <a:pt x="19951" y="4098"/>
                  </a:lnTo>
                  <a:lnTo>
                    <a:pt x="19951" y="5516"/>
                  </a:lnTo>
                  <a:lnTo>
                    <a:pt x="19527" y="5320"/>
                  </a:lnTo>
                  <a:lnTo>
                    <a:pt x="19314" y="5672"/>
                  </a:lnTo>
                  <a:lnTo>
                    <a:pt x="19608" y="6631"/>
                  </a:lnTo>
                  <a:lnTo>
                    <a:pt x="19527" y="7139"/>
                  </a:lnTo>
                  <a:lnTo>
                    <a:pt x="19527" y="7296"/>
                  </a:lnTo>
                  <a:lnTo>
                    <a:pt x="19396" y="7139"/>
                  </a:lnTo>
                  <a:lnTo>
                    <a:pt x="19273" y="7042"/>
                  </a:lnTo>
                  <a:lnTo>
                    <a:pt x="19273" y="7296"/>
                  </a:lnTo>
                  <a:lnTo>
                    <a:pt x="19110" y="7443"/>
                  </a:lnTo>
                  <a:lnTo>
                    <a:pt x="19061" y="7638"/>
                  </a:lnTo>
                  <a:lnTo>
                    <a:pt x="18939" y="7697"/>
                  </a:lnTo>
                  <a:lnTo>
                    <a:pt x="18776" y="7795"/>
                  </a:lnTo>
                  <a:lnTo>
                    <a:pt x="18776" y="7844"/>
                  </a:lnTo>
                  <a:lnTo>
                    <a:pt x="18857" y="8039"/>
                  </a:lnTo>
                  <a:lnTo>
                    <a:pt x="18727" y="8039"/>
                  </a:lnTo>
                  <a:lnTo>
                    <a:pt x="18514" y="8039"/>
                  </a:lnTo>
                  <a:lnTo>
                    <a:pt x="18392" y="7844"/>
                  </a:lnTo>
                  <a:lnTo>
                    <a:pt x="18220" y="7941"/>
                  </a:lnTo>
                  <a:lnTo>
                    <a:pt x="18220" y="8196"/>
                  </a:lnTo>
                  <a:lnTo>
                    <a:pt x="18180" y="8352"/>
                  </a:lnTo>
                  <a:lnTo>
                    <a:pt x="18049" y="8499"/>
                  </a:lnTo>
                  <a:lnTo>
                    <a:pt x="17755" y="8753"/>
                  </a:lnTo>
                  <a:lnTo>
                    <a:pt x="17624" y="9164"/>
                  </a:lnTo>
                  <a:lnTo>
                    <a:pt x="17331" y="9262"/>
                  </a:lnTo>
                  <a:lnTo>
                    <a:pt x="17159" y="9418"/>
                  </a:lnTo>
                  <a:lnTo>
                    <a:pt x="16955" y="9672"/>
                  </a:lnTo>
                  <a:lnTo>
                    <a:pt x="16743" y="9917"/>
                  </a:lnTo>
                  <a:lnTo>
                    <a:pt x="16653" y="9819"/>
                  </a:lnTo>
                  <a:lnTo>
                    <a:pt x="16776" y="9672"/>
                  </a:lnTo>
                  <a:lnTo>
                    <a:pt x="16776" y="9565"/>
                  </a:lnTo>
                  <a:lnTo>
                    <a:pt x="16873" y="9516"/>
                  </a:lnTo>
                  <a:lnTo>
                    <a:pt x="16743" y="9418"/>
                  </a:lnTo>
                  <a:lnTo>
                    <a:pt x="16653" y="9262"/>
                  </a:lnTo>
                  <a:lnTo>
                    <a:pt x="16873" y="8753"/>
                  </a:lnTo>
                  <a:lnTo>
                    <a:pt x="16612" y="8499"/>
                  </a:lnTo>
                  <a:lnTo>
                    <a:pt x="16318" y="8704"/>
                  </a:lnTo>
                  <a:lnTo>
                    <a:pt x="16106" y="9164"/>
                  </a:lnTo>
                  <a:lnTo>
                    <a:pt x="15894" y="9418"/>
                  </a:lnTo>
                  <a:lnTo>
                    <a:pt x="15853" y="9672"/>
                  </a:lnTo>
                  <a:lnTo>
                    <a:pt x="15722" y="9770"/>
                  </a:lnTo>
                  <a:lnTo>
                    <a:pt x="15429" y="9770"/>
                  </a:lnTo>
                  <a:lnTo>
                    <a:pt x="15510" y="10171"/>
                  </a:lnTo>
                  <a:lnTo>
                    <a:pt x="15641" y="10474"/>
                  </a:lnTo>
                  <a:lnTo>
                    <a:pt x="15771" y="10435"/>
                  </a:lnTo>
                  <a:lnTo>
                    <a:pt x="15976" y="10572"/>
                  </a:lnTo>
                  <a:lnTo>
                    <a:pt x="16057" y="10836"/>
                  </a:lnTo>
                  <a:lnTo>
                    <a:pt x="16188" y="10983"/>
                  </a:lnTo>
                  <a:lnTo>
                    <a:pt x="16318" y="10875"/>
                  </a:lnTo>
                  <a:lnTo>
                    <a:pt x="16522" y="10631"/>
                  </a:lnTo>
                  <a:lnTo>
                    <a:pt x="16653" y="10474"/>
                  </a:lnTo>
                  <a:lnTo>
                    <a:pt x="16955" y="10631"/>
                  </a:lnTo>
                  <a:lnTo>
                    <a:pt x="17159" y="10631"/>
                  </a:lnTo>
                  <a:lnTo>
                    <a:pt x="17331" y="10631"/>
                  </a:lnTo>
                  <a:lnTo>
                    <a:pt x="17331" y="10983"/>
                  </a:lnTo>
                  <a:lnTo>
                    <a:pt x="17159" y="10875"/>
                  </a:lnTo>
                  <a:lnTo>
                    <a:pt x="16776" y="11139"/>
                  </a:lnTo>
                  <a:lnTo>
                    <a:pt x="16873" y="11237"/>
                  </a:lnTo>
                  <a:lnTo>
                    <a:pt x="16612" y="11638"/>
                  </a:lnTo>
                  <a:lnTo>
                    <a:pt x="16400" y="12039"/>
                  </a:lnTo>
                  <a:lnTo>
                    <a:pt x="16400" y="12293"/>
                  </a:lnTo>
                  <a:lnTo>
                    <a:pt x="16776" y="12557"/>
                  </a:lnTo>
                  <a:lnTo>
                    <a:pt x="17078" y="13154"/>
                  </a:lnTo>
                  <a:lnTo>
                    <a:pt x="17208" y="13262"/>
                  </a:lnTo>
                  <a:lnTo>
                    <a:pt x="17290" y="13516"/>
                  </a:lnTo>
                  <a:lnTo>
                    <a:pt x="17494" y="13770"/>
                  </a:lnTo>
                  <a:lnTo>
                    <a:pt x="17624" y="13917"/>
                  </a:lnTo>
                  <a:lnTo>
                    <a:pt x="17290" y="13819"/>
                  </a:lnTo>
                  <a:lnTo>
                    <a:pt x="17159" y="13770"/>
                  </a:lnTo>
                  <a:lnTo>
                    <a:pt x="17078" y="13819"/>
                  </a:lnTo>
                  <a:lnTo>
                    <a:pt x="17208" y="13819"/>
                  </a:lnTo>
                  <a:lnTo>
                    <a:pt x="17412" y="14073"/>
                  </a:lnTo>
                  <a:lnTo>
                    <a:pt x="17673" y="14416"/>
                  </a:lnTo>
                  <a:lnTo>
                    <a:pt x="17494" y="14474"/>
                  </a:lnTo>
                  <a:lnTo>
                    <a:pt x="17412" y="14680"/>
                  </a:lnTo>
                  <a:lnTo>
                    <a:pt x="17208" y="14680"/>
                  </a:lnTo>
                  <a:lnTo>
                    <a:pt x="17159" y="14826"/>
                  </a:lnTo>
                  <a:lnTo>
                    <a:pt x="17290" y="14729"/>
                  </a:lnTo>
                  <a:lnTo>
                    <a:pt x="17290" y="14875"/>
                  </a:lnTo>
                  <a:lnTo>
                    <a:pt x="17543" y="14729"/>
                  </a:lnTo>
                  <a:lnTo>
                    <a:pt x="17755" y="14875"/>
                  </a:lnTo>
                  <a:lnTo>
                    <a:pt x="17837" y="14973"/>
                  </a:lnTo>
                  <a:lnTo>
                    <a:pt x="17673" y="15130"/>
                  </a:lnTo>
                  <a:lnTo>
                    <a:pt x="17837" y="15130"/>
                  </a:lnTo>
                  <a:lnTo>
                    <a:pt x="17837" y="15276"/>
                  </a:lnTo>
                  <a:lnTo>
                    <a:pt x="17673" y="15276"/>
                  </a:lnTo>
                  <a:lnTo>
                    <a:pt x="17755" y="15374"/>
                  </a:lnTo>
                  <a:lnTo>
                    <a:pt x="17755" y="15531"/>
                  </a:lnTo>
                  <a:lnTo>
                    <a:pt x="17673" y="15531"/>
                  </a:lnTo>
                  <a:lnTo>
                    <a:pt x="17673" y="15638"/>
                  </a:lnTo>
                  <a:lnTo>
                    <a:pt x="17837" y="15736"/>
                  </a:lnTo>
                  <a:lnTo>
                    <a:pt x="17673" y="15795"/>
                  </a:lnTo>
                  <a:lnTo>
                    <a:pt x="17673" y="15736"/>
                  </a:lnTo>
                  <a:lnTo>
                    <a:pt x="17624" y="15795"/>
                  </a:lnTo>
                  <a:lnTo>
                    <a:pt x="17494" y="16196"/>
                  </a:lnTo>
                  <a:lnTo>
                    <a:pt x="17331" y="16597"/>
                  </a:lnTo>
                  <a:lnTo>
                    <a:pt x="17208" y="16597"/>
                  </a:lnTo>
                  <a:lnTo>
                    <a:pt x="17208" y="16694"/>
                  </a:lnTo>
                  <a:lnTo>
                    <a:pt x="17290" y="16792"/>
                  </a:lnTo>
                  <a:lnTo>
                    <a:pt x="17208" y="16949"/>
                  </a:lnTo>
                  <a:lnTo>
                    <a:pt x="17208" y="17213"/>
                  </a:lnTo>
                  <a:lnTo>
                    <a:pt x="17208" y="17359"/>
                  </a:lnTo>
                  <a:lnTo>
                    <a:pt x="17078" y="17614"/>
                  </a:lnTo>
                  <a:lnTo>
                    <a:pt x="16955" y="17770"/>
                  </a:lnTo>
                  <a:lnTo>
                    <a:pt x="16743" y="17868"/>
                  </a:lnTo>
                  <a:lnTo>
                    <a:pt x="16776" y="17917"/>
                  </a:lnTo>
                  <a:lnTo>
                    <a:pt x="16612" y="18171"/>
                  </a:lnTo>
                  <a:lnTo>
                    <a:pt x="16441" y="18269"/>
                  </a:lnTo>
                  <a:lnTo>
                    <a:pt x="16400" y="18269"/>
                  </a:lnTo>
                  <a:lnTo>
                    <a:pt x="16269" y="18670"/>
                  </a:lnTo>
                  <a:lnTo>
                    <a:pt x="15976" y="18729"/>
                  </a:lnTo>
                  <a:lnTo>
                    <a:pt x="15894" y="18826"/>
                  </a:lnTo>
                  <a:lnTo>
                    <a:pt x="15771" y="18729"/>
                  </a:lnTo>
                  <a:lnTo>
                    <a:pt x="15722" y="18826"/>
                  </a:lnTo>
                  <a:lnTo>
                    <a:pt x="15641" y="18729"/>
                  </a:lnTo>
                  <a:lnTo>
                    <a:pt x="15429" y="18924"/>
                  </a:lnTo>
                  <a:lnTo>
                    <a:pt x="15216" y="18670"/>
                  </a:lnTo>
                  <a:lnTo>
                    <a:pt x="15306" y="19071"/>
                  </a:lnTo>
                  <a:lnTo>
                    <a:pt x="14955" y="19227"/>
                  </a:lnTo>
                  <a:lnTo>
                    <a:pt x="14873" y="19130"/>
                  </a:lnTo>
                  <a:lnTo>
                    <a:pt x="14873" y="19227"/>
                  </a:lnTo>
                  <a:lnTo>
                    <a:pt x="14751" y="19335"/>
                  </a:lnTo>
                  <a:lnTo>
                    <a:pt x="14620" y="19374"/>
                  </a:lnTo>
                  <a:lnTo>
                    <a:pt x="14416" y="19491"/>
                  </a:lnTo>
                  <a:lnTo>
                    <a:pt x="14204" y="19589"/>
                  </a:lnTo>
                  <a:lnTo>
                    <a:pt x="14204" y="19491"/>
                  </a:lnTo>
                  <a:lnTo>
                    <a:pt x="14122" y="19736"/>
                  </a:lnTo>
                  <a:lnTo>
                    <a:pt x="14286" y="19892"/>
                  </a:lnTo>
                  <a:lnTo>
                    <a:pt x="14073" y="19990"/>
                  </a:lnTo>
                  <a:lnTo>
                    <a:pt x="13992" y="19628"/>
                  </a:lnTo>
                  <a:lnTo>
                    <a:pt x="13951" y="19491"/>
                  </a:lnTo>
                  <a:lnTo>
                    <a:pt x="14073" y="19374"/>
                  </a:lnTo>
                  <a:lnTo>
                    <a:pt x="13869" y="19227"/>
                  </a:lnTo>
                  <a:lnTo>
                    <a:pt x="13780" y="19374"/>
                  </a:lnTo>
                  <a:lnTo>
                    <a:pt x="13649" y="19335"/>
                  </a:lnTo>
                  <a:lnTo>
                    <a:pt x="13527" y="19227"/>
                  </a:lnTo>
                  <a:lnTo>
                    <a:pt x="13437" y="19227"/>
                  </a:lnTo>
                  <a:lnTo>
                    <a:pt x="13437" y="19374"/>
                  </a:lnTo>
                  <a:lnTo>
                    <a:pt x="13314" y="19374"/>
                  </a:lnTo>
                  <a:lnTo>
                    <a:pt x="13233" y="19335"/>
                  </a:lnTo>
                  <a:lnTo>
                    <a:pt x="13061" y="19374"/>
                  </a:lnTo>
                  <a:lnTo>
                    <a:pt x="12767" y="18973"/>
                  </a:lnTo>
                  <a:lnTo>
                    <a:pt x="12849" y="18729"/>
                  </a:lnTo>
                  <a:lnTo>
                    <a:pt x="12767" y="18729"/>
                  </a:lnTo>
                  <a:lnTo>
                    <a:pt x="12433" y="18670"/>
                  </a:lnTo>
                  <a:lnTo>
                    <a:pt x="12302" y="18513"/>
                  </a:lnTo>
                  <a:lnTo>
                    <a:pt x="12090" y="18572"/>
                  </a:lnTo>
                  <a:lnTo>
                    <a:pt x="12090" y="18729"/>
                  </a:lnTo>
                  <a:lnTo>
                    <a:pt x="11878" y="18826"/>
                  </a:lnTo>
                  <a:lnTo>
                    <a:pt x="11796" y="18973"/>
                  </a:lnTo>
                  <a:lnTo>
                    <a:pt x="11665" y="18826"/>
                  </a:lnTo>
                  <a:lnTo>
                    <a:pt x="11535" y="18826"/>
                  </a:lnTo>
                  <a:lnTo>
                    <a:pt x="11453" y="18924"/>
                  </a:lnTo>
                  <a:lnTo>
                    <a:pt x="11331" y="18924"/>
                  </a:lnTo>
                  <a:lnTo>
                    <a:pt x="11282" y="18924"/>
                  </a:lnTo>
                  <a:lnTo>
                    <a:pt x="11200" y="18973"/>
                  </a:lnTo>
                  <a:lnTo>
                    <a:pt x="11078" y="18973"/>
                  </a:lnTo>
                  <a:lnTo>
                    <a:pt x="10988" y="19071"/>
                  </a:lnTo>
                  <a:lnTo>
                    <a:pt x="11078" y="19589"/>
                  </a:lnTo>
                  <a:lnTo>
                    <a:pt x="10865" y="19589"/>
                  </a:lnTo>
                  <a:lnTo>
                    <a:pt x="10865" y="19491"/>
                  </a:lnTo>
                  <a:lnTo>
                    <a:pt x="10653" y="19491"/>
                  </a:lnTo>
                  <a:lnTo>
                    <a:pt x="10531" y="19374"/>
                  </a:lnTo>
                  <a:lnTo>
                    <a:pt x="10441" y="19374"/>
                  </a:lnTo>
                  <a:lnTo>
                    <a:pt x="10441" y="19335"/>
                  </a:lnTo>
                  <a:lnTo>
                    <a:pt x="10441" y="19227"/>
                  </a:lnTo>
                  <a:lnTo>
                    <a:pt x="10098" y="19130"/>
                  </a:lnTo>
                  <a:lnTo>
                    <a:pt x="10180" y="18924"/>
                  </a:lnTo>
                  <a:lnTo>
                    <a:pt x="10180" y="18670"/>
                  </a:lnTo>
                  <a:lnTo>
                    <a:pt x="9976" y="18670"/>
                  </a:lnTo>
                  <a:lnTo>
                    <a:pt x="9894" y="18318"/>
                  </a:lnTo>
                  <a:lnTo>
                    <a:pt x="9845" y="18269"/>
                  </a:lnTo>
                  <a:lnTo>
                    <a:pt x="9894" y="18171"/>
                  </a:lnTo>
                  <a:lnTo>
                    <a:pt x="9682" y="18171"/>
                  </a:lnTo>
                  <a:lnTo>
                    <a:pt x="9633" y="18171"/>
                  </a:lnTo>
                  <a:lnTo>
                    <a:pt x="9510" y="18269"/>
                  </a:lnTo>
                  <a:lnTo>
                    <a:pt x="9429" y="18073"/>
                  </a:lnTo>
                  <a:lnTo>
                    <a:pt x="9347" y="17868"/>
                  </a:lnTo>
                  <a:lnTo>
                    <a:pt x="9510" y="17868"/>
                  </a:lnTo>
                  <a:lnTo>
                    <a:pt x="9429" y="17653"/>
                  </a:lnTo>
                  <a:lnTo>
                    <a:pt x="9633" y="17506"/>
                  </a:lnTo>
                  <a:lnTo>
                    <a:pt x="9682" y="17506"/>
                  </a:lnTo>
                  <a:lnTo>
                    <a:pt x="9682" y="17457"/>
                  </a:lnTo>
                  <a:lnTo>
                    <a:pt x="9763" y="17252"/>
                  </a:lnTo>
                  <a:lnTo>
                    <a:pt x="9633" y="16450"/>
                  </a:lnTo>
                  <a:lnTo>
                    <a:pt x="9510" y="16450"/>
                  </a:lnTo>
                  <a:lnTo>
                    <a:pt x="9510" y="16293"/>
                  </a:lnTo>
                  <a:lnTo>
                    <a:pt x="9347" y="16039"/>
                  </a:lnTo>
                  <a:lnTo>
                    <a:pt x="9127" y="16039"/>
                  </a:lnTo>
                  <a:lnTo>
                    <a:pt x="9127" y="16196"/>
                  </a:lnTo>
                  <a:lnTo>
                    <a:pt x="8996" y="16039"/>
                  </a:lnTo>
                  <a:lnTo>
                    <a:pt x="8873" y="16039"/>
                  </a:lnTo>
                  <a:lnTo>
                    <a:pt x="8873" y="15941"/>
                  </a:lnTo>
                  <a:lnTo>
                    <a:pt x="8751" y="16039"/>
                  </a:lnTo>
                  <a:lnTo>
                    <a:pt x="8792" y="15892"/>
                  </a:lnTo>
                  <a:lnTo>
                    <a:pt x="8792" y="15736"/>
                  </a:lnTo>
                  <a:lnTo>
                    <a:pt x="8661" y="15736"/>
                  </a:lnTo>
                  <a:lnTo>
                    <a:pt x="8751" y="15531"/>
                  </a:lnTo>
                  <a:lnTo>
                    <a:pt x="8661" y="15491"/>
                  </a:lnTo>
                  <a:lnTo>
                    <a:pt x="8539" y="15531"/>
                  </a:lnTo>
                  <a:lnTo>
                    <a:pt x="8408" y="15736"/>
                  </a:lnTo>
                  <a:lnTo>
                    <a:pt x="8073" y="15638"/>
                  </a:lnTo>
                  <a:lnTo>
                    <a:pt x="7910" y="15736"/>
                  </a:lnTo>
                  <a:lnTo>
                    <a:pt x="7861" y="15892"/>
                  </a:lnTo>
                  <a:lnTo>
                    <a:pt x="7559" y="15941"/>
                  </a:lnTo>
                  <a:lnTo>
                    <a:pt x="7559" y="16137"/>
                  </a:lnTo>
                  <a:lnTo>
                    <a:pt x="7527" y="16196"/>
                  </a:lnTo>
                  <a:lnTo>
                    <a:pt x="7445" y="16293"/>
                  </a:lnTo>
                  <a:lnTo>
                    <a:pt x="7224" y="16352"/>
                  </a:lnTo>
                  <a:lnTo>
                    <a:pt x="7094" y="16352"/>
                  </a:lnTo>
                  <a:lnTo>
                    <a:pt x="6971" y="16196"/>
                  </a:lnTo>
                  <a:lnTo>
                    <a:pt x="6890" y="16293"/>
                  </a:lnTo>
                  <a:lnTo>
                    <a:pt x="6637" y="16293"/>
                  </a:lnTo>
                  <a:lnTo>
                    <a:pt x="6424" y="16196"/>
                  </a:lnTo>
                  <a:lnTo>
                    <a:pt x="6343" y="16450"/>
                  </a:lnTo>
                  <a:lnTo>
                    <a:pt x="6122" y="16548"/>
                  </a:lnTo>
                  <a:lnTo>
                    <a:pt x="6122" y="16293"/>
                  </a:lnTo>
                  <a:lnTo>
                    <a:pt x="5918" y="16352"/>
                  </a:lnTo>
                  <a:lnTo>
                    <a:pt x="5535" y="16352"/>
                  </a:lnTo>
                  <a:lnTo>
                    <a:pt x="5322" y="16293"/>
                  </a:lnTo>
                  <a:lnTo>
                    <a:pt x="5241" y="16352"/>
                  </a:lnTo>
                  <a:lnTo>
                    <a:pt x="4906" y="16196"/>
                  </a:lnTo>
                  <a:lnTo>
                    <a:pt x="4776" y="16196"/>
                  </a:lnTo>
                  <a:lnTo>
                    <a:pt x="4776" y="15941"/>
                  </a:lnTo>
                  <a:lnTo>
                    <a:pt x="4653" y="16039"/>
                  </a:lnTo>
                  <a:lnTo>
                    <a:pt x="4441" y="15941"/>
                  </a:lnTo>
                  <a:lnTo>
                    <a:pt x="4351" y="15736"/>
                  </a:lnTo>
                  <a:lnTo>
                    <a:pt x="4220" y="15736"/>
                  </a:lnTo>
                  <a:lnTo>
                    <a:pt x="4139" y="15795"/>
                  </a:lnTo>
                  <a:lnTo>
                    <a:pt x="4016" y="15531"/>
                  </a:lnTo>
                  <a:lnTo>
                    <a:pt x="3420" y="15237"/>
                  </a:lnTo>
                  <a:lnTo>
                    <a:pt x="3208" y="15130"/>
                  </a:lnTo>
                  <a:lnTo>
                    <a:pt x="2751" y="14826"/>
                  </a:lnTo>
                  <a:lnTo>
                    <a:pt x="2669" y="14729"/>
                  </a:lnTo>
                  <a:lnTo>
                    <a:pt x="2449" y="14826"/>
                  </a:lnTo>
                  <a:lnTo>
                    <a:pt x="2318" y="14416"/>
                  </a:lnTo>
                  <a:lnTo>
                    <a:pt x="2318" y="14220"/>
                  </a:lnTo>
                  <a:lnTo>
                    <a:pt x="2237" y="14220"/>
                  </a:lnTo>
                  <a:lnTo>
                    <a:pt x="2196" y="14073"/>
                  </a:lnTo>
                  <a:lnTo>
                    <a:pt x="2237" y="14015"/>
                  </a:lnTo>
                  <a:lnTo>
                    <a:pt x="2367" y="14171"/>
                  </a:lnTo>
                  <a:lnTo>
                    <a:pt x="2571" y="13917"/>
                  </a:lnTo>
                  <a:lnTo>
                    <a:pt x="2449" y="13770"/>
                  </a:lnTo>
                  <a:lnTo>
                    <a:pt x="2318" y="13672"/>
                  </a:lnTo>
                  <a:lnTo>
                    <a:pt x="2237" y="13359"/>
                  </a:lnTo>
                  <a:lnTo>
                    <a:pt x="2196" y="13154"/>
                  </a:lnTo>
                  <a:lnTo>
                    <a:pt x="2114" y="12958"/>
                  </a:lnTo>
                  <a:lnTo>
                    <a:pt x="1853" y="12597"/>
                  </a:lnTo>
                  <a:lnTo>
                    <a:pt x="1771" y="12597"/>
                  </a:lnTo>
                  <a:lnTo>
                    <a:pt x="1437" y="12293"/>
                  </a:lnTo>
                  <a:lnTo>
                    <a:pt x="1224" y="12039"/>
                  </a:lnTo>
                  <a:lnTo>
                    <a:pt x="759" y="11795"/>
                  </a:lnTo>
                  <a:lnTo>
                    <a:pt x="547" y="11892"/>
                  </a:lnTo>
                  <a:lnTo>
                    <a:pt x="465" y="11795"/>
                  </a:lnTo>
                  <a:lnTo>
                    <a:pt x="416" y="11697"/>
                  </a:lnTo>
                  <a:lnTo>
                    <a:pt x="547" y="11697"/>
                  </a:lnTo>
                  <a:lnTo>
                    <a:pt x="669" y="11540"/>
                  </a:lnTo>
                  <a:lnTo>
                    <a:pt x="465" y="10983"/>
                  </a:lnTo>
                  <a:lnTo>
                    <a:pt x="253" y="10875"/>
                  </a:lnTo>
                  <a:lnTo>
                    <a:pt x="131" y="10875"/>
                  </a:lnTo>
                  <a:lnTo>
                    <a:pt x="0" y="10474"/>
                  </a:lnTo>
                  <a:lnTo>
                    <a:pt x="131" y="10474"/>
                  </a:lnTo>
                  <a:lnTo>
                    <a:pt x="82" y="10171"/>
                  </a:lnTo>
                  <a:lnTo>
                    <a:pt x="416" y="9917"/>
                  </a:lnTo>
                  <a:lnTo>
                    <a:pt x="588" y="9819"/>
                  </a:lnTo>
                  <a:lnTo>
                    <a:pt x="669" y="9917"/>
                  </a:lnTo>
                  <a:lnTo>
                    <a:pt x="971" y="9819"/>
                  </a:lnTo>
                  <a:lnTo>
                    <a:pt x="1012" y="9565"/>
                  </a:lnTo>
                  <a:lnTo>
                    <a:pt x="1437" y="9516"/>
                  </a:lnTo>
                  <a:lnTo>
                    <a:pt x="1567" y="9262"/>
                  </a:lnTo>
                  <a:lnTo>
                    <a:pt x="2114" y="8900"/>
                  </a:lnTo>
                  <a:lnTo>
                    <a:pt x="2196" y="8196"/>
                  </a:lnTo>
                  <a:lnTo>
                    <a:pt x="1853" y="7296"/>
                  </a:lnTo>
                  <a:lnTo>
                    <a:pt x="1690" y="7296"/>
                  </a:lnTo>
                  <a:lnTo>
                    <a:pt x="2237" y="6983"/>
                  </a:lnTo>
                  <a:lnTo>
                    <a:pt x="2449" y="7042"/>
                  </a:lnTo>
                  <a:lnTo>
                    <a:pt x="2571" y="6885"/>
                  </a:lnTo>
                  <a:lnTo>
                    <a:pt x="2449" y="6778"/>
                  </a:lnTo>
                  <a:lnTo>
                    <a:pt x="2539" y="5917"/>
                  </a:lnTo>
                  <a:lnTo>
                    <a:pt x="3257" y="5917"/>
                  </a:lnTo>
                  <a:lnTo>
                    <a:pt x="3420" y="5721"/>
                  </a:lnTo>
                  <a:lnTo>
                    <a:pt x="3257" y="5115"/>
                  </a:lnTo>
                  <a:lnTo>
                    <a:pt x="3469" y="5017"/>
                  </a:lnTo>
                  <a:lnTo>
                    <a:pt x="3633" y="4919"/>
                  </a:lnTo>
                  <a:lnTo>
                    <a:pt x="3673" y="4606"/>
                  </a:lnTo>
                  <a:lnTo>
                    <a:pt x="3886" y="4499"/>
                  </a:lnTo>
                  <a:lnTo>
                    <a:pt x="3886" y="4763"/>
                  </a:lnTo>
                  <a:lnTo>
                    <a:pt x="4016" y="4861"/>
                  </a:lnTo>
                  <a:lnTo>
                    <a:pt x="4098" y="4919"/>
                  </a:lnTo>
                  <a:lnTo>
                    <a:pt x="4220" y="5017"/>
                  </a:lnTo>
                  <a:lnTo>
                    <a:pt x="4441" y="5320"/>
                  </a:lnTo>
                  <a:lnTo>
                    <a:pt x="4571" y="5115"/>
                  </a:lnTo>
                  <a:lnTo>
                    <a:pt x="4653" y="5164"/>
                  </a:lnTo>
                  <a:lnTo>
                    <a:pt x="4694" y="5320"/>
                  </a:lnTo>
                  <a:lnTo>
                    <a:pt x="4776" y="5262"/>
                  </a:lnTo>
                  <a:lnTo>
                    <a:pt x="5029" y="5565"/>
                  </a:lnTo>
                  <a:lnTo>
                    <a:pt x="5241" y="5917"/>
                  </a:lnTo>
                  <a:lnTo>
                    <a:pt x="5241" y="6181"/>
                  </a:lnTo>
                  <a:lnTo>
                    <a:pt x="5322" y="6377"/>
                  </a:lnTo>
                  <a:lnTo>
                    <a:pt x="5241" y="6474"/>
                  </a:lnTo>
                  <a:lnTo>
                    <a:pt x="5322" y="6738"/>
                  </a:lnTo>
                  <a:lnTo>
                    <a:pt x="5657" y="6885"/>
                  </a:lnTo>
                  <a:lnTo>
                    <a:pt x="6122" y="6983"/>
                  </a:lnTo>
                  <a:lnTo>
                    <a:pt x="6343" y="6983"/>
                  </a:lnTo>
                  <a:lnTo>
                    <a:pt x="6678" y="7237"/>
                  </a:lnTo>
                  <a:lnTo>
                    <a:pt x="7012" y="7394"/>
                  </a:lnTo>
                  <a:lnTo>
                    <a:pt x="7094" y="7394"/>
                  </a:lnTo>
                  <a:lnTo>
                    <a:pt x="7224" y="7540"/>
                  </a:lnTo>
                  <a:lnTo>
                    <a:pt x="7445" y="8039"/>
                  </a:lnTo>
                  <a:lnTo>
                    <a:pt x="7649" y="8303"/>
                  </a:lnTo>
                  <a:lnTo>
                    <a:pt x="7992" y="8303"/>
                  </a:lnTo>
                  <a:lnTo>
                    <a:pt x="8073" y="8196"/>
                  </a:lnTo>
                  <a:lnTo>
                    <a:pt x="8751" y="8196"/>
                  </a:lnTo>
                  <a:lnTo>
                    <a:pt x="8873" y="8098"/>
                  </a:lnTo>
                  <a:lnTo>
                    <a:pt x="9429" y="8098"/>
                  </a:lnTo>
                  <a:lnTo>
                    <a:pt x="9551" y="8303"/>
                  </a:lnTo>
                  <a:lnTo>
                    <a:pt x="10229" y="8499"/>
                  </a:lnTo>
                  <a:lnTo>
                    <a:pt x="10441" y="8499"/>
                  </a:lnTo>
                  <a:lnTo>
                    <a:pt x="10563" y="8597"/>
                  </a:lnTo>
                  <a:lnTo>
                    <a:pt x="10784" y="8597"/>
                  </a:lnTo>
                  <a:lnTo>
                    <a:pt x="11200" y="8196"/>
                  </a:lnTo>
                  <a:lnTo>
                    <a:pt x="12212" y="8039"/>
                  </a:lnTo>
                  <a:lnTo>
                    <a:pt x="12335" y="7844"/>
                  </a:lnTo>
                  <a:lnTo>
                    <a:pt x="12514" y="7697"/>
                  </a:lnTo>
                  <a:lnTo>
                    <a:pt x="12555" y="7394"/>
                  </a:lnTo>
                  <a:lnTo>
                    <a:pt x="12767" y="7237"/>
                  </a:lnTo>
                  <a:lnTo>
                    <a:pt x="12767" y="6885"/>
                  </a:lnTo>
                  <a:lnTo>
                    <a:pt x="12637" y="6738"/>
                  </a:lnTo>
                  <a:lnTo>
                    <a:pt x="12637" y="6474"/>
                  </a:lnTo>
                  <a:lnTo>
                    <a:pt x="12686" y="6328"/>
                  </a:lnTo>
                  <a:lnTo>
                    <a:pt x="12849" y="6377"/>
                  </a:lnTo>
                  <a:lnTo>
                    <a:pt x="13102" y="6377"/>
                  </a:lnTo>
                  <a:lnTo>
                    <a:pt x="13404" y="6377"/>
                  </a:lnTo>
                  <a:lnTo>
                    <a:pt x="13437" y="6328"/>
                  </a:lnTo>
                  <a:lnTo>
                    <a:pt x="13527" y="5976"/>
                  </a:lnTo>
                  <a:lnTo>
                    <a:pt x="13739" y="5976"/>
                  </a:lnTo>
                  <a:lnTo>
                    <a:pt x="13992" y="5672"/>
                  </a:lnTo>
                  <a:lnTo>
                    <a:pt x="13992" y="5516"/>
                  </a:lnTo>
                  <a:lnTo>
                    <a:pt x="14122" y="5320"/>
                  </a:lnTo>
                  <a:lnTo>
                    <a:pt x="14204" y="5320"/>
                  </a:lnTo>
                  <a:lnTo>
                    <a:pt x="14286" y="5418"/>
                  </a:lnTo>
                  <a:lnTo>
                    <a:pt x="14335" y="5418"/>
                  </a:lnTo>
                  <a:lnTo>
                    <a:pt x="14335" y="5262"/>
                  </a:lnTo>
                  <a:lnTo>
                    <a:pt x="14416" y="5262"/>
                  </a:lnTo>
                  <a:lnTo>
                    <a:pt x="14539" y="5017"/>
                  </a:lnTo>
                  <a:lnTo>
                    <a:pt x="14841" y="4919"/>
                  </a:lnTo>
                  <a:lnTo>
                    <a:pt x="15086" y="5017"/>
                  </a:lnTo>
                  <a:lnTo>
                    <a:pt x="15176" y="4919"/>
                  </a:lnTo>
                  <a:lnTo>
                    <a:pt x="15004" y="4655"/>
                  </a:lnTo>
                  <a:lnTo>
                    <a:pt x="14873" y="4499"/>
                  </a:lnTo>
                  <a:lnTo>
                    <a:pt x="14620" y="4254"/>
                  </a:lnTo>
                  <a:lnTo>
                    <a:pt x="14416" y="4098"/>
                  </a:lnTo>
                  <a:lnTo>
                    <a:pt x="14204" y="4205"/>
                  </a:lnTo>
                  <a:lnTo>
                    <a:pt x="14073" y="4460"/>
                  </a:lnTo>
                  <a:lnTo>
                    <a:pt x="13951" y="4362"/>
                  </a:lnTo>
                  <a:lnTo>
                    <a:pt x="13739" y="4362"/>
                  </a:lnTo>
                  <a:lnTo>
                    <a:pt x="13649" y="4460"/>
                  </a:lnTo>
                  <a:lnTo>
                    <a:pt x="13437" y="4205"/>
                  </a:lnTo>
                  <a:lnTo>
                    <a:pt x="13527" y="4098"/>
                  </a:lnTo>
                  <a:lnTo>
                    <a:pt x="13527" y="3941"/>
                  </a:lnTo>
                  <a:lnTo>
                    <a:pt x="13527" y="3296"/>
                  </a:lnTo>
                  <a:lnTo>
                    <a:pt x="13567" y="3042"/>
                  </a:lnTo>
                  <a:lnTo>
                    <a:pt x="13739" y="3042"/>
                  </a:lnTo>
                  <a:lnTo>
                    <a:pt x="13992" y="3139"/>
                  </a:lnTo>
                  <a:lnTo>
                    <a:pt x="14335" y="2738"/>
                  </a:lnTo>
                  <a:lnTo>
                    <a:pt x="14204" y="2484"/>
                  </a:lnTo>
                  <a:lnTo>
                    <a:pt x="14286" y="1976"/>
                  </a:lnTo>
                  <a:lnTo>
                    <a:pt x="14416" y="1164"/>
                  </a:lnTo>
                  <a:lnTo>
                    <a:pt x="14335" y="1017"/>
                  </a:lnTo>
                  <a:lnTo>
                    <a:pt x="14204" y="822"/>
                  </a:lnTo>
                  <a:lnTo>
                    <a:pt x="14073" y="822"/>
                  </a:lnTo>
                  <a:lnTo>
                    <a:pt x="14204" y="401"/>
                  </a:lnTo>
                  <a:lnTo>
                    <a:pt x="14841" y="10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40" name="Freeform 213">
              <a:extLst>
                <a:ext uri="{FF2B5EF4-FFF2-40B4-BE49-F238E27FC236}">
                  <a16:creationId xmlns:a16="http://schemas.microsoft.com/office/drawing/2014/main" id="{83E59BAD-78CC-394F-8596-974B8AC32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476" y="3810453"/>
              <a:ext cx="666903" cy="717783"/>
            </a:xfrm>
            <a:custGeom>
              <a:avLst/>
              <a:gdLst>
                <a:gd name="T0" fmla="*/ 6318 w 20000"/>
                <a:gd name="T1" fmla="*/ 850 h 20000"/>
                <a:gd name="T2" fmla="*/ 7074 w 20000"/>
                <a:gd name="T3" fmla="*/ 2013 h 20000"/>
                <a:gd name="T4" fmla="*/ 6415 w 20000"/>
                <a:gd name="T5" fmla="*/ 2476 h 20000"/>
                <a:gd name="T6" fmla="*/ 7251 w 20000"/>
                <a:gd name="T7" fmla="*/ 3236 h 20000"/>
                <a:gd name="T8" fmla="*/ 7926 w 20000"/>
                <a:gd name="T9" fmla="*/ 4638 h 20000"/>
                <a:gd name="T10" fmla="*/ 8585 w 20000"/>
                <a:gd name="T11" fmla="*/ 5488 h 20000"/>
                <a:gd name="T12" fmla="*/ 11158 w 20000"/>
                <a:gd name="T13" fmla="*/ 6249 h 20000"/>
                <a:gd name="T14" fmla="*/ 12235 w 20000"/>
                <a:gd name="T15" fmla="*/ 6711 h 20000"/>
                <a:gd name="T16" fmla="*/ 12990 w 20000"/>
                <a:gd name="T17" fmla="*/ 6861 h 20000"/>
                <a:gd name="T18" fmla="*/ 14068 w 20000"/>
                <a:gd name="T19" fmla="*/ 5638 h 20000"/>
                <a:gd name="T20" fmla="*/ 14904 w 20000"/>
                <a:gd name="T21" fmla="*/ 6488 h 20000"/>
                <a:gd name="T22" fmla="*/ 16238 w 20000"/>
                <a:gd name="T23" fmla="*/ 6100 h 20000"/>
                <a:gd name="T24" fmla="*/ 16672 w 20000"/>
                <a:gd name="T25" fmla="*/ 5638 h 20000"/>
                <a:gd name="T26" fmla="*/ 17492 w 20000"/>
                <a:gd name="T27" fmla="*/ 5026 h 20000"/>
                <a:gd name="T28" fmla="*/ 18810 w 20000"/>
                <a:gd name="T29" fmla="*/ 4474 h 20000"/>
                <a:gd name="T30" fmla="*/ 19325 w 20000"/>
                <a:gd name="T31" fmla="*/ 4787 h 20000"/>
                <a:gd name="T32" fmla="*/ 19486 w 20000"/>
                <a:gd name="T33" fmla="*/ 5250 h 20000"/>
                <a:gd name="T34" fmla="*/ 19727 w 20000"/>
                <a:gd name="T35" fmla="*/ 5712 h 20000"/>
                <a:gd name="T36" fmla="*/ 19068 w 20000"/>
                <a:gd name="T37" fmla="*/ 6249 h 20000"/>
                <a:gd name="T38" fmla="*/ 18248 w 20000"/>
                <a:gd name="T39" fmla="*/ 7711 h 20000"/>
                <a:gd name="T40" fmla="*/ 17588 w 20000"/>
                <a:gd name="T41" fmla="*/ 9262 h 20000"/>
                <a:gd name="T42" fmla="*/ 17074 w 20000"/>
                <a:gd name="T43" fmla="*/ 9650 h 20000"/>
                <a:gd name="T44" fmla="*/ 16415 w 20000"/>
                <a:gd name="T45" fmla="*/ 9336 h 20000"/>
                <a:gd name="T46" fmla="*/ 16158 w 20000"/>
                <a:gd name="T47" fmla="*/ 8650 h 20000"/>
                <a:gd name="T48" fmla="*/ 16833 w 20000"/>
                <a:gd name="T49" fmla="*/ 7875 h 20000"/>
                <a:gd name="T50" fmla="*/ 15064 w 20000"/>
                <a:gd name="T51" fmla="*/ 7263 h 20000"/>
                <a:gd name="T52" fmla="*/ 13842 w 20000"/>
                <a:gd name="T53" fmla="*/ 7263 h 20000"/>
                <a:gd name="T54" fmla="*/ 14068 w 20000"/>
                <a:gd name="T55" fmla="*/ 7711 h 20000"/>
                <a:gd name="T56" fmla="*/ 14502 w 20000"/>
                <a:gd name="T57" fmla="*/ 8501 h 20000"/>
                <a:gd name="T58" fmla="*/ 14502 w 20000"/>
                <a:gd name="T59" fmla="*/ 10112 h 20000"/>
                <a:gd name="T60" fmla="*/ 14003 w 20000"/>
                <a:gd name="T61" fmla="*/ 9963 h 20000"/>
                <a:gd name="T62" fmla="*/ 13151 w 20000"/>
                <a:gd name="T63" fmla="*/ 10723 h 20000"/>
                <a:gd name="T64" fmla="*/ 12910 w 20000"/>
                <a:gd name="T65" fmla="*/ 11738 h 20000"/>
                <a:gd name="T66" fmla="*/ 12235 w 20000"/>
                <a:gd name="T67" fmla="*/ 11887 h 20000"/>
                <a:gd name="T68" fmla="*/ 10161 w 20000"/>
                <a:gd name="T69" fmla="*/ 13900 h 20000"/>
                <a:gd name="T70" fmla="*/ 9244 w 20000"/>
                <a:gd name="T71" fmla="*/ 14601 h 20000"/>
                <a:gd name="T72" fmla="*/ 8842 w 20000"/>
                <a:gd name="T73" fmla="*/ 15600 h 20000"/>
                <a:gd name="T74" fmla="*/ 9003 w 20000"/>
                <a:gd name="T75" fmla="*/ 16585 h 20000"/>
                <a:gd name="T76" fmla="*/ 8328 w 20000"/>
                <a:gd name="T77" fmla="*/ 18449 h 20000"/>
                <a:gd name="T78" fmla="*/ 7749 w 20000"/>
                <a:gd name="T79" fmla="*/ 19224 h 20000"/>
                <a:gd name="T80" fmla="*/ 6158 w 20000"/>
                <a:gd name="T81" fmla="*/ 18747 h 20000"/>
                <a:gd name="T82" fmla="*/ 4839 w 20000"/>
                <a:gd name="T83" fmla="*/ 16122 h 20000"/>
                <a:gd name="T84" fmla="*/ 3328 w 20000"/>
                <a:gd name="T85" fmla="*/ 12349 h 20000"/>
                <a:gd name="T86" fmla="*/ 3087 w 20000"/>
                <a:gd name="T87" fmla="*/ 10664 h 20000"/>
                <a:gd name="T88" fmla="*/ 3167 w 20000"/>
                <a:gd name="T89" fmla="*/ 10112 h 20000"/>
                <a:gd name="T90" fmla="*/ 2508 w 20000"/>
                <a:gd name="T91" fmla="*/ 10336 h 20000"/>
                <a:gd name="T92" fmla="*/ 1350 w 20000"/>
                <a:gd name="T93" fmla="*/ 10887 h 20000"/>
                <a:gd name="T94" fmla="*/ 1350 w 20000"/>
                <a:gd name="T95" fmla="*/ 9500 h 20000"/>
                <a:gd name="T96" fmla="*/ 96 w 20000"/>
                <a:gd name="T97" fmla="*/ 8874 h 20000"/>
                <a:gd name="T98" fmla="*/ 257 w 20000"/>
                <a:gd name="T99" fmla="*/ 8650 h 20000"/>
                <a:gd name="T100" fmla="*/ 1592 w 20000"/>
                <a:gd name="T101" fmla="*/ 8650 h 20000"/>
                <a:gd name="T102" fmla="*/ 1093 w 20000"/>
                <a:gd name="T103" fmla="*/ 7412 h 20000"/>
                <a:gd name="T104" fmla="*/ 1093 w 20000"/>
                <a:gd name="T105" fmla="*/ 5861 h 20000"/>
                <a:gd name="T106" fmla="*/ 2251 w 20000"/>
                <a:gd name="T107" fmla="*/ 5638 h 20000"/>
                <a:gd name="T108" fmla="*/ 3087 w 20000"/>
                <a:gd name="T109" fmla="*/ 4400 h 20000"/>
                <a:gd name="T110" fmla="*/ 3585 w 20000"/>
                <a:gd name="T111" fmla="*/ 3013 h 20000"/>
                <a:gd name="T112" fmla="*/ 3585 w 20000"/>
                <a:gd name="T113" fmla="*/ 2237 h 20000"/>
                <a:gd name="T114" fmla="*/ 2830 w 20000"/>
                <a:gd name="T115" fmla="*/ 850 h 20000"/>
                <a:gd name="T116" fmla="*/ 4839 w 20000"/>
                <a:gd name="T117" fmla="*/ 55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00" h="20000">
                  <a:moveTo>
                    <a:pt x="5498" y="0"/>
                  </a:moveTo>
                  <a:lnTo>
                    <a:pt x="5659" y="0"/>
                  </a:lnTo>
                  <a:lnTo>
                    <a:pt x="6158" y="552"/>
                  </a:lnTo>
                  <a:lnTo>
                    <a:pt x="6318" y="850"/>
                  </a:lnTo>
                  <a:lnTo>
                    <a:pt x="6415" y="1163"/>
                  </a:lnTo>
                  <a:lnTo>
                    <a:pt x="6576" y="1626"/>
                  </a:lnTo>
                  <a:lnTo>
                    <a:pt x="6833" y="1775"/>
                  </a:lnTo>
                  <a:lnTo>
                    <a:pt x="7074" y="2013"/>
                  </a:lnTo>
                  <a:lnTo>
                    <a:pt x="6672" y="2401"/>
                  </a:lnTo>
                  <a:lnTo>
                    <a:pt x="6415" y="2163"/>
                  </a:lnTo>
                  <a:lnTo>
                    <a:pt x="6318" y="2237"/>
                  </a:lnTo>
                  <a:lnTo>
                    <a:pt x="6415" y="2476"/>
                  </a:lnTo>
                  <a:lnTo>
                    <a:pt x="6576" y="2476"/>
                  </a:lnTo>
                  <a:lnTo>
                    <a:pt x="6576" y="2774"/>
                  </a:lnTo>
                  <a:lnTo>
                    <a:pt x="6833" y="3386"/>
                  </a:lnTo>
                  <a:lnTo>
                    <a:pt x="7251" y="3236"/>
                  </a:lnTo>
                  <a:lnTo>
                    <a:pt x="7412" y="3386"/>
                  </a:lnTo>
                  <a:lnTo>
                    <a:pt x="8328" y="3863"/>
                  </a:lnTo>
                  <a:lnTo>
                    <a:pt x="8087" y="4400"/>
                  </a:lnTo>
                  <a:lnTo>
                    <a:pt x="7926" y="4638"/>
                  </a:lnTo>
                  <a:lnTo>
                    <a:pt x="8087" y="4877"/>
                  </a:lnTo>
                  <a:lnTo>
                    <a:pt x="7749" y="5026"/>
                  </a:lnTo>
                  <a:lnTo>
                    <a:pt x="8087" y="5250"/>
                  </a:lnTo>
                  <a:lnTo>
                    <a:pt x="8585" y="5488"/>
                  </a:lnTo>
                  <a:lnTo>
                    <a:pt x="9164" y="5712"/>
                  </a:lnTo>
                  <a:lnTo>
                    <a:pt x="9662" y="5861"/>
                  </a:lnTo>
                  <a:lnTo>
                    <a:pt x="10498" y="6100"/>
                  </a:lnTo>
                  <a:lnTo>
                    <a:pt x="11158" y="6249"/>
                  </a:lnTo>
                  <a:lnTo>
                    <a:pt x="11254" y="6398"/>
                  </a:lnTo>
                  <a:lnTo>
                    <a:pt x="11672" y="6637"/>
                  </a:lnTo>
                  <a:lnTo>
                    <a:pt x="11913" y="6488"/>
                  </a:lnTo>
                  <a:lnTo>
                    <a:pt x="12235" y="6711"/>
                  </a:lnTo>
                  <a:lnTo>
                    <a:pt x="12331" y="6711"/>
                  </a:lnTo>
                  <a:lnTo>
                    <a:pt x="12749" y="6711"/>
                  </a:lnTo>
                  <a:lnTo>
                    <a:pt x="12990" y="6711"/>
                  </a:lnTo>
                  <a:lnTo>
                    <a:pt x="12990" y="6861"/>
                  </a:lnTo>
                  <a:lnTo>
                    <a:pt x="13650" y="6861"/>
                  </a:lnTo>
                  <a:lnTo>
                    <a:pt x="13585" y="6100"/>
                  </a:lnTo>
                  <a:lnTo>
                    <a:pt x="13650" y="5712"/>
                  </a:lnTo>
                  <a:lnTo>
                    <a:pt x="14068" y="5638"/>
                  </a:lnTo>
                  <a:lnTo>
                    <a:pt x="14068" y="6025"/>
                  </a:lnTo>
                  <a:lnTo>
                    <a:pt x="14068" y="6249"/>
                  </a:lnTo>
                  <a:lnTo>
                    <a:pt x="14405" y="6398"/>
                  </a:lnTo>
                  <a:lnTo>
                    <a:pt x="14904" y="6488"/>
                  </a:lnTo>
                  <a:lnTo>
                    <a:pt x="15322" y="6398"/>
                  </a:lnTo>
                  <a:lnTo>
                    <a:pt x="15322" y="6488"/>
                  </a:lnTo>
                  <a:lnTo>
                    <a:pt x="16415" y="6488"/>
                  </a:lnTo>
                  <a:lnTo>
                    <a:pt x="16238" y="6100"/>
                  </a:lnTo>
                  <a:lnTo>
                    <a:pt x="15981" y="6025"/>
                  </a:lnTo>
                  <a:lnTo>
                    <a:pt x="15981" y="5712"/>
                  </a:lnTo>
                  <a:lnTo>
                    <a:pt x="16238" y="5712"/>
                  </a:lnTo>
                  <a:lnTo>
                    <a:pt x="16672" y="5638"/>
                  </a:lnTo>
                  <a:lnTo>
                    <a:pt x="16833" y="5488"/>
                  </a:lnTo>
                  <a:lnTo>
                    <a:pt x="16897" y="5399"/>
                  </a:lnTo>
                  <a:lnTo>
                    <a:pt x="16897" y="5101"/>
                  </a:lnTo>
                  <a:lnTo>
                    <a:pt x="17492" y="5026"/>
                  </a:lnTo>
                  <a:lnTo>
                    <a:pt x="17588" y="4787"/>
                  </a:lnTo>
                  <a:lnTo>
                    <a:pt x="17910" y="4638"/>
                  </a:lnTo>
                  <a:lnTo>
                    <a:pt x="18569" y="4787"/>
                  </a:lnTo>
                  <a:lnTo>
                    <a:pt x="18810" y="4474"/>
                  </a:lnTo>
                  <a:lnTo>
                    <a:pt x="19068" y="4400"/>
                  </a:lnTo>
                  <a:lnTo>
                    <a:pt x="19244" y="4474"/>
                  </a:lnTo>
                  <a:lnTo>
                    <a:pt x="19068" y="4787"/>
                  </a:lnTo>
                  <a:lnTo>
                    <a:pt x="19325" y="4787"/>
                  </a:lnTo>
                  <a:lnTo>
                    <a:pt x="19325" y="5026"/>
                  </a:lnTo>
                  <a:lnTo>
                    <a:pt x="19244" y="5250"/>
                  </a:lnTo>
                  <a:lnTo>
                    <a:pt x="19486" y="5101"/>
                  </a:lnTo>
                  <a:lnTo>
                    <a:pt x="19486" y="5250"/>
                  </a:lnTo>
                  <a:lnTo>
                    <a:pt x="19727" y="5250"/>
                  </a:lnTo>
                  <a:lnTo>
                    <a:pt x="19984" y="5488"/>
                  </a:lnTo>
                  <a:lnTo>
                    <a:pt x="19904" y="5488"/>
                  </a:lnTo>
                  <a:lnTo>
                    <a:pt x="19727" y="5712"/>
                  </a:lnTo>
                  <a:lnTo>
                    <a:pt x="19904" y="6100"/>
                  </a:lnTo>
                  <a:lnTo>
                    <a:pt x="19727" y="6249"/>
                  </a:lnTo>
                  <a:lnTo>
                    <a:pt x="19662" y="6100"/>
                  </a:lnTo>
                  <a:lnTo>
                    <a:pt x="19068" y="6249"/>
                  </a:lnTo>
                  <a:lnTo>
                    <a:pt x="18569" y="6711"/>
                  </a:lnTo>
                  <a:lnTo>
                    <a:pt x="18569" y="7263"/>
                  </a:lnTo>
                  <a:lnTo>
                    <a:pt x="18248" y="7487"/>
                  </a:lnTo>
                  <a:lnTo>
                    <a:pt x="18248" y="7711"/>
                  </a:lnTo>
                  <a:lnTo>
                    <a:pt x="18248" y="8113"/>
                  </a:lnTo>
                  <a:lnTo>
                    <a:pt x="17990" y="8650"/>
                  </a:lnTo>
                  <a:lnTo>
                    <a:pt x="17588" y="8650"/>
                  </a:lnTo>
                  <a:lnTo>
                    <a:pt x="17588" y="9262"/>
                  </a:lnTo>
                  <a:lnTo>
                    <a:pt x="17331" y="9336"/>
                  </a:lnTo>
                  <a:lnTo>
                    <a:pt x="17492" y="9963"/>
                  </a:lnTo>
                  <a:lnTo>
                    <a:pt x="17235" y="9963"/>
                  </a:lnTo>
                  <a:lnTo>
                    <a:pt x="17074" y="9650"/>
                  </a:lnTo>
                  <a:lnTo>
                    <a:pt x="16833" y="9336"/>
                  </a:lnTo>
                  <a:lnTo>
                    <a:pt x="16833" y="9023"/>
                  </a:lnTo>
                  <a:lnTo>
                    <a:pt x="16495" y="9336"/>
                  </a:lnTo>
                  <a:lnTo>
                    <a:pt x="16415" y="9336"/>
                  </a:lnTo>
                  <a:lnTo>
                    <a:pt x="16238" y="9262"/>
                  </a:lnTo>
                  <a:lnTo>
                    <a:pt x="16158" y="9262"/>
                  </a:lnTo>
                  <a:lnTo>
                    <a:pt x="15981" y="8725"/>
                  </a:lnTo>
                  <a:lnTo>
                    <a:pt x="16158" y="8650"/>
                  </a:lnTo>
                  <a:lnTo>
                    <a:pt x="16238" y="8352"/>
                  </a:lnTo>
                  <a:lnTo>
                    <a:pt x="16672" y="8262"/>
                  </a:lnTo>
                  <a:lnTo>
                    <a:pt x="16672" y="8024"/>
                  </a:lnTo>
                  <a:lnTo>
                    <a:pt x="16833" y="7875"/>
                  </a:lnTo>
                  <a:lnTo>
                    <a:pt x="16672" y="7651"/>
                  </a:lnTo>
                  <a:lnTo>
                    <a:pt x="15064" y="7711"/>
                  </a:lnTo>
                  <a:lnTo>
                    <a:pt x="15161" y="7651"/>
                  </a:lnTo>
                  <a:lnTo>
                    <a:pt x="15064" y="7263"/>
                  </a:lnTo>
                  <a:lnTo>
                    <a:pt x="14662" y="7040"/>
                  </a:lnTo>
                  <a:lnTo>
                    <a:pt x="14244" y="6711"/>
                  </a:lnTo>
                  <a:lnTo>
                    <a:pt x="14003" y="6711"/>
                  </a:lnTo>
                  <a:lnTo>
                    <a:pt x="13842" y="7263"/>
                  </a:lnTo>
                  <a:lnTo>
                    <a:pt x="14068" y="7487"/>
                  </a:lnTo>
                  <a:lnTo>
                    <a:pt x="14244" y="7487"/>
                  </a:lnTo>
                  <a:lnTo>
                    <a:pt x="14502" y="7711"/>
                  </a:lnTo>
                  <a:lnTo>
                    <a:pt x="14068" y="7711"/>
                  </a:lnTo>
                  <a:lnTo>
                    <a:pt x="14068" y="8024"/>
                  </a:lnTo>
                  <a:lnTo>
                    <a:pt x="13842" y="8113"/>
                  </a:lnTo>
                  <a:lnTo>
                    <a:pt x="14068" y="8352"/>
                  </a:lnTo>
                  <a:lnTo>
                    <a:pt x="14502" y="8501"/>
                  </a:lnTo>
                  <a:lnTo>
                    <a:pt x="14405" y="8874"/>
                  </a:lnTo>
                  <a:lnTo>
                    <a:pt x="14904" y="10276"/>
                  </a:lnTo>
                  <a:lnTo>
                    <a:pt x="14502" y="10336"/>
                  </a:lnTo>
                  <a:lnTo>
                    <a:pt x="14502" y="10112"/>
                  </a:lnTo>
                  <a:lnTo>
                    <a:pt x="14244" y="10500"/>
                  </a:lnTo>
                  <a:lnTo>
                    <a:pt x="14068" y="10336"/>
                  </a:lnTo>
                  <a:lnTo>
                    <a:pt x="14068" y="9963"/>
                  </a:lnTo>
                  <a:lnTo>
                    <a:pt x="14003" y="9963"/>
                  </a:lnTo>
                  <a:lnTo>
                    <a:pt x="14003" y="10276"/>
                  </a:lnTo>
                  <a:lnTo>
                    <a:pt x="13408" y="10500"/>
                  </a:lnTo>
                  <a:lnTo>
                    <a:pt x="13151" y="10664"/>
                  </a:lnTo>
                  <a:lnTo>
                    <a:pt x="13151" y="10723"/>
                  </a:lnTo>
                  <a:lnTo>
                    <a:pt x="13328" y="11126"/>
                  </a:lnTo>
                  <a:lnTo>
                    <a:pt x="13151" y="11350"/>
                  </a:lnTo>
                  <a:lnTo>
                    <a:pt x="12990" y="11499"/>
                  </a:lnTo>
                  <a:lnTo>
                    <a:pt x="12910" y="11738"/>
                  </a:lnTo>
                  <a:lnTo>
                    <a:pt x="12331" y="11887"/>
                  </a:lnTo>
                  <a:lnTo>
                    <a:pt x="12331" y="11738"/>
                  </a:lnTo>
                  <a:lnTo>
                    <a:pt x="12074" y="11887"/>
                  </a:lnTo>
                  <a:lnTo>
                    <a:pt x="12235" y="11887"/>
                  </a:lnTo>
                  <a:lnTo>
                    <a:pt x="11576" y="12737"/>
                  </a:lnTo>
                  <a:lnTo>
                    <a:pt x="10997" y="13125"/>
                  </a:lnTo>
                  <a:lnTo>
                    <a:pt x="10498" y="13587"/>
                  </a:lnTo>
                  <a:lnTo>
                    <a:pt x="10161" y="13900"/>
                  </a:lnTo>
                  <a:lnTo>
                    <a:pt x="10322" y="13960"/>
                  </a:lnTo>
                  <a:lnTo>
                    <a:pt x="9839" y="14198"/>
                  </a:lnTo>
                  <a:lnTo>
                    <a:pt x="9502" y="14362"/>
                  </a:lnTo>
                  <a:lnTo>
                    <a:pt x="9244" y="14601"/>
                  </a:lnTo>
                  <a:lnTo>
                    <a:pt x="9164" y="14601"/>
                  </a:lnTo>
                  <a:lnTo>
                    <a:pt x="8842" y="14750"/>
                  </a:lnTo>
                  <a:lnTo>
                    <a:pt x="8746" y="15213"/>
                  </a:lnTo>
                  <a:lnTo>
                    <a:pt x="8842" y="15600"/>
                  </a:lnTo>
                  <a:lnTo>
                    <a:pt x="8842" y="15824"/>
                  </a:lnTo>
                  <a:lnTo>
                    <a:pt x="8842" y="16212"/>
                  </a:lnTo>
                  <a:lnTo>
                    <a:pt x="8746" y="16212"/>
                  </a:lnTo>
                  <a:lnTo>
                    <a:pt x="9003" y="16585"/>
                  </a:lnTo>
                  <a:lnTo>
                    <a:pt x="8746" y="17136"/>
                  </a:lnTo>
                  <a:lnTo>
                    <a:pt x="8585" y="17435"/>
                  </a:lnTo>
                  <a:lnTo>
                    <a:pt x="8746" y="18449"/>
                  </a:lnTo>
                  <a:lnTo>
                    <a:pt x="8328" y="18449"/>
                  </a:lnTo>
                  <a:lnTo>
                    <a:pt x="8087" y="18986"/>
                  </a:lnTo>
                  <a:lnTo>
                    <a:pt x="8424" y="19075"/>
                  </a:lnTo>
                  <a:lnTo>
                    <a:pt x="8328" y="19224"/>
                  </a:lnTo>
                  <a:lnTo>
                    <a:pt x="7749" y="19224"/>
                  </a:lnTo>
                  <a:lnTo>
                    <a:pt x="7492" y="19448"/>
                  </a:lnTo>
                  <a:lnTo>
                    <a:pt x="7492" y="19687"/>
                  </a:lnTo>
                  <a:lnTo>
                    <a:pt x="7074" y="19985"/>
                  </a:lnTo>
                  <a:lnTo>
                    <a:pt x="6158" y="18747"/>
                  </a:lnTo>
                  <a:lnTo>
                    <a:pt x="6318" y="18837"/>
                  </a:lnTo>
                  <a:lnTo>
                    <a:pt x="5756" y="17763"/>
                  </a:lnTo>
                  <a:lnTo>
                    <a:pt x="5338" y="17136"/>
                  </a:lnTo>
                  <a:lnTo>
                    <a:pt x="4839" y="16122"/>
                  </a:lnTo>
                  <a:lnTo>
                    <a:pt x="4582" y="15362"/>
                  </a:lnTo>
                  <a:lnTo>
                    <a:pt x="4180" y="14750"/>
                  </a:lnTo>
                  <a:lnTo>
                    <a:pt x="3489" y="12886"/>
                  </a:lnTo>
                  <a:lnTo>
                    <a:pt x="3328" y="12349"/>
                  </a:lnTo>
                  <a:lnTo>
                    <a:pt x="3167" y="11499"/>
                  </a:lnTo>
                  <a:lnTo>
                    <a:pt x="3167" y="10962"/>
                  </a:lnTo>
                  <a:lnTo>
                    <a:pt x="3087" y="10723"/>
                  </a:lnTo>
                  <a:lnTo>
                    <a:pt x="3087" y="10664"/>
                  </a:lnTo>
                  <a:lnTo>
                    <a:pt x="3167" y="10500"/>
                  </a:lnTo>
                  <a:lnTo>
                    <a:pt x="3087" y="10336"/>
                  </a:lnTo>
                  <a:lnTo>
                    <a:pt x="2926" y="10112"/>
                  </a:lnTo>
                  <a:lnTo>
                    <a:pt x="3167" y="10112"/>
                  </a:lnTo>
                  <a:lnTo>
                    <a:pt x="3167" y="9963"/>
                  </a:lnTo>
                  <a:lnTo>
                    <a:pt x="2830" y="9963"/>
                  </a:lnTo>
                  <a:lnTo>
                    <a:pt x="2830" y="10276"/>
                  </a:lnTo>
                  <a:lnTo>
                    <a:pt x="2508" y="10336"/>
                  </a:lnTo>
                  <a:lnTo>
                    <a:pt x="2830" y="10500"/>
                  </a:lnTo>
                  <a:lnTo>
                    <a:pt x="2669" y="10887"/>
                  </a:lnTo>
                  <a:lnTo>
                    <a:pt x="1849" y="11126"/>
                  </a:lnTo>
                  <a:lnTo>
                    <a:pt x="1350" y="10887"/>
                  </a:lnTo>
                  <a:lnTo>
                    <a:pt x="434" y="9963"/>
                  </a:lnTo>
                  <a:lnTo>
                    <a:pt x="675" y="9963"/>
                  </a:lnTo>
                  <a:lnTo>
                    <a:pt x="1350" y="9724"/>
                  </a:lnTo>
                  <a:lnTo>
                    <a:pt x="1350" y="9500"/>
                  </a:lnTo>
                  <a:lnTo>
                    <a:pt x="756" y="9724"/>
                  </a:lnTo>
                  <a:lnTo>
                    <a:pt x="96" y="9336"/>
                  </a:lnTo>
                  <a:lnTo>
                    <a:pt x="0" y="9023"/>
                  </a:lnTo>
                  <a:lnTo>
                    <a:pt x="96" y="8874"/>
                  </a:lnTo>
                  <a:lnTo>
                    <a:pt x="0" y="8874"/>
                  </a:lnTo>
                  <a:lnTo>
                    <a:pt x="0" y="8725"/>
                  </a:lnTo>
                  <a:lnTo>
                    <a:pt x="257" y="8725"/>
                  </a:lnTo>
                  <a:lnTo>
                    <a:pt x="257" y="8650"/>
                  </a:lnTo>
                  <a:lnTo>
                    <a:pt x="916" y="8650"/>
                  </a:lnTo>
                  <a:lnTo>
                    <a:pt x="1158" y="8650"/>
                  </a:lnTo>
                  <a:lnTo>
                    <a:pt x="1415" y="8501"/>
                  </a:lnTo>
                  <a:lnTo>
                    <a:pt x="1592" y="8650"/>
                  </a:lnTo>
                  <a:lnTo>
                    <a:pt x="1752" y="8501"/>
                  </a:lnTo>
                  <a:lnTo>
                    <a:pt x="1752" y="8352"/>
                  </a:lnTo>
                  <a:lnTo>
                    <a:pt x="1350" y="7487"/>
                  </a:lnTo>
                  <a:lnTo>
                    <a:pt x="1093" y="7412"/>
                  </a:lnTo>
                  <a:lnTo>
                    <a:pt x="1093" y="6711"/>
                  </a:lnTo>
                  <a:lnTo>
                    <a:pt x="498" y="6637"/>
                  </a:lnTo>
                  <a:lnTo>
                    <a:pt x="916" y="6025"/>
                  </a:lnTo>
                  <a:lnTo>
                    <a:pt x="1093" y="5861"/>
                  </a:lnTo>
                  <a:lnTo>
                    <a:pt x="1158" y="5712"/>
                  </a:lnTo>
                  <a:lnTo>
                    <a:pt x="1350" y="6025"/>
                  </a:lnTo>
                  <a:lnTo>
                    <a:pt x="2170" y="5712"/>
                  </a:lnTo>
                  <a:lnTo>
                    <a:pt x="2251" y="5638"/>
                  </a:lnTo>
                  <a:lnTo>
                    <a:pt x="2412" y="5488"/>
                  </a:lnTo>
                  <a:lnTo>
                    <a:pt x="2412" y="5101"/>
                  </a:lnTo>
                  <a:lnTo>
                    <a:pt x="3087" y="4787"/>
                  </a:lnTo>
                  <a:lnTo>
                    <a:pt x="3087" y="4400"/>
                  </a:lnTo>
                  <a:lnTo>
                    <a:pt x="3328" y="4087"/>
                  </a:lnTo>
                  <a:lnTo>
                    <a:pt x="3585" y="3624"/>
                  </a:lnTo>
                  <a:lnTo>
                    <a:pt x="3923" y="3386"/>
                  </a:lnTo>
                  <a:lnTo>
                    <a:pt x="3585" y="3013"/>
                  </a:lnTo>
                  <a:lnTo>
                    <a:pt x="3923" y="2774"/>
                  </a:lnTo>
                  <a:lnTo>
                    <a:pt x="4180" y="2625"/>
                  </a:lnTo>
                  <a:lnTo>
                    <a:pt x="4180" y="2401"/>
                  </a:lnTo>
                  <a:lnTo>
                    <a:pt x="3585" y="2237"/>
                  </a:lnTo>
                  <a:lnTo>
                    <a:pt x="3489" y="2013"/>
                  </a:lnTo>
                  <a:lnTo>
                    <a:pt x="3167" y="1864"/>
                  </a:lnTo>
                  <a:lnTo>
                    <a:pt x="3167" y="1223"/>
                  </a:lnTo>
                  <a:lnTo>
                    <a:pt x="2830" y="850"/>
                  </a:lnTo>
                  <a:lnTo>
                    <a:pt x="3087" y="611"/>
                  </a:lnTo>
                  <a:lnTo>
                    <a:pt x="3746" y="611"/>
                  </a:lnTo>
                  <a:lnTo>
                    <a:pt x="4180" y="776"/>
                  </a:lnTo>
                  <a:lnTo>
                    <a:pt x="4839" y="552"/>
                  </a:lnTo>
                  <a:lnTo>
                    <a:pt x="5338" y="149"/>
                  </a:lnTo>
                  <a:lnTo>
                    <a:pt x="549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41" name="Freeform 212">
              <a:extLst>
                <a:ext uri="{FF2B5EF4-FFF2-40B4-BE49-F238E27FC236}">
                  <a16:creationId xmlns:a16="http://schemas.microsoft.com/office/drawing/2014/main" id="{FB33D0B9-E511-304A-86E2-D6EC9FF05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699" y="4589837"/>
              <a:ext cx="261137" cy="282560"/>
            </a:xfrm>
            <a:custGeom>
              <a:avLst/>
              <a:gdLst>
                <a:gd name="T0" fmla="*/ 16140 w 20000"/>
                <a:gd name="T1" fmla="*/ 18409 h 20000"/>
                <a:gd name="T2" fmla="*/ 14661 w 20000"/>
                <a:gd name="T3" fmla="*/ 17424 h 20000"/>
                <a:gd name="T4" fmla="*/ 12936 w 20000"/>
                <a:gd name="T5" fmla="*/ 15871 h 20000"/>
                <a:gd name="T6" fmla="*/ 10637 w 20000"/>
                <a:gd name="T7" fmla="*/ 13295 h 20000"/>
                <a:gd name="T8" fmla="*/ 9569 w 20000"/>
                <a:gd name="T9" fmla="*/ 11742 h 20000"/>
                <a:gd name="T10" fmla="*/ 8501 w 20000"/>
                <a:gd name="T11" fmla="*/ 10152 h 20000"/>
                <a:gd name="T12" fmla="*/ 7433 w 20000"/>
                <a:gd name="T13" fmla="*/ 9205 h 20000"/>
                <a:gd name="T14" fmla="*/ 6776 w 20000"/>
                <a:gd name="T15" fmla="*/ 6629 h 20000"/>
                <a:gd name="T16" fmla="*/ 4435 w 20000"/>
                <a:gd name="T17" fmla="*/ 4886 h 20000"/>
                <a:gd name="T18" fmla="*/ 2957 w 20000"/>
                <a:gd name="T19" fmla="*/ 3485 h 20000"/>
                <a:gd name="T20" fmla="*/ 164 w 20000"/>
                <a:gd name="T21" fmla="*/ 1553 h 20000"/>
                <a:gd name="T22" fmla="*/ 0 w 20000"/>
                <a:gd name="T23" fmla="*/ 0 h 20000"/>
                <a:gd name="T24" fmla="*/ 2752 w 20000"/>
                <a:gd name="T25" fmla="*/ 758 h 20000"/>
                <a:gd name="T26" fmla="*/ 5503 w 20000"/>
                <a:gd name="T27" fmla="*/ 1932 h 20000"/>
                <a:gd name="T28" fmla="*/ 7885 w 20000"/>
                <a:gd name="T29" fmla="*/ 4091 h 20000"/>
                <a:gd name="T30" fmla="*/ 9979 w 20000"/>
                <a:gd name="T31" fmla="*/ 6061 h 20000"/>
                <a:gd name="T32" fmla="*/ 11047 w 20000"/>
                <a:gd name="T33" fmla="*/ 6061 h 20000"/>
                <a:gd name="T34" fmla="*/ 11910 w 20000"/>
                <a:gd name="T35" fmla="*/ 7045 h 20000"/>
                <a:gd name="T36" fmla="*/ 12936 w 20000"/>
                <a:gd name="T37" fmla="*/ 8030 h 20000"/>
                <a:gd name="T38" fmla="*/ 14456 w 20000"/>
                <a:gd name="T39" fmla="*/ 8977 h 20000"/>
                <a:gd name="T40" fmla="*/ 14456 w 20000"/>
                <a:gd name="T41" fmla="*/ 9205 h 20000"/>
                <a:gd name="T42" fmla="*/ 15524 w 20000"/>
                <a:gd name="T43" fmla="*/ 9205 h 20000"/>
                <a:gd name="T44" fmla="*/ 15113 w 20000"/>
                <a:gd name="T45" fmla="*/ 10152 h 20000"/>
                <a:gd name="T46" fmla="*/ 15113 w 20000"/>
                <a:gd name="T47" fmla="*/ 10758 h 20000"/>
                <a:gd name="T48" fmla="*/ 16797 w 20000"/>
                <a:gd name="T49" fmla="*/ 11364 h 20000"/>
                <a:gd name="T50" fmla="*/ 17864 w 20000"/>
                <a:gd name="T51" fmla="*/ 13295 h 20000"/>
                <a:gd name="T52" fmla="*/ 18070 w 20000"/>
                <a:gd name="T53" fmla="*/ 13712 h 20000"/>
                <a:gd name="T54" fmla="*/ 19548 w 20000"/>
                <a:gd name="T55" fmla="*/ 14697 h 20000"/>
                <a:gd name="T56" fmla="*/ 19138 w 20000"/>
                <a:gd name="T57" fmla="*/ 15871 h 20000"/>
                <a:gd name="T58" fmla="*/ 19548 w 20000"/>
                <a:gd name="T59" fmla="*/ 17197 h 20000"/>
                <a:gd name="T60" fmla="*/ 18070 w 20000"/>
                <a:gd name="T61" fmla="*/ 18977 h 20000"/>
                <a:gd name="T62" fmla="*/ 17207 w 20000"/>
                <a:gd name="T63" fmla="*/ 1935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00" h="20000">
                  <a:moveTo>
                    <a:pt x="17207" y="19962"/>
                  </a:moveTo>
                  <a:lnTo>
                    <a:pt x="16140" y="18409"/>
                  </a:lnTo>
                  <a:lnTo>
                    <a:pt x="15524" y="18030"/>
                  </a:lnTo>
                  <a:lnTo>
                    <a:pt x="14661" y="17424"/>
                  </a:lnTo>
                  <a:lnTo>
                    <a:pt x="12936" y="16439"/>
                  </a:lnTo>
                  <a:lnTo>
                    <a:pt x="12936" y="15871"/>
                  </a:lnTo>
                  <a:lnTo>
                    <a:pt x="11663" y="14848"/>
                  </a:lnTo>
                  <a:lnTo>
                    <a:pt x="10637" y="13295"/>
                  </a:lnTo>
                  <a:lnTo>
                    <a:pt x="10637" y="13106"/>
                  </a:lnTo>
                  <a:lnTo>
                    <a:pt x="9569" y="11742"/>
                  </a:lnTo>
                  <a:lnTo>
                    <a:pt x="9569" y="11364"/>
                  </a:lnTo>
                  <a:lnTo>
                    <a:pt x="8501" y="10152"/>
                  </a:lnTo>
                  <a:lnTo>
                    <a:pt x="8296" y="9583"/>
                  </a:lnTo>
                  <a:lnTo>
                    <a:pt x="7433" y="9205"/>
                  </a:lnTo>
                  <a:lnTo>
                    <a:pt x="6571" y="7045"/>
                  </a:lnTo>
                  <a:lnTo>
                    <a:pt x="6776" y="6629"/>
                  </a:lnTo>
                  <a:lnTo>
                    <a:pt x="4682" y="5644"/>
                  </a:lnTo>
                  <a:lnTo>
                    <a:pt x="4435" y="4886"/>
                  </a:lnTo>
                  <a:lnTo>
                    <a:pt x="4025" y="4886"/>
                  </a:lnTo>
                  <a:lnTo>
                    <a:pt x="2957" y="3485"/>
                  </a:lnTo>
                  <a:lnTo>
                    <a:pt x="2752" y="3485"/>
                  </a:lnTo>
                  <a:lnTo>
                    <a:pt x="164" y="1553"/>
                  </a:lnTo>
                  <a:lnTo>
                    <a:pt x="0" y="758"/>
                  </a:lnTo>
                  <a:lnTo>
                    <a:pt x="0" y="0"/>
                  </a:lnTo>
                  <a:lnTo>
                    <a:pt x="1068" y="0"/>
                  </a:lnTo>
                  <a:lnTo>
                    <a:pt x="2752" y="758"/>
                  </a:lnTo>
                  <a:lnTo>
                    <a:pt x="4025" y="758"/>
                  </a:lnTo>
                  <a:lnTo>
                    <a:pt x="5503" y="1932"/>
                  </a:lnTo>
                  <a:lnTo>
                    <a:pt x="5503" y="2538"/>
                  </a:lnTo>
                  <a:lnTo>
                    <a:pt x="7885" y="4091"/>
                  </a:lnTo>
                  <a:lnTo>
                    <a:pt x="8912" y="4886"/>
                  </a:lnTo>
                  <a:lnTo>
                    <a:pt x="9979" y="6061"/>
                  </a:lnTo>
                  <a:lnTo>
                    <a:pt x="10637" y="5644"/>
                  </a:lnTo>
                  <a:lnTo>
                    <a:pt x="11047" y="6061"/>
                  </a:lnTo>
                  <a:lnTo>
                    <a:pt x="11253" y="7045"/>
                  </a:lnTo>
                  <a:lnTo>
                    <a:pt x="11910" y="7045"/>
                  </a:lnTo>
                  <a:lnTo>
                    <a:pt x="12320" y="7652"/>
                  </a:lnTo>
                  <a:lnTo>
                    <a:pt x="12936" y="8030"/>
                  </a:lnTo>
                  <a:lnTo>
                    <a:pt x="14004" y="8598"/>
                  </a:lnTo>
                  <a:lnTo>
                    <a:pt x="14456" y="8977"/>
                  </a:lnTo>
                  <a:lnTo>
                    <a:pt x="13593" y="9205"/>
                  </a:lnTo>
                  <a:lnTo>
                    <a:pt x="14456" y="9205"/>
                  </a:lnTo>
                  <a:lnTo>
                    <a:pt x="15113" y="8977"/>
                  </a:lnTo>
                  <a:lnTo>
                    <a:pt x="15524" y="9205"/>
                  </a:lnTo>
                  <a:lnTo>
                    <a:pt x="15688" y="9773"/>
                  </a:lnTo>
                  <a:lnTo>
                    <a:pt x="15113" y="10152"/>
                  </a:lnTo>
                  <a:lnTo>
                    <a:pt x="15688" y="10152"/>
                  </a:lnTo>
                  <a:lnTo>
                    <a:pt x="15113" y="10758"/>
                  </a:lnTo>
                  <a:lnTo>
                    <a:pt x="15688" y="11136"/>
                  </a:lnTo>
                  <a:lnTo>
                    <a:pt x="16797" y="11364"/>
                  </a:lnTo>
                  <a:lnTo>
                    <a:pt x="17207" y="12311"/>
                  </a:lnTo>
                  <a:lnTo>
                    <a:pt x="17864" y="13295"/>
                  </a:lnTo>
                  <a:lnTo>
                    <a:pt x="17454" y="13864"/>
                  </a:lnTo>
                  <a:lnTo>
                    <a:pt x="18070" y="13712"/>
                  </a:lnTo>
                  <a:lnTo>
                    <a:pt x="18891" y="13712"/>
                  </a:lnTo>
                  <a:lnTo>
                    <a:pt x="19548" y="14697"/>
                  </a:lnTo>
                  <a:lnTo>
                    <a:pt x="19959" y="14848"/>
                  </a:lnTo>
                  <a:lnTo>
                    <a:pt x="19138" y="15871"/>
                  </a:lnTo>
                  <a:lnTo>
                    <a:pt x="19548" y="16250"/>
                  </a:lnTo>
                  <a:lnTo>
                    <a:pt x="19548" y="17197"/>
                  </a:lnTo>
                  <a:lnTo>
                    <a:pt x="19138" y="19583"/>
                  </a:lnTo>
                  <a:lnTo>
                    <a:pt x="18070" y="18977"/>
                  </a:lnTo>
                  <a:lnTo>
                    <a:pt x="17864" y="19583"/>
                  </a:lnTo>
                  <a:lnTo>
                    <a:pt x="17207" y="19356"/>
                  </a:lnTo>
                  <a:lnTo>
                    <a:pt x="17207" y="1996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42" name="Freeform 211">
              <a:extLst>
                <a:ext uri="{FF2B5EF4-FFF2-40B4-BE49-F238E27FC236}">
                  <a16:creationId xmlns:a16="http://schemas.microsoft.com/office/drawing/2014/main" id="{34A51518-99EA-7945-BBBF-0721A0BA3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3763" y="4733126"/>
              <a:ext cx="235691" cy="224978"/>
            </a:xfrm>
            <a:custGeom>
              <a:avLst/>
              <a:gdLst>
                <a:gd name="T0" fmla="*/ 19683 w 20000"/>
                <a:gd name="T1" fmla="*/ 19952 h 20000"/>
                <a:gd name="T2" fmla="*/ 16689 w 20000"/>
                <a:gd name="T3" fmla="*/ 18000 h 20000"/>
                <a:gd name="T4" fmla="*/ 15737 w 20000"/>
                <a:gd name="T5" fmla="*/ 16238 h 20000"/>
                <a:gd name="T6" fmla="*/ 15057 w 20000"/>
                <a:gd name="T7" fmla="*/ 14048 h 20000"/>
                <a:gd name="T8" fmla="*/ 12426 w 20000"/>
                <a:gd name="T9" fmla="*/ 10810 h 20000"/>
                <a:gd name="T10" fmla="*/ 8254 w 20000"/>
                <a:gd name="T11" fmla="*/ 9143 h 20000"/>
                <a:gd name="T12" fmla="*/ 7800 w 20000"/>
                <a:gd name="T13" fmla="*/ 8381 h 20000"/>
                <a:gd name="T14" fmla="*/ 7528 w 20000"/>
                <a:gd name="T15" fmla="*/ 7905 h 20000"/>
                <a:gd name="T16" fmla="*/ 6349 w 20000"/>
                <a:gd name="T17" fmla="*/ 7619 h 20000"/>
                <a:gd name="T18" fmla="*/ 5170 w 20000"/>
                <a:gd name="T19" fmla="*/ 7143 h 20000"/>
                <a:gd name="T20" fmla="*/ 5669 w 20000"/>
                <a:gd name="T21" fmla="*/ 5905 h 20000"/>
                <a:gd name="T22" fmla="*/ 4943 w 20000"/>
                <a:gd name="T23" fmla="*/ 7143 h 20000"/>
                <a:gd name="T24" fmla="*/ 3810 w 20000"/>
                <a:gd name="T25" fmla="*/ 8381 h 20000"/>
                <a:gd name="T26" fmla="*/ 3810 w 20000"/>
                <a:gd name="T27" fmla="*/ 6619 h 20000"/>
                <a:gd name="T28" fmla="*/ 2812 w 20000"/>
                <a:gd name="T29" fmla="*/ 5905 h 20000"/>
                <a:gd name="T30" fmla="*/ 2585 w 20000"/>
                <a:gd name="T31" fmla="*/ 5667 h 20000"/>
                <a:gd name="T32" fmla="*/ 4490 w 20000"/>
                <a:gd name="T33" fmla="*/ 5143 h 20000"/>
                <a:gd name="T34" fmla="*/ 5170 w 20000"/>
                <a:gd name="T35" fmla="*/ 5143 h 20000"/>
                <a:gd name="T36" fmla="*/ 5170 w 20000"/>
                <a:gd name="T37" fmla="*/ 4476 h 20000"/>
                <a:gd name="T38" fmla="*/ 2585 w 20000"/>
                <a:gd name="T39" fmla="*/ 4667 h 20000"/>
                <a:gd name="T40" fmla="*/ 2132 w 20000"/>
                <a:gd name="T41" fmla="*/ 3190 h 20000"/>
                <a:gd name="T42" fmla="*/ 0 w 20000"/>
                <a:gd name="T43" fmla="*/ 2429 h 20000"/>
                <a:gd name="T44" fmla="*/ 272 w 20000"/>
                <a:gd name="T45" fmla="*/ 1238 h 20000"/>
                <a:gd name="T46" fmla="*/ 2812 w 20000"/>
                <a:gd name="T47" fmla="*/ 0 h 20000"/>
                <a:gd name="T48" fmla="*/ 5669 w 20000"/>
                <a:gd name="T49" fmla="*/ 1238 h 20000"/>
                <a:gd name="T50" fmla="*/ 6349 w 20000"/>
                <a:gd name="T51" fmla="*/ 2714 h 20000"/>
                <a:gd name="T52" fmla="*/ 6803 w 20000"/>
                <a:gd name="T53" fmla="*/ 5667 h 20000"/>
                <a:gd name="T54" fmla="*/ 7075 w 20000"/>
                <a:gd name="T55" fmla="*/ 5143 h 20000"/>
                <a:gd name="T56" fmla="*/ 7528 w 20000"/>
                <a:gd name="T57" fmla="*/ 5905 h 20000"/>
                <a:gd name="T58" fmla="*/ 8254 w 20000"/>
                <a:gd name="T59" fmla="*/ 7143 h 20000"/>
                <a:gd name="T60" fmla="*/ 10567 w 20000"/>
                <a:gd name="T61" fmla="*/ 4667 h 20000"/>
                <a:gd name="T62" fmla="*/ 11973 w 20000"/>
                <a:gd name="T63" fmla="*/ 3714 h 20000"/>
                <a:gd name="T64" fmla="*/ 16689 w 20000"/>
                <a:gd name="T65" fmla="*/ 4476 h 20000"/>
                <a:gd name="T66" fmla="*/ 19955 w 20000"/>
                <a:gd name="T67" fmla="*/ 566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00" h="20000">
                  <a:moveTo>
                    <a:pt x="19955" y="5667"/>
                  </a:moveTo>
                  <a:lnTo>
                    <a:pt x="19683" y="19952"/>
                  </a:lnTo>
                  <a:lnTo>
                    <a:pt x="17642" y="17524"/>
                  </a:lnTo>
                  <a:lnTo>
                    <a:pt x="16689" y="18000"/>
                  </a:lnTo>
                  <a:lnTo>
                    <a:pt x="15737" y="17524"/>
                  </a:lnTo>
                  <a:lnTo>
                    <a:pt x="15737" y="16238"/>
                  </a:lnTo>
                  <a:lnTo>
                    <a:pt x="15057" y="14810"/>
                  </a:lnTo>
                  <a:lnTo>
                    <a:pt x="15057" y="14048"/>
                  </a:lnTo>
                  <a:lnTo>
                    <a:pt x="13832" y="11810"/>
                  </a:lnTo>
                  <a:lnTo>
                    <a:pt x="12426" y="10810"/>
                  </a:lnTo>
                  <a:lnTo>
                    <a:pt x="9841" y="9619"/>
                  </a:lnTo>
                  <a:lnTo>
                    <a:pt x="8254" y="9143"/>
                  </a:lnTo>
                  <a:lnTo>
                    <a:pt x="7528" y="8381"/>
                  </a:lnTo>
                  <a:lnTo>
                    <a:pt x="7800" y="8381"/>
                  </a:lnTo>
                  <a:lnTo>
                    <a:pt x="7800" y="7905"/>
                  </a:lnTo>
                  <a:lnTo>
                    <a:pt x="7528" y="7905"/>
                  </a:lnTo>
                  <a:lnTo>
                    <a:pt x="6349" y="7905"/>
                  </a:lnTo>
                  <a:lnTo>
                    <a:pt x="6349" y="7619"/>
                  </a:lnTo>
                  <a:lnTo>
                    <a:pt x="5850" y="7905"/>
                  </a:lnTo>
                  <a:lnTo>
                    <a:pt x="5170" y="7143"/>
                  </a:lnTo>
                  <a:lnTo>
                    <a:pt x="5669" y="6429"/>
                  </a:lnTo>
                  <a:lnTo>
                    <a:pt x="5669" y="5905"/>
                  </a:lnTo>
                  <a:lnTo>
                    <a:pt x="5170" y="6429"/>
                  </a:lnTo>
                  <a:lnTo>
                    <a:pt x="4943" y="7143"/>
                  </a:lnTo>
                  <a:lnTo>
                    <a:pt x="4490" y="7905"/>
                  </a:lnTo>
                  <a:lnTo>
                    <a:pt x="3810" y="8381"/>
                  </a:lnTo>
                  <a:lnTo>
                    <a:pt x="3265" y="7619"/>
                  </a:lnTo>
                  <a:lnTo>
                    <a:pt x="3810" y="6619"/>
                  </a:lnTo>
                  <a:lnTo>
                    <a:pt x="3265" y="6429"/>
                  </a:lnTo>
                  <a:lnTo>
                    <a:pt x="2812" y="5905"/>
                  </a:lnTo>
                  <a:lnTo>
                    <a:pt x="1859" y="5905"/>
                  </a:lnTo>
                  <a:lnTo>
                    <a:pt x="2585" y="5667"/>
                  </a:lnTo>
                  <a:lnTo>
                    <a:pt x="3265" y="5667"/>
                  </a:lnTo>
                  <a:lnTo>
                    <a:pt x="4490" y="5143"/>
                  </a:lnTo>
                  <a:lnTo>
                    <a:pt x="4943" y="5143"/>
                  </a:lnTo>
                  <a:lnTo>
                    <a:pt x="5170" y="5143"/>
                  </a:lnTo>
                  <a:lnTo>
                    <a:pt x="5669" y="4667"/>
                  </a:lnTo>
                  <a:lnTo>
                    <a:pt x="5170" y="4476"/>
                  </a:lnTo>
                  <a:lnTo>
                    <a:pt x="3991" y="4476"/>
                  </a:lnTo>
                  <a:lnTo>
                    <a:pt x="2585" y="4667"/>
                  </a:lnTo>
                  <a:lnTo>
                    <a:pt x="2132" y="3714"/>
                  </a:lnTo>
                  <a:lnTo>
                    <a:pt x="2132" y="3190"/>
                  </a:lnTo>
                  <a:lnTo>
                    <a:pt x="1406" y="2714"/>
                  </a:lnTo>
                  <a:lnTo>
                    <a:pt x="0" y="2429"/>
                  </a:lnTo>
                  <a:lnTo>
                    <a:pt x="0" y="1952"/>
                  </a:lnTo>
                  <a:lnTo>
                    <a:pt x="272" y="1238"/>
                  </a:lnTo>
                  <a:lnTo>
                    <a:pt x="1406" y="762"/>
                  </a:lnTo>
                  <a:lnTo>
                    <a:pt x="2812" y="0"/>
                  </a:lnTo>
                  <a:lnTo>
                    <a:pt x="3991" y="762"/>
                  </a:lnTo>
                  <a:lnTo>
                    <a:pt x="5669" y="1238"/>
                  </a:lnTo>
                  <a:lnTo>
                    <a:pt x="5850" y="1476"/>
                  </a:lnTo>
                  <a:lnTo>
                    <a:pt x="6349" y="2714"/>
                  </a:lnTo>
                  <a:lnTo>
                    <a:pt x="5850" y="3714"/>
                  </a:lnTo>
                  <a:lnTo>
                    <a:pt x="6803" y="5667"/>
                  </a:lnTo>
                  <a:lnTo>
                    <a:pt x="6803" y="5143"/>
                  </a:lnTo>
                  <a:lnTo>
                    <a:pt x="7075" y="5143"/>
                  </a:lnTo>
                  <a:lnTo>
                    <a:pt x="7528" y="5667"/>
                  </a:lnTo>
                  <a:lnTo>
                    <a:pt x="7528" y="5905"/>
                  </a:lnTo>
                  <a:lnTo>
                    <a:pt x="7528" y="6429"/>
                  </a:lnTo>
                  <a:lnTo>
                    <a:pt x="8254" y="7143"/>
                  </a:lnTo>
                  <a:lnTo>
                    <a:pt x="8934" y="6619"/>
                  </a:lnTo>
                  <a:lnTo>
                    <a:pt x="10567" y="4667"/>
                  </a:lnTo>
                  <a:lnTo>
                    <a:pt x="12426" y="4476"/>
                  </a:lnTo>
                  <a:lnTo>
                    <a:pt x="11973" y="3714"/>
                  </a:lnTo>
                  <a:lnTo>
                    <a:pt x="13651" y="2714"/>
                  </a:lnTo>
                  <a:lnTo>
                    <a:pt x="16689" y="4476"/>
                  </a:lnTo>
                  <a:lnTo>
                    <a:pt x="18549" y="4667"/>
                  </a:lnTo>
                  <a:lnTo>
                    <a:pt x="19955" y="566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43" name="Freeform 210">
              <a:extLst>
                <a:ext uri="{FF2B5EF4-FFF2-40B4-BE49-F238E27FC236}">
                  <a16:creationId xmlns:a16="http://schemas.microsoft.com/office/drawing/2014/main" id="{170EA9E2-0B31-FA46-883B-887F0154C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469" y="4683577"/>
              <a:ext cx="155343" cy="183463"/>
            </a:xfrm>
            <a:custGeom>
              <a:avLst/>
              <a:gdLst>
                <a:gd name="T0" fmla="*/ 2131 w 20000"/>
                <a:gd name="T1" fmla="*/ 19592 h 20000"/>
                <a:gd name="T2" fmla="*/ 2818 w 20000"/>
                <a:gd name="T3" fmla="*/ 17201 h 20000"/>
                <a:gd name="T4" fmla="*/ 2131 w 20000"/>
                <a:gd name="T5" fmla="*/ 14227 h 20000"/>
                <a:gd name="T6" fmla="*/ 412 w 20000"/>
                <a:gd name="T7" fmla="*/ 12653 h 20000"/>
                <a:gd name="T8" fmla="*/ 1100 w 20000"/>
                <a:gd name="T9" fmla="*/ 11778 h 20000"/>
                <a:gd name="T10" fmla="*/ 2131 w 20000"/>
                <a:gd name="T11" fmla="*/ 10029 h 20000"/>
                <a:gd name="T12" fmla="*/ 2131 w 20000"/>
                <a:gd name="T13" fmla="*/ 7289 h 20000"/>
                <a:gd name="T14" fmla="*/ 3918 w 20000"/>
                <a:gd name="T15" fmla="*/ 4898 h 20000"/>
                <a:gd name="T16" fmla="*/ 4674 w 20000"/>
                <a:gd name="T17" fmla="*/ 2449 h 20000"/>
                <a:gd name="T18" fmla="*/ 5704 w 20000"/>
                <a:gd name="T19" fmla="*/ 3032 h 20000"/>
                <a:gd name="T20" fmla="*/ 6735 w 20000"/>
                <a:gd name="T21" fmla="*/ 1574 h 20000"/>
                <a:gd name="T22" fmla="*/ 8591 w 20000"/>
                <a:gd name="T23" fmla="*/ 2157 h 20000"/>
                <a:gd name="T24" fmla="*/ 13883 w 20000"/>
                <a:gd name="T25" fmla="*/ 2449 h 20000"/>
                <a:gd name="T26" fmla="*/ 18832 w 20000"/>
                <a:gd name="T27" fmla="*/ 933 h 20000"/>
                <a:gd name="T28" fmla="*/ 19931 w 20000"/>
                <a:gd name="T29" fmla="*/ 641 h 20000"/>
                <a:gd name="T30" fmla="*/ 18557 w 20000"/>
                <a:gd name="T31" fmla="*/ 3032 h 20000"/>
                <a:gd name="T32" fmla="*/ 14914 w 20000"/>
                <a:gd name="T33" fmla="*/ 3965 h 20000"/>
                <a:gd name="T34" fmla="*/ 11065 w 20000"/>
                <a:gd name="T35" fmla="*/ 3965 h 20000"/>
                <a:gd name="T36" fmla="*/ 7835 w 20000"/>
                <a:gd name="T37" fmla="*/ 3615 h 20000"/>
                <a:gd name="T38" fmla="*/ 4948 w 20000"/>
                <a:gd name="T39" fmla="*/ 3615 h 20000"/>
                <a:gd name="T40" fmla="*/ 4674 w 20000"/>
                <a:gd name="T41" fmla="*/ 6939 h 20000"/>
                <a:gd name="T42" fmla="*/ 6460 w 20000"/>
                <a:gd name="T43" fmla="*/ 8455 h 20000"/>
                <a:gd name="T44" fmla="*/ 8591 w 20000"/>
                <a:gd name="T45" fmla="*/ 6939 h 20000"/>
                <a:gd name="T46" fmla="*/ 10378 w 20000"/>
                <a:gd name="T47" fmla="*/ 7289 h 20000"/>
                <a:gd name="T48" fmla="*/ 12509 w 20000"/>
                <a:gd name="T49" fmla="*/ 6939 h 20000"/>
                <a:gd name="T50" fmla="*/ 13883 w 20000"/>
                <a:gd name="T51" fmla="*/ 6356 h 20000"/>
                <a:gd name="T52" fmla="*/ 14227 w 20000"/>
                <a:gd name="T53" fmla="*/ 7289 h 20000"/>
                <a:gd name="T54" fmla="*/ 11409 w 20000"/>
                <a:gd name="T55" fmla="*/ 8455 h 20000"/>
                <a:gd name="T56" fmla="*/ 7835 w 20000"/>
                <a:gd name="T57" fmla="*/ 10029 h 20000"/>
                <a:gd name="T58" fmla="*/ 11409 w 20000"/>
                <a:gd name="T59" fmla="*/ 13586 h 20000"/>
                <a:gd name="T60" fmla="*/ 12096 w 20000"/>
                <a:gd name="T61" fmla="*/ 14810 h 20000"/>
                <a:gd name="T62" fmla="*/ 13196 w 20000"/>
                <a:gd name="T63" fmla="*/ 15743 h 20000"/>
                <a:gd name="T64" fmla="*/ 11409 w 20000"/>
                <a:gd name="T65" fmla="*/ 16618 h 20000"/>
                <a:gd name="T66" fmla="*/ 10378 w 20000"/>
                <a:gd name="T67" fmla="*/ 17551 h 20000"/>
                <a:gd name="T68" fmla="*/ 9278 w 20000"/>
                <a:gd name="T69" fmla="*/ 15743 h 20000"/>
                <a:gd name="T70" fmla="*/ 6735 w 20000"/>
                <a:gd name="T71" fmla="*/ 13586 h 20000"/>
                <a:gd name="T72" fmla="*/ 6735 w 20000"/>
                <a:gd name="T73" fmla="*/ 11778 h 20000"/>
                <a:gd name="T74" fmla="*/ 4948 w 20000"/>
                <a:gd name="T75" fmla="*/ 12653 h 20000"/>
                <a:gd name="T76" fmla="*/ 4948 w 20000"/>
                <a:gd name="T77" fmla="*/ 14810 h 20000"/>
                <a:gd name="T78" fmla="*/ 4948 w 20000"/>
                <a:gd name="T79" fmla="*/ 18134 h 20000"/>
                <a:gd name="T80" fmla="*/ 3918 w 20000"/>
                <a:gd name="T81" fmla="*/ 1959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00" h="20000">
                  <a:moveTo>
                    <a:pt x="3574" y="19942"/>
                  </a:moveTo>
                  <a:lnTo>
                    <a:pt x="2131" y="19592"/>
                  </a:lnTo>
                  <a:lnTo>
                    <a:pt x="2131" y="18717"/>
                  </a:lnTo>
                  <a:lnTo>
                    <a:pt x="2818" y="17201"/>
                  </a:lnTo>
                  <a:lnTo>
                    <a:pt x="2131" y="15102"/>
                  </a:lnTo>
                  <a:lnTo>
                    <a:pt x="2131" y="14227"/>
                  </a:lnTo>
                  <a:lnTo>
                    <a:pt x="412" y="14227"/>
                  </a:lnTo>
                  <a:lnTo>
                    <a:pt x="412" y="12653"/>
                  </a:lnTo>
                  <a:lnTo>
                    <a:pt x="0" y="12420"/>
                  </a:lnTo>
                  <a:lnTo>
                    <a:pt x="1100" y="11778"/>
                  </a:lnTo>
                  <a:lnTo>
                    <a:pt x="1787" y="10904"/>
                  </a:lnTo>
                  <a:lnTo>
                    <a:pt x="2131" y="10029"/>
                  </a:lnTo>
                  <a:lnTo>
                    <a:pt x="1787" y="8746"/>
                  </a:lnTo>
                  <a:lnTo>
                    <a:pt x="2131" y="7289"/>
                  </a:lnTo>
                  <a:lnTo>
                    <a:pt x="3574" y="6939"/>
                  </a:lnTo>
                  <a:lnTo>
                    <a:pt x="3918" y="4898"/>
                  </a:lnTo>
                  <a:lnTo>
                    <a:pt x="3918" y="4548"/>
                  </a:lnTo>
                  <a:lnTo>
                    <a:pt x="4674" y="2449"/>
                  </a:lnTo>
                  <a:lnTo>
                    <a:pt x="4948" y="2157"/>
                  </a:lnTo>
                  <a:lnTo>
                    <a:pt x="5704" y="3032"/>
                  </a:lnTo>
                  <a:lnTo>
                    <a:pt x="6460" y="2449"/>
                  </a:lnTo>
                  <a:lnTo>
                    <a:pt x="6735" y="1574"/>
                  </a:lnTo>
                  <a:lnTo>
                    <a:pt x="8591" y="1574"/>
                  </a:lnTo>
                  <a:lnTo>
                    <a:pt x="8591" y="2157"/>
                  </a:lnTo>
                  <a:lnTo>
                    <a:pt x="11065" y="2157"/>
                  </a:lnTo>
                  <a:lnTo>
                    <a:pt x="13883" y="2449"/>
                  </a:lnTo>
                  <a:lnTo>
                    <a:pt x="17113" y="2449"/>
                  </a:lnTo>
                  <a:lnTo>
                    <a:pt x="18832" y="933"/>
                  </a:lnTo>
                  <a:lnTo>
                    <a:pt x="19588" y="0"/>
                  </a:lnTo>
                  <a:lnTo>
                    <a:pt x="19931" y="641"/>
                  </a:lnTo>
                  <a:lnTo>
                    <a:pt x="19588" y="2157"/>
                  </a:lnTo>
                  <a:lnTo>
                    <a:pt x="18557" y="3032"/>
                  </a:lnTo>
                  <a:lnTo>
                    <a:pt x="17801" y="3965"/>
                  </a:lnTo>
                  <a:lnTo>
                    <a:pt x="14914" y="3965"/>
                  </a:lnTo>
                  <a:lnTo>
                    <a:pt x="13883" y="3965"/>
                  </a:lnTo>
                  <a:lnTo>
                    <a:pt x="11065" y="3965"/>
                  </a:lnTo>
                  <a:lnTo>
                    <a:pt x="9278" y="3615"/>
                  </a:lnTo>
                  <a:lnTo>
                    <a:pt x="7835" y="3615"/>
                  </a:lnTo>
                  <a:lnTo>
                    <a:pt x="6460" y="3615"/>
                  </a:lnTo>
                  <a:lnTo>
                    <a:pt x="4948" y="3615"/>
                  </a:lnTo>
                  <a:lnTo>
                    <a:pt x="4674" y="4898"/>
                  </a:lnTo>
                  <a:lnTo>
                    <a:pt x="4674" y="6939"/>
                  </a:lnTo>
                  <a:lnTo>
                    <a:pt x="5704" y="7289"/>
                  </a:lnTo>
                  <a:lnTo>
                    <a:pt x="6460" y="8455"/>
                  </a:lnTo>
                  <a:lnTo>
                    <a:pt x="7491" y="8455"/>
                  </a:lnTo>
                  <a:lnTo>
                    <a:pt x="8591" y="6939"/>
                  </a:lnTo>
                  <a:lnTo>
                    <a:pt x="9622" y="7289"/>
                  </a:lnTo>
                  <a:lnTo>
                    <a:pt x="10378" y="7289"/>
                  </a:lnTo>
                  <a:lnTo>
                    <a:pt x="11065" y="6939"/>
                  </a:lnTo>
                  <a:lnTo>
                    <a:pt x="12509" y="6939"/>
                  </a:lnTo>
                  <a:lnTo>
                    <a:pt x="13196" y="6356"/>
                  </a:lnTo>
                  <a:lnTo>
                    <a:pt x="13883" y="6356"/>
                  </a:lnTo>
                  <a:lnTo>
                    <a:pt x="14914" y="6939"/>
                  </a:lnTo>
                  <a:lnTo>
                    <a:pt x="14227" y="7289"/>
                  </a:lnTo>
                  <a:lnTo>
                    <a:pt x="13196" y="7289"/>
                  </a:lnTo>
                  <a:lnTo>
                    <a:pt x="11409" y="8455"/>
                  </a:lnTo>
                  <a:lnTo>
                    <a:pt x="9278" y="10029"/>
                  </a:lnTo>
                  <a:lnTo>
                    <a:pt x="7835" y="10029"/>
                  </a:lnTo>
                  <a:lnTo>
                    <a:pt x="11409" y="12653"/>
                  </a:lnTo>
                  <a:lnTo>
                    <a:pt x="11409" y="13586"/>
                  </a:lnTo>
                  <a:lnTo>
                    <a:pt x="11065" y="14810"/>
                  </a:lnTo>
                  <a:lnTo>
                    <a:pt x="12096" y="14810"/>
                  </a:lnTo>
                  <a:lnTo>
                    <a:pt x="12096" y="15743"/>
                  </a:lnTo>
                  <a:lnTo>
                    <a:pt x="13196" y="15743"/>
                  </a:lnTo>
                  <a:lnTo>
                    <a:pt x="13196" y="16618"/>
                  </a:lnTo>
                  <a:lnTo>
                    <a:pt x="11409" y="16618"/>
                  </a:lnTo>
                  <a:lnTo>
                    <a:pt x="10378" y="17201"/>
                  </a:lnTo>
                  <a:lnTo>
                    <a:pt x="10378" y="17551"/>
                  </a:lnTo>
                  <a:lnTo>
                    <a:pt x="8591" y="17551"/>
                  </a:lnTo>
                  <a:lnTo>
                    <a:pt x="9278" y="15743"/>
                  </a:lnTo>
                  <a:lnTo>
                    <a:pt x="6735" y="14227"/>
                  </a:lnTo>
                  <a:lnTo>
                    <a:pt x="6735" y="13586"/>
                  </a:lnTo>
                  <a:lnTo>
                    <a:pt x="7491" y="12653"/>
                  </a:lnTo>
                  <a:lnTo>
                    <a:pt x="6735" y="11778"/>
                  </a:lnTo>
                  <a:lnTo>
                    <a:pt x="6460" y="12420"/>
                  </a:lnTo>
                  <a:lnTo>
                    <a:pt x="4948" y="12653"/>
                  </a:lnTo>
                  <a:lnTo>
                    <a:pt x="4948" y="13294"/>
                  </a:lnTo>
                  <a:lnTo>
                    <a:pt x="4948" y="14810"/>
                  </a:lnTo>
                  <a:lnTo>
                    <a:pt x="4948" y="16618"/>
                  </a:lnTo>
                  <a:lnTo>
                    <a:pt x="4948" y="18134"/>
                  </a:lnTo>
                  <a:lnTo>
                    <a:pt x="4948" y="19942"/>
                  </a:lnTo>
                  <a:lnTo>
                    <a:pt x="3918" y="19592"/>
                  </a:lnTo>
                  <a:lnTo>
                    <a:pt x="3574" y="1994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44" name="Freeform 209">
              <a:extLst>
                <a:ext uri="{FF2B5EF4-FFF2-40B4-BE49-F238E27FC236}">
                  <a16:creationId xmlns:a16="http://schemas.microsoft.com/office/drawing/2014/main" id="{30D3BC58-4E35-F447-801E-CC1F3890C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391" y="4872397"/>
              <a:ext cx="222301" cy="72314"/>
            </a:xfrm>
            <a:custGeom>
              <a:avLst/>
              <a:gdLst>
                <a:gd name="T0" fmla="*/ 19952 w 20000"/>
                <a:gd name="T1" fmla="*/ 19853 h 20000"/>
                <a:gd name="T2" fmla="*/ 18699 w 20000"/>
                <a:gd name="T3" fmla="*/ 18382 h 20000"/>
                <a:gd name="T4" fmla="*/ 16916 w 20000"/>
                <a:gd name="T5" fmla="*/ 16029 h 20000"/>
                <a:gd name="T6" fmla="*/ 15952 w 20000"/>
                <a:gd name="T7" fmla="*/ 17500 h 20000"/>
                <a:gd name="T8" fmla="*/ 14747 w 20000"/>
                <a:gd name="T9" fmla="*/ 16029 h 20000"/>
                <a:gd name="T10" fmla="*/ 13687 w 20000"/>
                <a:gd name="T11" fmla="*/ 16029 h 20000"/>
                <a:gd name="T12" fmla="*/ 12193 w 20000"/>
                <a:gd name="T13" fmla="*/ 15294 h 20000"/>
                <a:gd name="T14" fmla="*/ 10988 w 20000"/>
                <a:gd name="T15" fmla="*/ 13824 h 20000"/>
                <a:gd name="T16" fmla="*/ 8482 w 20000"/>
                <a:gd name="T17" fmla="*/ 11471 h 20000"/>
                <a:gd name="T18" fmla="*/ 6988 w 20000"/>
                <a:gd name="T19" fmla="*/ 12059 h 20000"/>
                <a:gd name="T20" fmla="*/ 5012 w 20000"/>
                <a:gd name="T21" fmla="*/ 9853 h 20000"/>
                <a:gd name="T22" fmla="*/ 2458 w 20000"/>
                <a:gd name="T23" fmla="*/ 8382 h 20000"/>
                <a:gd name="T24" fmla="*/ 2940 w 20000"/>
                <a:gd name="T25" fmla="*/ 7647 h 20000"/>
                <a:gd name="T26" fmla="*/ 1253 w 20000"/>
                <a:gd name="T27" fmla="*/ 6029 h 20000"/>
                <a:gd name="T28" fmla="*/ 0 w 20000"/>
                <a:gd name="T29" fmla="*/ 5441 h 20000"/>
                <a:gd name="T30" fmla="*/ 482 w 20000"/>
                <a:gd name="T31" fmla="*/ 5441 h 20000"/>
                <a:gd name="T32" fmla="*/ 964 w 20000"/>
                <a:gd name="T33" fmla="*/ 5441 h 20000"/>
                <a:gd name="T34" fmla="*/ 1735 w 20000"/>
                <a:gd name="T35" fmla="*/ 2353 h 20000"/>
                <a:gd name="T36" fmla="*/ 2217 w 20000"/>
                <a:gd name="T37" fmla="*/ 0 h 20000"/>
                <a:gd name="T38" fmla="*/ 4241 w 20000"/>
                <a:gd name="T39" fmla="*/ 1471 h 20000"/>
                <a:gd name="T40" fmla="*/ 4241 w 20000"/>
                <a:gd name="T41" fmla="*/ 0 h 20000"/>
                <a:gd name="T42" fmla="*/ 5012 w 20000"/>
                <a:gd name="T43" fmla="*/ 0 h 20000"/>
                <a:gd name="T44" fmla="*/ 5687 w 20000"/>
                <a:gd name="T45" fmla="*/ 1471 h 20000"/>
                <a:gd name="T46" fmla="*/ 6217 w 20000"/>
                <a:gd name="T47" fmla="*/ 2353 h 20000"/>
                <a:gd name="T48" fmla="*/ 6988 w 20000"/>
                <a:gd name="T49" fmla="*/ 1471 h 20000"/>
                <a:gd name="T50" fmla="*/ 7470 w 20000"/>
                <a:gd name="T51" fmla="*/ 5441 h 20000"/>
                <a:gd name="T52" fmla="*/ 10699 w 20000"/>
                <a:gd name="T53" fmla="*/ 6029 h 20000"/>
                <a:gd name="T54" fmla="*/ 11470 w 20000"/>
                <a:gd name="T55" fmla="*/ 6029 h 20000"/>
                <a:gd name="T56" fmla="*/ 11711 w 20000"/>
                <a:gd name="T57" fmla="*/ 3824 h 20000"/>
                <a:gd name="T58" fmla="*/ 12723 w 20000"/>
                <a:gd name="T59" fmla="*/ 3824 h 20000"/>
                <a:gd name="T60" fmla="*/ 12964 w 20000"/>
                <a:gd name="T61" fmla="*/ 5441 h 20000"/>
                <a:gd name="T62" fmla="*/ 13446 w 20000"/>
                <a:gd name="T63" fmla="*/ 5441 h 20000"/>
                <a:gd name="T64" fmla="*/ 14747 w 20000"/>
                <a:gd name="T65" fmla="*/ 5441 h 20000"/>
                <a:gd name="T66" fmla="*/ 15470 w 20000"/>
                <a:gd name="T67" fmla="*/ 6029 h 20000"/>
                <a:gd name="T68" fmla="*/ 16241 w 20000"/>
                <a:gd name="T69" fmla="*/ 9853 h 20000"/>
                <a:gd name="T70" fmla="*/ 17494 w 20000"/>
                <a:gd name="T71" fmla="*/ 12059 h 20000"/>
                <a:gd name="T72" fmla="*/ 17976 w 20000"/>
                <a:gd name="T73" fmla="*/ 11471 h 20000"/>
                <a:gd name="T74" fmla="*/ 18988 w 20000"/>
                <a:gd name="T75" fmla="*/ 11471 h 20000"/>
                <a:gd name="T76" fmla="*/ 19952 w 20000"/>
                <a:gd name="T77" fmla="*/ 12059 h 20000"/>
                <a:gd name="T78" fmla="*/ 19470 w 20000"/>
                <a:gd name="T79" fmla="*/ 13824 h 20000"/>
                <a:gd name="T80" fmla="*/ 19470 w 20000"/>
                <a:gd name="T81" fmla="*/ 16029 h 20000"/>
                <a:gd name="T82" fmla="*/ 19952 w 20000"/>
                <a:gd name="T83" fmla="*/ 18382 h 20000"/>
                <a:gd name="T84" fmla="*/ 19952 w 20000"/>
                <a:gd name="T85" fmla="*/ 1985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00" h="20000">
                  <a:moveTo>
                    <a:pt x="19952" y="19853"/>
                  </a:moveTo>
                  <a:lnTo>
                    <a:pt x="18699" y="18382"/>
                  </a:lnTo>
                  <a:lnTo>
                    <a:pt x="16916" y="16029"/>
                  </a:lnTo>
                  <a:lnTo>
                    <a:pt x="15952" y="17500"/>
                  </a:lnTo>
                  <a:lnTo>
                    <a:pt x="14747" y="16029"/>
                  </a:lnTo>
                  <a:lnTo>
                    <a:pt x="13687" y="16029"/>
                  </a:lnTo>
                  <a:lnTo>
                    <a:pt x="12193" y="15294"/>
                  </a:lnTo>
                  <a:lnTo>
                    <a:pt x="10988" y="13824"/>
                  </a:lnTo>
                  <a:lnTo>
                    <a:pt x="8482" y="11471"/>
                  </a:lnTo>
                  <a:lnTo>
                    <a:pt x="6988" y="12059"/>
                  </a:lnTo>
                  <a:lnTo>
                    <a:pt x="5012" y="9853"/>
                  </a:lnTo>
                  <a:lnTo>
                    <a:pt x="2458" y="8382"/>
                  </a:lnTo>
                  <a:lnTo>
                    <a:pt x="2940" y="7647"/>
                  </a:lnTo>
                  <a:lnTo>
                    <a:pt x="1253" y="6029"/>
                  </a:lnTo>
                  <a:lnTo>
                    <a:pt x="0" y="5441"/>
                  </a:lnTo>
                  <a:lnTo>
                    <a:pt x="482" y="5441"/>
                  </a:lnTo>
                  <a:lnTo>
                    <a:pt x="964" y="5441"/>
                  </a:lnTo>
                  <a:lnTo>
                    <a:pt x="1735" y="2353"/>
                  </a:lnTo>
                  <a:lnTo>
                    <a:pt x="2217" y="0"/>
                  </a:lnTo>
                  <a:lnTo>
                    <a:pt x="4241" y="1471"/>
                  </a:lnTo>
                  <a:lnTo>
                    <a:pt x="4241" y="0"/>
                  </a:lnTo>
                  <a:lnTo>
                    <a:pt x="5012" y="0"/>
                  </a:lnTo>
                  <a:lnTo>
                    <a:pt x="5687" y="1471"/>
                  </a:lnTo>
                  <a:lnTo>
                    <a:pt x="6217" y="2353"/>
                  </a:lnTo>
                  <a:lnTo>
                    <a:pt x="6988" y="1471"/>
                  </a:lnTo>
                  <a:lnTo>
                    <a:pt x="7470" y="5441"/>
                  </a:lnTo>
                  <a:lnTo>
                    <a:pt x="10699" y="6029"/>
                  </a:lnTo>
                  <a:lnTo>
                    <a:pt x="11470" y="6029"/>
                  </a:lnTo>
                  <a:lnTo>
                    <a:pt x="11711" y="3824"/>
                  </a:lnTo>
                  <a:lnTo>
                    <a:pt x="12723" y="3824"/>
                  </a:lnTo>
                  <a:lnTo>
                    <a:pt x="12964" y="5441"/>
                  </a:lnTo>
                  <a:lnTo>
                    <a:pt x="13446" y="5441"/>
                  </a:lnTo>
                  <a:lnTo>
                    <a:pt x="14747" y="5441"/>
                  </a:lnTo>
                  <a:lnTo>
                    <a:pt x="15470" y="6029"/>
                  </a:lnTo>
                  <a:lnTo>
                    <a:pt x="16241" y="9853"/>
                  </a:lnTo>
                  <a:lnTo>
                    <a:pt x="17494" y="12059"/>
                  </a:lnTo>
                  <a:lnTo>
                    <a:pt x="17976" y="11471"/>
                  </a:lnTo>
                  <a:lnTo>
                    <a:pt x="18988" y="11471"/>
                  </a:lnTo>
                  <a:lnTo>
                    <a:pt x="19952" y="12059"/>
                  </a:lnTo>
                  <a:lnTo>
                    <a:pt x="19470" y="13824"/>
                  </a:lnTo>
                  <a:lnTo>
                    <a:pt x="19470" y="16029"/>
                  </a:lnTo>
                  <a:lnTo>
                    <a:pt x="19952" y="18382"/>
                  </a:lnTo>
                  <a:lnTo>
                    <a:pt x="19952" y="1985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45" name="Freeform 208">
              <a:extLst>
                <a:ext uri="{FF2B5EF4-FFF2-40B4-BE49-F238E27FC236}">
                  <a16:creationId xmlns:a16="http://schemas.microsoft.com/office/drawing/2014/main" id="{63FB4D54-6B71-624E-A64E-65157617E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3603" y="4935338"/>
              <a:ext cx="95082" cy="50888"/>
            </a:xfrm>
            <a:custGeom>
              <a:avLst/>
              <a:gdLst>
                <a:gd name="T0" fmla="*/ 2373 w 20000"/>
                <a:gd name="T1" fmla="*/ 19787 h 20000"/>
                <a:gd name="T2" fmla="*/ 0 w 20000"/>
                <a:gd name="T3" fmla="*/ 19787 h 20000"/>
                <a:gd name="T4" fmla="*/ 678 w 20000"/>
                <a:gd name="T5" fmla="*/ 15532 h 20000"/>
                <a:gd name="T6" fmla="*/ 1808 w 20000"/>
                <a:gd name="T7" fmla="*/ 12128 h 20000"/>
                <a:gd name="T8" fmla="*/ 4633 w 20000"/>
                <a:gd name="T9" fmla="*/ 8723 h 20000"/>
                <a:gd name="T10" fmla="*/ 7684 w 20000"/>
                <a:gd name="T11" fmla="*/ 6596 h 20000"/>
                <a:gd name="T12" fmla="*/ 9379 w 20000"/>
                <a:gd name="T13" fmla="*/ 3404 h 20000"/>
                <a:gd name="T14" fmla="*/ 14124 w 20000"/>
                <a:gd name="T15" fmla="*/ 0 h 20000"/>
                <a:gd name="T16" fmla="*/ 19887 w 20000"/>
                <a:gd name="T17" fmla="*/ 0 h 20000"/>
                <a:gd name="T18" fmla="*/ 17627 w 20000"/>
                <a:gd name="T19" fmla="*/ 3404 h 20000"/>
                <a:gd name="T20" fmla="*/ 16949 w 20000"/>
                <a:gd name="T21" fmla="*/ 3404 h 20000"/>
                <a:gd name="T22" fmla="*/ 14576 w 20000"/>
                <a:gd name="T23" fmla="*/ 5532 h 20000"/>
                <a:gd name="T24" fmla="*/ 7684 w 20000"/>
                <a:gd name="T25" fmla="*/ 12128 h 20000"/>
                <a:gd name="T26" fmla="*/ 4633 w 20000"/>
                <a:gd name="T27" fmla="*/ 17660 h 20000"/>
                <a:gd name="T28" fmla="*/ 3503 w 20000"/>
                <a:gd name="T29" fmla="*/ 17660 h 20000"/>
                <a:gd name="T30" fmla="*/ 2373 w 20000"/>
                <a:gd name="T31" fmla="*/ 1978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00" h="20000">
                  <a:moveTo>
                    <a:pt x="2373" y="19787"/>
                  </a:moveTo>
                  <a:lnTo>
                    <a:pt x="0" y="19787"/>
                  </a:lnTo>
                  <a:lnTo>
                    <a:pt x="678" y="15532"/>
                  </a:lnTo>
                  <a:lnTo>
                    <a:pt x="1808" y="12128"/>
                  </a:lnTo>
                  <a:lnTo>
                    <a:pt x="4633" y="8723"/>
                  </a:lnTo>
                  <a:lnTo>
                    <a:pt x="7684" y="6596"/>
                  </a:lnTo>
                  <a:lnTo>
                    <a:pt x="9379" y="3404"/>
                  </a:lnTo>
                  <a:lnTo>
                    <a:pt x="14124" y="0"/>
                  </a:lnTo>
                  <a:lnTo>
                    <a:pt x="19887" y="0"/>
                  </a:lnTo>
                  <a:lnTo>
                    <a:pt x="17627" y="3404"/>
                  </a:lnTo>
                  <a:lnTo>
                    <a:pt x="16949" y="3404"/>
                  </a:lnTo>
                  <a:lnTo>
                    <a:pt x="14576" y="5532"/>
                  </a:lnTo>
                  <a:lnTo>
                    <a:pt x="7684" y="12128"/>
                  </a:lnTo>
                  <a:lnTo>
                    <a:pt x="4633" y="17660"/>
                  </a:lnTo>
                  <a:lnTo>
                    <a:pt x="3503" y="17660"/>
                  </a:lnTo>
                  <a:lnTo>
                    <a:pt x="2373" y="1978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46" name="Freeform 207">
              <a:extLst>
                <a:ext uri="{FF2B5EF4-FFF2-40B4-BE49-F238E27FC236}">
                  <a16:creationId xmlns:a16="http://schemas.microsoft.com/office/drawing/2014/main" id="{E6D9CE8D-DFD4-AA4E-B5BB-347CEED1A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718" y="4675543"/>
              <a:ext cx="37495" cy="74993"/>
            </a:xfrm>
            <a:custGeom>
              <a:avLst/>
              <a:gdLst>
                <a:gd name="T0" fmla="*/ 8986 w 20000"/>
                <a:gd name="T1" fmla="*/ 19857 h 20000"/>
                <a:gd name="T2" fmla="*/ 4638 w 20000"/>
                <a:gd name="T3" fmla="*/ 16857 h 20000"/>
                <a:gd name="T4" fmla="*/ 1739 w 20000"/>
                <a:gd name="T5" fmla="*/ 13143 h 20000"/>
                <a:gd name="T6" fmla="*/ 1739 w 20000"/>
                <a:gd name="T7" fmla="*/ 11714 h 20000"/>
                <a:gd name="T8" fmla="*/ 0 w 20000"/>
                <a:gd name="T9" fmla="*/ 9571 h 20000"/>
                <a:gd name="T10" fmla="*/ 0 w 20000"/>
                <a:gd name="T11" fmla="*/ 7286 h 20000"/>
                <a:gd name="T12" fmla="*/ 1739 w 20000"/>
                <a:gd name="T13" fmla="*/ 3714 h 20000"/>
                <a:gd name="T14" fmla="*/ 7536 w 20000"/>
                <a:gd name="T15" fmla="*/ 0 h 20000"/>
                <a:gd name="T16" fmla="*/ 4638 w 20000"/>
                <a:gd name="T17" fmla="*/ 2000 h 20000"/>
                <a:gd name="T18" fmla="*/ 7536 w 20000"/>
                <a:gd name="T19" fmla="*/ 5857 h 20000"/>
                <a:gd name="T20" fmla="*/ 1739 w 20000"/>
                <a:gd name="T21" fmla="*/ 7286 h 20000"/>
                <a:gd name="T22" fmla="*/ 4638 w 20000"/>
                <a:gd name="T23" fmla="*/ 8143 h 20000"/>
                <a:gd name="T24" fmla="*/ 7536 w 20000"/>
                <a:gd name="T25" fmla="*/ 7286 h 20000"/>
                <a:gd name="T26" fmla="*/ 8986 w 20000"/>
                <a:gd name="T27" fmla="*/ 7286 h 20000"/>
                <a:gd name="T28" fmla="*/ 8986 w 20000"/>
                <a:gd name="T29" fmla="*/ 5857 h 20000"/>
                <a:gd name="T30" fmla="*/ 16522 w 20000"/>
                <a:gd name="T31" fmla="*/ 4286 h 20000"/>
                <a:gd name="T32" fmla="*/ 16522 w 20000"/>
                <a:gd name="T33" fmla="*/ 7286 h 20000"/>
                <a:gd name="T34" fmla="*/ 8986 w 20000"/>
                <a:gd name="T35" fmla="*/ 9571 h 20000"/>
                <a:gd name="T36" fmla="*/ 19710 w 20000"/>
                <a:gd name="T37" fmla="*/ 13143 h 20000"/>
                <a:gd name="T38" fmla="*/ 7536 w 20000"/>
                <a:gd name="T39" fmla="*/ 11714 h 20000"/>
                <a:gd name="T40" fmla="*/ 7536 w 20000"/>
                <a:gd name="T41" fmla="*/ 13143 h 20000"/>
                <a:gd name="T42" fmla="*/ 8986 w 20000"/>
                <a:gd name="T43" fmla="*/ 1985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8986" y="19857"/>
                  </a:moveTo>
                  <a:lnTo>
                    <a:pt x="4638" y="16857"/>
                  </a:lnTo>
                  <a:lnTo>
                    <a:pt x="1739" y="13143"/>
                  </a:lnTo>
                  <a:lnTo>
                    <a:pt x="1739" y="11714"/>
                  </a:lnTo>
                  <a:lnTo>
                    <a:pt x="0" y="9571"/>
                  </a:lnTo>
                  <a:lnTo>
                    <a:pt x="0" y="7286"/>
                  </a:lnTo>
                  <a:lnTo>
                    <a:pt x="1739" y="3714"/>
                  </a:lnTo>
                  <a:lnTo>
                    <a:pt x="7536" y="0"/>
                  </a:lnTo>
                  <a:lnTo>
                    <a:pt x="4638" y="2000"/>
                  </a:lnTo>
                  <a:lnTo>
                    <a:pt x="7536" y="5857"/>
                  </a:lnTo>
                  <a:lnTo>
                    <a:pt x="1739" y="7286"/>
                  </a:lnTo>
                  <a:lnTo>
                    <a:pt x="4638" y="8143"/>
                  </a:lnTo>
                  <a:lnTo>
                    <a:pt x="7536" y="7286"/>
                  </a:lnTo>
                  <a:lnTo>
                    <a:pt x="8986" y="7286"/>
                  </a:lnTo>
                  <a:lnTo>
                    <a:pt x="8986" y="5857"/>
                  </a:lnTo>
                  <a:lnTo>
                    <a:pt x="16522" y="4286"/>
                  </a:lnTo>
                  <a:lnTo>
                    <a:pt x="16522" y="7286"/>
                  </a:lnTo>
                  <a:lnTo>
                    <a:pt x="8986" y="9571"/>
                  </a:lnTo>
                  <a:lnTo>
                    <a:pt x="19710" y="13143"/>
                  </a:lnTo>
                  <a:lnTo>
                    <a:pt x="7536" y="11714"/>
                  </a:lnTo>
                  <a:lnTo>
                    <a:pt x="7536" y="13143"/>
                  </a:lnTo>
                  <a:lnTo>
                    <a:pt x="8986" y="1985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47" name="Freeform 206">
              <a:extLst>
                <a:ext uri="{FF2B5EF4-FFF2-40B4-BE49-F238E27FC236}">
                  <a16:creationId xmlns:a16="http://schemas.microsoft.com/office/drawing/2014/main" id="{8FEECF11-7FB4-2544-895D-47A938759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6092" y="4800084"/>
              <a:ext cx="72316" cy="22766"/>
            </a:xfrm>
            <a:custGeom>
              <a:avLst/>
              <a:gdLst>
                <a:gd name="T0" fmla="*/ 19853 w 20000"/>
                <a:gd name="T1" fmla="*/ 19535 h 20000"/>
                <a:gd name="T2" fmla="*/ 13824 w 20000"/>
                <a:gd name="T3" fmla="*/ 12093 h 20000"/>
                <a:gd name="T4" fmla="*/ 11471 w 20000"/>
                <a:gd name="T5" fmla="*/ 6977 h 20000"/>
                <a:gd name="T6" fmla="*/ 11471 w 20000"/>
                <a:gd name="T7" fmla="*/ 12093 h 20000"/>
                <a:gd name="T8" fmla="*/ 7647 w 20000"/>
                <a:gd name="T9" fmla="*/ 12093 h 20000"/>
                <a:gd name="T10" fmla="*/ 7647 w 20000"/>
                <a:gd name="T11" fmla="*/ 6977 h 20000"/>
                <a:gd name="T12" fmla="*/ 4559 w 20000"/>
                <a:gd name="T13" fmla="*/ 12093 h 20000"/>
                <a:gd name="T14" fmla="*/ 2353 w 20000"/>
                <a:gd name="T15" fmla="*/ 6977 h 20000"/>
                <a:gd name="T16" fmla="*/ 1471 w 20000"/>
                <a:gd name="T17" fmla="*/ 12093 h 20000"/>
                <a:gd name="T18" fmla="*/ 0 w 20000"/>
                <a:gd name="T19" fmla="*/ 6977 h 20000"/>
                <a:gd name="T20" fmla="*/ 2353 w 20000"/>
                <a:gd name="T21" fmla="*/ 0 h 20000"/>
                <a:gd name="T22" fmla="*/ 7647 w 20000"/>
                <a:gd name="T23" fmla="*/ 0 h 20000"/>
                <a:gd name="T24" fmla="*/ 10000 w 20000"/>
                <a:gd name="T25" fmla="*/ 0 h 20000"/>
                <a:gd name="T26" fmla="*/ 11471 w 20000"/>
                <a:gd name="T27" fmla="*/ 0 h 20000"/>
                <a:gd name="T28" fmla="*/ 13824 w 20000"/>
                <a:gd name="T29" fmla="*/ 0 h 20000"/>
                <a:gd name="T30" fmla="*/ 16029 w 20000"/>
                <a:gd name="T31" fmla="*/ 0 h 20000"/>
                <a:gd name="T32" fmla="*/ 18382 w 20000"/>
                <a:gd name="T33" fmla="*/ 6977 h 20000"/>
                <a:gd name="T34" fmla="*/ 19853 w 20000"/>
                <a:gd name="T35" fmla="*/ 12093 h 20000"/>
                <a:gd name="T36" fmla="*/ 19853 w 20000"/>
                <a:gd name="T37" fmla="*/ 1953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00" h="20000">
                  <a:moveTo>
                    <a:pt x="19853" y="19535"/>
                  </a:moveTo>
                  <a:lnTo>
                    <a:pt x="13824" y="12093"/>
                  </a:lnTo>
                  <a:lnTo>
                    <a:pt x="11471" y="6977"/>
                  </a:lnTo>
                  <a:lnTo>
                    <a:pt x="11471" y="12093"/>
                  </a:lnTo>
                  <a:lnTo>
                    <a:pt x="7647" y="12093"/>
                  </a:lnTo>
                  <a:lnTo>
                    <a:pt x="7647" y="6977"/>
                  </a:lnTo>
                  <a:lnTo>
                    <a:pt x="4559" y="12093"/>
                  </a:lnTo>
                  <a:lnTo>
                    <a:pt x="2353" y="6977"/>
                  </a:lnTo>
                  <a:lnTo>
                    <a:pt x="1471" y="12093"/>
                  </a:lnTo>
                  <a:lnTo>
                    <a:pt x="0" y="6977"/>
                  </a:lnTo>
                  <a:lnTo>
                    <a:pt x="2353" y="0"/>
                  </a:lnTo>
                  <a:lnTo>
                    <a:pt x="7647" y="0"/>
                  </a:lnTo>
                  <a:lnTo>
                    <a:pt x="10000" y="0"/>
                  </a:lnTo>
                  <a:lnTo>
                    <a:pt x="11471" y="0"/>
                  </a:lnTo>
                  <a:lnTo>
                    <a:pt x="13824" y="0"/>
                  </a:lnTo>
                  <a:lnTo>
                    <a:pt x="16029" y="0"/>
                  </a:lnTo>
                  <a:lnTo>
                    <a:pt x="18382" y="6977"/>
                  </a:lnTo>
                  <a:lnTo>
                    <a:pt x="19853" y="12093"/>
                  </a:lnTo>
                  <a:lnTo>
                    <a:pt x="19853" y="1953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48" name="Freeform 205">
              <a:extLst>
                <a:ext uri="{FF2B5EF4-FFF2-40B4-BE49-F238E27FC236}">
                  <a16:creationId xmlns:a16="http://schemas.microsoft.com/office/drawing/2014/main" id="{78214A5D-B76E-324A-A86C-D7C46B159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896" y="4927304"/>
              <a:ext cx="81689" cy="22764"/>
            </a:xfrm>
            <a:custGeom>
              <a:avLst/>
              <a:gdLst>
                <a:gd name="T0" fmla="*/ 8947 w 20000"/>
                <a:gd name="T1" fmla="*/ 19524 h 20000"/>
                <a:gd name="T2" fmla="*/ 5395 w 20000"/>
                <a:gd name="T3" fmla="*/ 19524 h 20000"/>
                <a:gd name="T4" fmla="*/ 4079 w 20000"/>
                <a:gd name="T5" fmla="*/ 14762 h 20000"/>
                <a:gd name="T6" fmla="*/ 0 w 20000"/>
                <a:gd name="T7" fmla="*/ 14762 h 20000"/>
                <a:gd name="T8" fmla="*/ 0 w 20000"/>
                <a:gd name="T9" fmla="*/ 10000 h 20000"/>
                <a:gd name="T10" fmla="*/ 1447 w 20000"/>
                <a:gd name="T11" fmla="*/ 7143 h 20000"/>
                <a:gd name="T12" fmla="*/ 4079 w 20000"/>
                <a:gd name="T13" fmla="*/ 2857 h 20000"/>
                <a:gd name="T14" fmla="*/ 7500 w 20000"/>
                <a:gd name="T15" fmla="*/ 7143 h 20000"/>
                <a:gd name="T16" fmla="*/ 9605 w 20000"/>
                <a:gd name="T17" fmla="*/ 10000 h 20000"/>
                <a:gd name="T18" fmla="*/ 11053 w 20000"/>
                <a:gd name="T19" fmla="*/ 7143 h 20000"/>
                <a:gd name="T20" fmla="*/ 15789 w 20000"/>
                <a:gd name="T21" fmla="*/ 10000 h 20000"/>
                <a:gd name="T22" fmla="*/ 16447 w 20000"/>
                <a:gd name="T23" fmla="*/ 7143 h 20000"/>
                <a:gd name="T24" fmla="*/ 17763 w 20000"/>
                <a:gd name="T25" fmla="*/ 7143 h 20000"/>
                <a:gd name="T26" fmla="*/ 17763 w 20000"/>
                <a:gd name="T27" fmla="*/ 2857 h 20000"/>
                <a:gd name="T28" fmla="*/ 18553 w 20000"/>
                <a:gd name="T29" fmla="*/ 0 h 20000"/>
                <a:gd name="T30" fmla="*/ 19868 w 20000"/>
                <a:gd name="T31" fmla="*/ 2857 h 20000"/>
                <a:gd name="T32" fmla="*/ 17763 w 20000"/>
                <a:gd name="T33" fmla="*/ 10000 h 20000"/>
                <a:gd name="T34" fmla="*/ 13026 w 20000"/>
                <a:gd name="T35" fmla="*/ 14762 h 20000"/>
                <a:gd name="T36" fmla="*/ 12368 w 20000"/>
                <a:gd name="T37" fmla="*/ 19524 h 20000"/>
                <a:gd name="T38" fmla="*/ 9605 w 20000"/>
                <a:gd name="T39" fmla="*/ 14762 h 20000"/>
                <a:gd name="T40" fmla="*/ 8947 w 20000"/>
                <a:gd name="T41" fmla="*/ 195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8947" y="19524"/>
                  </a:moveTo>
                  <a:lnTo>
                    <a:pt x="5395" y="19524"/>
                  </a:lnTo>
                  <a:lnTo>
                    <a:pt x="4079" y="14762"/>
                  </a:lnTo>
                  <a:lnTo>
                    <a:pt x="0" y="14762"/>
                  </a:lnTo>
                  <a:lnTo>
                    <a:pt x="0" y="10000"/>
                  </a:lnTo>
                  <a:lnTo>
                    <a:pt x="1447" y="7143"/>
                  </a:lnTo>
                  <a:lnTo>
                    <a:pt x="4079" y="2857"/>
                  </a:lnTo>
                  <a:lnTo>
                    <a:pt x="7500" y="7143"/>
                  </a:lnTo>
                  <a:lnTo>
                    <a:pt x="9605" y="10000"/>
                  </a:lnTo>
                  <a:lnTo>
                    <a:pt x="11053" y="7143"/>
                  </a:lnTo>
                  <a:lnTo>
                    <a:pt x="15789" y="10000"/>
                  </a:lnTo>
                  <a:lnTo>
                    <a:pt x="16447" y="7143"/>
                  </a:lnTo>
                  <a:lnTo>
                    <a:pt x="17763" y="7143"/>
                  </a:lnTo>
                  <a:lnTo>
                    <a:pt x="17763" y="2857"/>
                  </a:lnTo>
                  <a:lnTo>
                    <a:pt x="18553" y="0"/>
                  </a:lnTo>
                  <a:lnTo>
                    <a:pt x="19868" y="2857"/>
                  </a:lnTo>
                  <a:lnTo>
                    <a:pt x="17763" y="10000"/>
                  </a:lnTo>
                  <a:lnTo>
                    <a:pt x="13026" y="14762"/>
                  </a:lnTo>
                  <a:lnTo>
                    <a:pt x="12368" y="19524"/>
                  </a:lnTo>
                  <a:lnTo>
                    <a:pt x="9605" y="14762"/>
                  </a:lnTo>
                  <a:lnTo>
                    <a:pt x="8947" y="1952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49" name="Freeform 204">
              <a:extLst>
                <a:ext uri="{FF2B5EF4-FFF2-40B4-BE49-F238E27FC236}">
                  <a16:creationId xmlns:a16="http://schemas.microsoft.com/office/drawing/2014/main" id="{E808572A-1E58-F14F-A641-FEF7DEC08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6920" y="4927304"/>
              <a:ext cx="58924" cy="22764"/>
            </a:xfrm>
            <a:custGeom>
              <a:avLst/>
              <a:gdLst>
                <a:gd name="T0" fmla="*/ 0 w 20000"/>
                <a:gd name="T1" fmla="*/ 19524 h 20000"/>
                <a:gd name="T2" fmla="*/ 0 w 20000"/>
                <a:gd name="T3" fmla="*/ 10000 h 20000"/>
                <a:gd name="T4" fmla="*/ 2569 w 20000"/>
                <a:gd name="T5" fmla="*/ 7143 h 20000"/>
                <a:gd name="T6" fmla="*/ 6606 w 20000"/>
                <a:gd name="T7" fmla="*/ 7143 h 20000"/>
                <a:gd name="T8" fmla="*/ 7523 w 20000"/>
                <a:gd name="T9" fmla="*/ 10000 h 20000"/>
                <a:gd name="T10" fmla="*/ 9358 w 20000"/>
                <a:gd name="T11" fmla="*/ 10000 h 20000"/>
                <a:gd name="T12" fmla="*/ 10459 w 20000"/>
                <a:gd name="T13" fmla="*/ 7143 h 20000"/>
                <a:gd name="T14" fmla="*/ 7523 w 20000"/>
                <a:gd name="T15" fmla="*/ 2857 h 20000"/>
                <a:gd name="T16" fmla="*/ 10459 w 20000"/>
                <a:gd name="T17" fmla="*/ 0 h 20000"/>
                <a:gd name="T18" fmla="*/ 12294 w 20000"/>
                <a:gd name="T19" fmla="*/ 2857 h 20000"/>
                <a:gd name="T20" fmla="*/ 14128 w 20000"/>
                <a:gd name="T21" fmla="*/ 2857 h 20000"/>
                <a:gd name="T22" fmla="*/ 16881 w 20000"/>
                <a:gd name="T23" fmla="*/ 7143 h 20000"/>
                <a:gd name="T24" fmla="*/ 17982 w 20000"/>
                <a:gd name="T25" fmla="*/ 2857 h 20000"/>
                <a:gd name="T26" fmla="*/ 19817 w 20000"/>
                <a:gd name="T27" fmla="*/ 14762 h 20000"/>
                <a:gd name="T28" fmla="*/ 14128 w 20000"/>
                <a:gd name="T29" fmla="*/ 14762 h 20000"/>
                <a:gd name="T30" fmla="*/ 14128 w 20000"/>
                <a:gd name="T31" fmla="*/ 10000 h 20000"/>
                <a:gd name="T32" fmla="*/ 12294 w 20000"/>
                <a:gd name="T33" fmla="*/ 10000 h 20000"/>
                <a:gd name="T34" fmla="*/ 10459 w 20000"/>
                <a:gd name="T35" fmla="*/ 19524 h 20000"/>
                <a:gd name="T36" fmla="*/ 7523 w 20000"/>
                <a:gd name="T37" fmla="*/ 19524 h 20000"/>
                <a:gd name="T38" fmla="*/ 0 w 20000"/>
                <a:gd name="T39" fmla="*/ 195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00" h="20000">
                  <a:moveTo>
                    <a:pt x="0" y="19524"/>
                  </a:moveTo>
                  <a:lnTo>
                    <a:pt x="0" y="10000"/>
                  </a:lnTo>
                  <a:lnTo>
                    <a:pt x="2569" y="7143"/>
                  </a:lnTo>
                  <a:lnTo>
                    <a:pt x="6606" y="7143"/>
                  </a:lnTo>
                  <a:lnTo>
                    <a:pt x="7523" y="10000"/>
                  </a:lnTo>
                  <a:lnTo>
                    <a:pt x="9358" y="10000"/>
                  </a:lnTo>
                  <a:lnTo>
                    <a:pt x="10459" y="7143"/>
                  </a:lnTo>
                  <a:lnTo>
                    <a:pt x="7523" y="2857"/>
                  </a:lnTo>
                  <a:lnTo>
                    <a:pt x="10459" y="0"/>
                  </a:lnTo>
                  <a:lnTo>
                    <a:pt x="12294" y="2857"/>
                  </a:lnTo>
                  <a:lnTo>
                    <a:pt x="14128" y="2857"/>
                  </a:lnTo>
                  <a:lnTo>
                    <a:pt x="16881" y="7143"/>
                  </a:lnTo>
                  <a:lnTo>
                    <a:pt x="17982" y="2857"/>
                  </a:lnTo>
                  <a:lnTo>
                    <a:pt x="19817" y="14762"/>
                  </a:lnTo>
                  <a:lnTo>
                    <a:pt x="14128" y="14762"/>
                  </a:lnTo>
                  <a:lnTo>
                    <a:pt x="14128" y="10000"/>
                  </a:lnTo>
                  <a:lnTo>
                    <a:pt x="12294" y="10000"/>
                  </a:lnTo>
                  <a:lnTo>
                    <a:pt x="10459" y="19524"/>
                  </a:lnTo>
                  <a:lnTo>
                    <a:pt x="7523" y="19524"/>
                  </a:lnTo>
                  <a:lnTo>
                    <a:pt x="0" y="1952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50" name="Freeform 203">
              <a:extLst>
                <a:ext uri="{FF2B5EF4-FFF2-40B4-BE49-F238E27FC236}">
                  <a16:creationId xmlns:a16="http://schemas.microsoft.com/office/drawing/2014/main" id="{33EE932E-F64C-CC4A-90BA-C08BF1034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391" y="4763926"/>
              <a:ext cx="41516" cy="36157"/>
            </a:xfrm>
            <a:custGeom>
              <a:avLst/>
              <a:gdLst>
                <a:gd name="T0" fmla="*/ 19744 w 20000"/>
                <a:gd name="T1" fmla="*/ 19706 h 20000"/>
                <a:gd name="T2" fmla="*/ 11795 w 20000"/>
                <a:gd name="T3" fmla="*/ 18235 h 20000"/>
                <a:gd name="T4" fmla="*/ 9231 w 20000"/>
                <a:gd name="T5" fmla="*/ 10882 h 20000"/>
                <a:gd name="T6" fmla="*/ 5128 w 20000"/>
                <a:gd name="T7" fmla="*/ 6176 h 20000"/>
                <a:gd name="T8" fmla="*/ 0 w 20000"/>
                <a:gd name="T9" fmla="*/ 6176 h 20000"/>
                <a:gd name="T10" fmla="*/ 5128 w 20000"/>
                <a:gd name="T11" fmla="*/ 6176 h 20000"/>
                <a:gd name="T12" fmla="*/ 5128 w 20000"/>
                <a:gd name="T13" fmla="*/ 0 h 20000"/>
                <a:gd name="T14" fmla="*/ 6667 w 20000"/>
                <a:gd name="T15" fmla="*/ 0 h 20000"/>
                <a:gd name="T16" fmla="*/ 6667 w 20000"/>
                <a:gd name="T17" fmla="*/ 2941 h 20000"/>
                <a:gd name="T18" fmla="*/ 9231 w 20000"/>
                <a:gd name="T19" fmla="*/ 2941 h 20000"/>
                <a:gd name="T20" fmla="*/ 9231 w 20000"/>
                <a:gd name="T21" fmla="*/ 0 h 20000"/>
                <a:gd name="T22" fmla="*/ 11795 w 20000"/>
                <a:gd name="T23" fmla="*/ 0 h 20000"/>
                <a:gd name="T24" fmla="*/ 13077 w 20000"/>
                <a:gd name="T25" fmla="*/ 2941 h 20000"/>
                <a:gd name="T26" fmla="*/ 13077 w 20000"/>
                <a:gd name="T27" fmla="*/ 12059 h 20000"/>
                <a:gd name="T28" fmla="*/ 19744 w 20000"/>
                <a:gd name="T29" fmla="*/ 15000 h 20000"/>
                <a:gd name="T30" fmla="*/ 17179 w 20000"/>
                <a:gd name="T31" fmla="*/ 18235 h 20000"/>
                <a:gd name="T32" fmla="*/ 19744 w 20000"/>
                <a:gd name="T33" fmla="*/ 1970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00" h="20000">
                  <a:moveTo>
                    <a:pt x="19744" y="19706"/>
                  </a:moveTo>
                  <a:lnTo>
                    <a:pt x="11795" y="18235"/>
                  </a:lnTo>
                  <a:lnTo>
                    <a:pt x="9231" y="10882"/>
                  </a:lnTo>
                  <a:lnTo>
                    <a:pt x="5128" y="6176"/>
                  </a:lnTo>
                  <a:lnTo>
                    <a:pt x="0" y="6176"/>
                  </a:lnTo>
                  <a:lnTo>
                    <a:pt x="5128" y="6176"/>
                  </a:lnTo>
                  <a:lnTo>
                    <a:pt x="5128" y="0"/>
                  </a:lnTo>
                  <a:lnTo>
                    <a:pt x="6667" y="0"/>
                  </a:lnTo>
                  <a:lnTo>
                    <a:pt x="6667" y="2941"/>
                  </a:lnTo>
                  <a:lnTo>
                    <a:pt x="9231" y="2941"/>
                  </a:lnTo>
                  <a:lnTo>
                    <a:pt x="9231" y="0"/>
                  </a:lnTo>
                  <a:lnTo>
                    <a:pt x="11795" y="0"/>
                  </a:lnTo>
                  <a:lnTo>
                    <a:pt x="13077" y="2941"/>
                  </a:lnTo>
                  <a:lnTo>
                    <a:pt x="13077" y="12059"/>
                  </a:lnTo>
                  <a:lnTo>
                    <a:pt x="19744" y="15000"/>
                  </a:lnTo>
                  <a:lnTo>
                    <a:pt x="17179" y="18235"/>
                  </a:lnTo>
                  <a:lnTo>
                    <a:pt x="19744" y="1970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51" name="Freeform 202">
              <a:extLst>
                <a:ext uri="{FF2B5EF4-FFF2-40B4-BE49-F238E27FC236}">
                  <a16:creationId xmlns:a16="http://schemas.microsoft.com/office/drawing/2014/main" id="{B1F34283-9D14-D44E-8680-624E3FD4A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2411" y="4913911"/>
              <a:ext cx="34818" cy="25444"/>
            </a:xfrm>
            <a:custGeom>
              <a:avLst/>
              <a:gdLst>
                <a:gd name="T0" fmla="*/ 0 w 20000"/>
                <a:gd name="T1" fmla="*/ 19583 h 20000"/>
                <a:gd name="T2" fmla="*/ 6563 w 20000"/>
                <a:gd name="T3" fmla="*/ 6667 h 20000"/>
                <a:gd name="T4" fmla="*/ 16563 w 20000"/>
                <a:gd name="T5" fmla="*/ 0 h 20000"/>
                <a:gd name="T6" fmla="*/ 19688 w 20000"/>
                <a:gd name="T7" fmla="*/ 1667 h 20000"/>
                <a:gd name="T8" fmla="*/ 19688 w 20000"/>
                <a:gd name="T9" fmla="*/ 10833 h 20000"/>
                <a:gd name="T10" fmla="*/ 14688 w 20000"/>
                <a:gd name="T11" fmla="*/ 17083 h 20000"/>
                <a:gd name="T12" fmla="*/ 0 w 20000"/>
                <a:gd name="T13" fmla="*/ 1958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0" y="19583"/>
                  </a:moveTo>
                  <a:lnTo>
                    <a:pt x="6563" y="6667"/>
                  </a:lnTo>
                  <a:lnTo>
                    <a:pt x="16563" y="0"/>
                  </a:lnTo>
                  <a:lnTo>
                    <a:pt x="19688" y="1667"/>
                  </a:lnTo>
                  <a:lnTo>
                    <a:pt x="19688" y="10833"/>
                  </a:lnTo>
                  <a:lnTo>
                    <a:pt x="14688" y="17083"/>
                  </a:lnTo>
                  <a:lnTo>
                    <a:pt x="0" y="1958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52" name="Freeform 201">
              <a:extLst>
                <a:ext uri="{FF2B5EF4-FFF2-40B4-BE49-F238E27FC236}">
                  <a16:creationId xmlns:a16="http://schemas.microsoft.com/office/drawing/2014/main" id="{FB1E1BFB-76A5-6549-9751-54FE1B0AB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9146" y="4958103"/>
              <a:ext cx="41516" cy="28122"/>
            </a:xfrm>
            <a:custGeom>
              <a:avLst/>
              <a:gdLst>
                <a:gd name="T0" fmla="*/ 15897 w 20000"/>
                <a:gd name="T1" fmla="*/ 19615 h 20000"/>
                <a:gd name="T2" fmla="*/ 12051 w 20000"/>
                <a:gd name="T3" fmla="*/ 11923 h 20000"/>
                <a:gd name="T4" fmla="*/ 5128 w 20000"/>
                <a:gd name="T5" fmla="*/ 5769 h 20000"/>
                <a:gd name="T6" fmla="*/ 0 w 20000"/>
                <a:gd name="T7" fmla="*/ 5769 h 20000"/>
                <a:gd name="T8" fmla="*/ 0 w 20000"/>
                <a:gd name="T9" fmla="*/ 2308 h 20000"/>
                <a:gd name="T10" fmla="*/ 6667 w 20000"/>
                <a:gd name="T11" fmla="*/ 2308 h 20000"/>
                <a:gd name="T12" fmla="*/ 12051 w 20000"/>
                <a:gd name="T13" fmla="*/ 0 h 20000"/>
                <a:gd name="T14" fmla="*/ 13077 w 20000"/>
                <a:gd name="T15" fmla="*/ 5769 h 20000"/>
                <a:gd name="T16" fmla="*/ 17179 w 20000"/>
                <a:gd name="T17" fmla="*/ 5769 h 20000"/>
                <a:gd name="T18" fmla="*/ 19744 w 20000"/>
                <a:gd name="T19" fmla="*/ 11923 h 20000"/>
                <a:gd name="T20" fmla="*/ 17179 w 20000"/>
                <a:gd name="T21" fmla="*/ 15769 h 20000"/>
                <a:gd name="T22" fmla="*/ 15897 w 20000"/>
                <a:gd name="T23" fmla="*/ 1961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00" h="20000">
                  <a:moveTo>
                    <a:pt x="15897" y="19615"/>
                  </a:moveTo>
                  <a:lnTo>
                    <a:pt x="12051" y="11923"/>
                  </a:lnTo>
                  <a:lnTo>
                    <a:pt x="5128" y="5769"/>
                  </a:lnTo>
                  <a:lnTo>
                    <a:pt x="0" y="5769"/>
                  </a:lnTo>
                  <a:lnTo>
                    <a:pt x="0" y="2308"/>
                  </a:lnTo>
                  <a:lnTo>
                    <a:pt x="6667" y="2308"/>
                  </a:lnTo>
                  <a:lnTo>
                    <a:pt x="12051" y="0"/>
                  </a:lnTo>
                  <a:lnTo>
                    <a:pt x="13077" y="5769"/>
                  </a:lnTo>
                  <a:lnTo>
                    <a:pt x="17179" y="5769"/>
                  </a:lnTo>
                  <a:lnTo>
                    <a:pt x="19744" y="11923"/>
                  </a:lnTo>
                  <a:lnTo>
                    <a:pt x="17179" y="15769"/>
                  </a:lnTo>
                  <a:lnTo>
                    <a:pt x="15897" y="196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53" name="Freeform 200">
              <a:extLst>
                <a:ext uri="{FF2B5EF4-FFF2-40B4-BE49-F238E27FC236}">
                  <a16:creationId xmlns:a16="http://schemas.microsoft.com/office/drawing/2014/main" id="{0603477E-E224-1443-B9E6-5DD51F5E0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238" y="4805440"/>
              <a:ext cx="29461" cy="17409"/>
            </a:xfrm>
            <a:custGeom>
              <a:avLst/>
              <a:gdLst>
                <a:gd name="T0" fmla="*/ 10000 w 20000"/>
                <a:gd name="T1" fmla="*/ 19375 h 20000"/>
                <a:gd name="T2" fmla="*/ 0 w 20000"/>
                <a:gd name="T3" fmla="*/ 2500 h 20000"/>
                <a:gd name="T4" fmla="*/ 0 w 20000"/>
                <a:gd name="T5" fmla="*/ 0 h 20000"/>
                <a:gd name="T6" fmla="*/ 17407 w 20000"/>
                <a:gd name="T7" fmla="*/ 0 h 20000"/>
                <a:gd name="T8" fmla="*/ 19630 w 20000"/>
                <a:gd name="T9" fmla="*/ 15625 h 20000"/>
                <a:gd name="T10" fmla="*/ 10000 w 20000"/>
                <a:gd name="T11" fmla="*/ 1937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10000" y="19375"/>
                  </a:moveTo>
                  <a:lnTo>
                    <a:pt x="0" y="2500"/>
                  </a:lnTo>
                  <a:lnTo>
                    <a:pt x="0" y="0"/>
                  </a:lnTo>
                  <a:lnTo>
                    <a:pt x="17407" y="0"/>
                  </a:lnTo>
                  <a:lnTo>
                    <a:pt x="19630" y="15625"/>
                  </a:lnTo>
                  <a:lnTo>
                    <a:pt x="10000" y="1937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54" name="Freeform 199">
              <a:extLst>
                <a:ext uri="{FF2B5EF4-FFF2-40B4-BE49-F238E27FC236}">
                  <a16:creationId xmlns:a16="http://schemas.microsoft.com/office/drawing/2014/main" id="{43C63B4F-9C9D-8B43-B010-43C91A5CD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354" y="4927304"/>
              <a:ext cx="30800" cy="12052"/>
            </a:xfrm>
            <a:custGeom>
              <a:avLst/>
              <a:gdLst>
                <a:gd name="T0" fmla="*/ 10690 w 20000"/>
                <a:gd name="T1" fmla="*/ 19091 h 20000"/>
                <a:gd name="T2" fmla="*/ 5517 w 20000"/>
                <a:gd name="T3" fmla="*/ 13636 h 20000"/>
                <a:gd name="T4" fmla="*/ 0 w 20000"/>
                <a:gd name="T5" fmla="*/ 13636 h 20000"/>
                <a:gd name="T6" fmla="*/ 0 w 20000"/>
                <a:gd name="T7" fmla="*/ 0 h 20000"/>
                <a:gd name="T8" fmla="*/ 5517 w 20000"/>
                <a:gd name="T9" fmla="*/ 5455 h 20000"/>
                <a:gd name="T10" fmla="*/ 10690 w 20000"/>
                <a:gd name="T11" fmla="*/ 0 h 20000"/>
                <a:gd name="T12" fmla="*/ 19655 w 20000"/>
                <a:gd name="T13" fmla="*/ 13636 h 20000"/>
                <a:gd name="T14" fmla="*/ 10690 w 20000"/>
                <a:gd name="T15" fmla="*/ 13636 h 20000"/>
                <a:gd name="T16" fmla="*/ 10690 w 20000"/>
                <a:gd name="T17" fmla="*/ 1909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00" h="20000">
                  <a:moveTo>
                    <a:pt x="10690" y="19091"/>
                  </a:moveTo>
                  <a:lnTo>
                    <a:pt x="5517" y="13636"/>
                  </a:lnTo>
                  <a:lnTo>
                    <a:pt x="0" y="13636"/>
                  </a:lnTo>
                  <a:lnTo>
                    <a:pt x="0" y="0"/>
                  </a:lnTo>
                  <a:lnTo>
                    <a:pt x="5517" y="5455"/>
                  </a:lnTo>
                  <a:lnTo>
                    <a:pt x="10690" y="0"/>
                  </a:lnTo>
                  <a:lnTo>
                    <a:pt x="19655" y="13636"/>
                  </a:lnTo>
                  <a:lnTo>
                    <a:pt x="10690" y="13636"/>
                  </a:lnTo>
                  <a:lnTo>
                    <a:pt x="10690" y="1909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55" name="Freeform 198">
              <a:extLst>
                <a:ext uri="{FF2B5EF4-FFF2-40B4-BE49-F238E27FC236}">
                  <a16:creationId xmlns:a16="http://schemas.microsoft.com/office/drawing/2014/main" id="{A77020B9-9E91-9246-9D1E-E5BC702E6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7196" y="4893824"/>
              <a:ext cx="25444" cy="9374"/>
            </a:xfrm>
            <a:custGeom>
              <a:avLst/>
              <a:gdLst>
                <a:gd name="T0" fmla="*/ 10833 w 20000"/>
                <a:gd name="T1" fmla="*/ 18824 h 20000"/>
                <a:gd name="T2" fmla="*/ 0 w 20000"/>
                <a:gd name="T3" fmla="*/ 12941 h 20000"/>
                <a:gd name="T4" fmla="*/ 0 w 20000"/>
                <a:gd name="T5" fmla="*/ 0 h 20000"/>
                <a:gd name="T6" fmla="*/ 19583 w 20000"/>
                <a:gd name="T7" fmla="*/ 0 h 20000"/>
                <a:gd name="T8" fmla="*/ 17083 w 20000"/>
                <a:gd name="T9" fmla="*/ 12941 h 20000"/>
                <a:gd name="T10" fmla="*/ 12917 w 20000"/>
                <a:gd name="T11" fmla="*/ 12941 h 20000"/>
                <a:gd name="T12" fmla="*/ 10833 w 20000"/>
                <a:gd name="T13" fmla="*/ 188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0833" y="18824"/>
                  </a:moveTo>
                  <a:lnTo>
                    <a:pt x="0" y="12941"/>
                  </a:lnTo>
                  <a:lnTo>
                    <a:pt x="0" y="0"/>
                  </a:lnTo>
                  <a:lnTo>
                    <a:pt x="19583" y="0"/>
                  </a:lnTo>
                  <a:lnTo>
                    <a:pt x="17083" y="12941"/>
                  </a:lnTo>
                  <a:lnTo>
                    <a:pt x="12917" y="12941"/>
                  </a:lnTo>
                  <a:lnTo>
                    <a:pt x="10833" y="1882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56" name="Freeform 197">
              <a:extLst>
                <a:ext uri="{FF2B5EF4-FFF2-40B4-BE49-F238E27FC236}">
                  <a16:creationId xmlns:a16="http://schemas.microsoft.com/office/drawing/2014/main" id="{D2A00BD7-D7D6-2E4B-AEAE-AD20757EC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155" y="4929981"/>
              <a:ext cx="17408" cy="20087"/>
            </a:xfrm>
            <a:custGeom>
              <a:avLst/>
              <a:gdLst>
                <a:gd name="T0" fmla="*/ 16250 w 20000"/>
                <a:gd name="T1" fmla="*/ 19459 h 20000"/>
                <a:gd name="T2" fmla="*/ 0 w 20000"/>
                <a:gd name="T3" fmla="*/ 14054 h 20000"/>
                <a:gd name="T4" fmla="*/ 0 w 20000"/>
                <a:gd name="T5" fmla="*/ 8649 h 20000"/>
                <a:gd name="T6" fmla="*/ 9375 w 20000"/>
                <a:gd name="T7" fmla="*/ 14054 h 20000"/>
                <a:gd name="T8" fmla="*/ 6875 w 20000"/>
                <a:gd name="T9" fmla="*/ 5405 h 20000"/>
                <a:gd name="T10" fmla="*/ 9375 w 20000"/>
                <a:gd name="T11" fmla="*/ 0 h 20000"/>
                <a:gd name="T12" fmla="*/ 19375 w 20000"/>
                <a:gd name="T13" fmla="*/ 0 h 20000"/>
                <a:gd name="T14" fmla="*/ 16250 w 20000"/>
                <a:gd name="T15" fmla="*/ 1945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00" h="20000">
                  <a:moveTo>
                    <a:pt x="16250" y="19459"/>
                  </a:moveTo>
                  <a:lnTo>
                    <a:pt x="0" y="14054"/>
                  </a:lnTo>
                  <a:lnTo>
                    <a:pt x="0" y="8649"/>
                  </a:lnTo>
                  <a:lnTo>
                    <a:pt x="9375" y="14054"/>
                  </a:lnTo>
                  <a:lnTo>
                    <a:pt x="6875" y="5405"/>
                  </a:lnTo>
                  <a:lnTo>
                    <a:pt x="9375" y="0"/>
                  </a:lnTo>
                  <a:lnTo>
                    <a:pt x="19375" y="0"/>
                  </a:lnTo>
                  <a:lnTo>
                    <a:pt x="16250" y="1945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57" name="Freeform 196">
              <a:extLst>
                <a:ext uri="{FF2B5EF4-FFF2-40B4-BE49-F238E27FC236}">
                  <a16:creationId xmlns:a16="http://schemas.microsoft.com/office/drawing/2014/main" id="{27C15F34-BBCD-3A4D-9C0C-066229E54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975" y="4792049"/>
              <a:ext cx="20087" cy="14732"/>
            </a:xfrm>
            <a:custGeom>
              <a:avLst/>
              <a:gdLst>
                <a:gd name="T0" fmla="*/ 0 w 20000"/>
                <a:gd name="T1" fmla="*/ 19286 h 20000"/>
                <a:gd name="T2" fmla="*/ 5263 w 20000"/>
                <a:gd name="T3" fmla="*/ 0 h 20000"/>
                <a:gd name="T4" fmla="*/ 19474 w 20000"/>
                <a:gd name="T5" fmla="*/ 0 h 20000"/>
                <a:gd name="T6" fmla="*/ 19474 w 20000"/>
                <a:gd name="T7" fmla="*/ 19286 h 20000"/>
                <a:gd name="T8" fmla="*/ 11053 w 20000"/>
                <a:gd name="T9" fmla="*/ 11429 h 20000"/>
                <a:gd name="T10" fmla="*/ 0 w 20000"/>
                <a:gd name="T11" fmla="*/ 1928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0" y="19286"/>
                  </a:moveTo>
                  <a:lnTo>
                    <a:pt x="5263" y="0"/>
                  </a:lnTo>
                  <a:lnTo>
                    <a:pt x="19474" y="0"/>
                  </a:lnTo>
                  <a:lnTo>
                    <a:pt x="19474" y="19286"/>
                  </a:lnTo>
                  <a:lnTo>
                    <a:pt x="11053" y="11429"/>
                  </a:lnTo>
                  <a:lnTo>
                    <a:pt x="0" y="1928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58" name="Freeform 195">
              <a:extLst>
                <a:ext uri="{FF2B5EF4-FFF2-40B4-BE49-F238E27FC236}">
                  <a16:creationId xmlns:a16="http://schemas.microsoft.com/office/drawing/2014/main" id="{D00E804F-A642-CD44-B706-3F575B074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248" y="4688934"/>
              <a:ext cx="17408" cy="28122"/>
            </a:xfrm>
            <a:custGeom>
              <a:avLst/>
              <a:gdLst>
                <a:gd name="T0" fmla="*/ 13125 w 20000"/>
                <a:gd name="T1" fmla="*/ 19615 h 20000"/>
                <a:gd name="T2" fmla="*/ 0 w 20000"/>
                <a:gd name="T3" fmla="*/ 1538 h 20000"/>
                <a:gd name="T4" fmla="*/ 3750 w 20000"/>
                <a:gd name="T5" fmla="*/ 0 h 20000"/>
                <a:gd name="T6" fmla="*/ 19375 w 20000"/>
                <a:gd name="T7" fmla="*/ 9615 h 20000"/>
                <a:gd name="T8" fmla="*/ 13125 w 20000"/>
                <a:gd name="T9" fmla="*/ 1961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13125" y="19615"/>
                  </a:moveTo>
                  <a:lnTo>
                    <a:pt x="0" y="1538"/>
                  </a:lnTo>
                  <a:lnTo>
                    <a:pt x="3750" y="0"/>
                  </a:lnTo>
                  <a:lnTo>
                    <a:pt x="19375" y="9615"/>
                  </a:lnTo>
                  <a:lnTo>
                    <a:pt x="13125" y="196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59" name="Freeform 194">
              <a:extLst>
                <a:ext uri="{FF2B5EF4-FFF2-40B4-BE49-F238E27FC236}">
                  <a16:creationId xmlns:a16="http://schemas.microsoft.com/office/drawing/2014/main" id="{942B8ADB-8682-394A-A1CB-FA7D17398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2406" y="4750536"/>
              <a:ext cx="10713" cy="20087"/>
            </a:xfrm>
            <a:custGeom>
              <a:avLst/>
              <a:gdLst>
                <a:gd name="T0" fmla="*/ 14286 w 20000"/>
                <a:gd name="T1" fmla="*/ 19459 h 20000"/>
                <a:gd name="T2" fmla="*/ 0 w 20000"/>
                <a:gd name="T3" fmla="*/ 5405 h 20000"/>
                <a:gd name="T4" fmla="*/ 0 w 20000"/>
                <a:gd name="T5" fmla="*/ 0 h 20000"/>
                <a:gd name="T6" fmla="*/ 3810 w 20000"/>
                <a:gd name="T7" fmla="*/ 0 h 20000"/>
                <a:gd name="T8" fmla="*/ 19048 w 20000"/>
                <a:gd name="T9" fmla="*/ 14054 h 20000"/>
                <a:gd name="T10" fmla="*/ 14286 w 20000"/>
                <a:gd name="T11" fmla="*/ 1945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14286" y="19459"/>
                  </a:moveTo>
                  <a:lnTo>
                    <a:pt x="0" y="5405"/>
                  </a:lnTo>
                  <a:lnTo>
                    <a:pt x="0" y="0"/>
                  </a:lnTo>
                  <a:lnTo>
                    <a:pt x="3810" y="0"/>
                  </a:lnTo>
                  <a:lnTo>
                    <a:pt x="19048" y="14054"/>
                  </a:lnTo>
                  <a:lnTo>
                    <a:pt x="14286" y="1945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60" name="Freeform 193">
              <a:extLst>
                <a:ext uri="{FF2B5EF4-FFF2-40B4-BE49-F238E27FC236}">
                  <a16:creationId xmlns:a16="http://schemas.microsoft.com/office/drawing/2014/main" id="{33B794D7-D97D-1941-9142-38B7BB4B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8406" y="4901857"/>
              <a:ext cx="17408" cy="25444"/>
            </a:xfrm>
            <a:custGeom>
              <a:avLst/>
              <a:gdLst>
                <a:gd name="T0" fmla="*/ 6250 w 20000"/>
                <a:gd name="T1" fmla="*/ 19583 h 20000"/>
                <a:gd name="T2" fmla="*/ 0 w 20000"/>
                <a:gd name="T3" fmla="*/ 15417 h 20000"/>
                <a:gd name="T4" fmla="*/ 15625 w 20000"/>
                <a:gd name="T5" fmla="*/ 0 h 20000"/>
                <a:gd name="T6" fmla="*/ 19375 w 20000"/>
                <a:gd name="T7" fmla="*/ 8750 h 20000"/>
                <a:gd name="T8" fmla="*/ 6250 w 20000"/>
                <a:gd name="T9" fmla="*/ 1958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6250" y="19583"/>
                  </a:moveTo>
                  <a:lnTo>
                    <a:pt x="0" y="15417"/>
                  </a:lnTo>
                  <a:lnTo>
                    <a:pt x="15625" y="0"/>
                  </a:lnTo>
                  <a:lnTo>
                    <a:pt x="19375" y="8750"/>
                  </a:lnTo>
                  <a:lnTo>
                    <a:pt x="6250" y="1958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61" name="Freeform 192">
              <a:extLst>
                <a:ext uri="{FF2B5EF4-FFF2-40B4-BE49-F238E27FC236}">
                  <a16:creationId xmlns:a16="http://schemas.microsoft.com/office/drawing/2014/main" id="{0017F0D8-5D05-ED4F-B2C2-F53C99836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092" y="4652777"/>
              <a:ext cx="17408" cy="17409"/>
            </a:xfrm>
            <a:custGeom>
              <a:avLst/>
              <a:gdLst>
                <a:gd name="T0" fmla="*/ 19375 w 20000"/>
                <a:gd name="T1" fmla="*/ 19375 h 20000"/>
                <a:gd name="T2" fmla="*/ 0 w 20000"/>
                <a:gd name="T3" fmla="*/ 6875 h 20000"/>
                <a:gd name="T4" fmla="*/ 0 w 20000"/>
                <a:gd name="T5" fmla="*/ 0 h 20000"/>
                <a:gd name="T6" fmla="*/ 19375 w 20000"/>
                <a:gd name="T7" fmla="*/ 16250 h 20000"/>
                <a:gd name="T8" fmla="*/ 19375 w 20000"/>
                <a:gd name="T9" fmla="*/ 1937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19375" y="19375"/>
                  </a:moveTo>
                  <a:lnTo>
                    <a:pt x="0" y="6875"/>
                  </a:lnTo>
                  <a:lnTo>
                    <a:pt x="0" y="0"/>
                  </a:lnTo>
                  <a:lnTo>
                    <a:pt x="19375" y="16250"/>
                  </a:lnTo>
                  <a:lnTo>
                    <a:pt x="19375" y="1937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62" name="Freeform 191">
              <a:extLst>
                <a:ext uri="{FF2B5EF4-FFF2-40B4-BE49-F238E27FC236}">
                  <a16:creationId xmlns:a16="http://schemas.microsoft.com/office/drawing/2014/main" id="{C8A988BC-6872-AE4B-861C-E8031172A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029" y="4625994"/>
              <a:ext cx="14731" cy="14732"/>
            </a:xfrm>
            <a:custGeom>
              <a:avLst/>
              <a:gdLst>
                <a:gd name="T0" fmla="*/ 3704 w 20000"/>
                <a:gd name="T1" fmla="*/ 19259 h 20000"/>
                <a:gd name="T2" fmla="*/ 0 w 20000"/>
                <a:gd name="T3" fmla="*/ 7407 h 20000"/>
                <a:gd name="T4" fmla="*/ 3704 w 20000"/>
                <a:gd name="T5" fmla="*/ 0 h 20000"/>
                <a:gd name="T6" fmla="*/ 11852 w 20000"/>
                <a:gd name="T7" fmla="*/ 7407 h 20000"/>
                <a:gd name="T8" fmla="*/ 19259 w 20000"/>
                <a:gd name="T9" fmla="*/ 19259 h 20000"/>
                <a:gd name="T10" fmla="*/ 3704 w 20000"/>
                <a:gd name="T11" fmla="*/ 1925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3704" y="19259"/>
                  </a:moveTo>
                  <a:lnTo>
                    <a:pt x="0" y="7407"/>
                  </a:lnTo>
                  <a:lnTo>
                    <a:pt x="3704" y="0"/>
                  </a:lnTo>
                  <a:lnTo>
                    <a:pt x="11852" y="7407"/>
                  </a:lnTo>
                  <a:lnTo>
                    <a:pt x="19259" y="19259"/>
                  </a:lnTo>
                  <a:lnTo>
                    <a:pt x="3704" y="1925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63" name="Freeform 190">
              <a:extLst>
                <a:ext uri="{FF2B5EF4-FFF2-40B4-BE49-F238E27FC236}">
                  <a16:creationId xmlns:a16="http://schemas.microsoft.com/office/drawing/2014/main" id="{79DAE24D-979D-FF40-862E-694368742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3556" y="4691614"/>
              <a:ext cx="8035" cy="6695"/>
            </a:xfrm>
            <a:custGeom>
              <a:avLst/>
              <a:gdLst>
                <a:gd name="T0" fmla="*/ 0 w 20000"/>
                <a:gd name="T1" fmla="*/ 0 h 20000"/>
                <a:gd name="T2" fmla="*/ 12500 w 20000"/>
                <a:gd name="T3" fmla="*/ 18333 h 20000"/>
                <a:gd name="T4" fmla="*/ 18750 w 20000"/>
                <a:gd name="T5" fmla="*/ 0 h 20000"/>
                <a:gd name="T6" fmla="*/ 12500 w 20000"/>
                <a:gd name="T7" fmla="*/ 18333 h 20000"/>
                <a:gd name="T8" fmla="*/ 0 w 20000"/>
                <a:gd name="T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0"/>
                  </a:moveTo>
                  <a:lnTo>
                    <a:pt x="12500" y="18333"/>
                  </a:lnTo>
                  <a:lnTo>
                    <a:pt x="18750" y="0"/>
                  </a:lnTo>
                  <a:lnTo>
                    <a:pt x="12500" y="18333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64" name="Freeform 189">
              <a:extLst>
                <a:ext uri="{FF2B5EF4-FFF2-40B4-BE49-F238E27FC236}">
                  <a16:creationId xmlns:a16="http://schemas.microsoft.com/office/drawing/2014/main" id="{325E7921-A1B5-684D-9EE7-46BE71C58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0042" y="3771618"/>
              <a:ext cx="227657" cy="222298"/>
            </a:xfrm>
            <a:custGeom>
              <a:avLst/>
              <a:gdLst>
                <a:gd name="T0" fmla="*/ 6338 w 20000"/>
                <a:gd name="T1" fmla="*/ 769 h 20000"/>
                <a:gd name="T2" fmla="*/ 7324 w 20000"/>
                <a:gd name="T3" fmla="*/ 0 h 20000"/>
                <a:gd name="T4" fmla="*/ 8545 w 20000"/>
                <a:gd name="T5" fmla="*/ 288 h 20000"/>
                <a:gd name="T6" fmla="*/ 10469 w 20000"/>
                <a:gd name="T7" fmla="*/ 769 h 20000"/>
                <a:gd name="T8" fmla="*/ 11455 w 20000"/>
                <a:gd name="T9" fmla="*/ 769 h 20000"/>
                <a:gd name="T10" fmla="*/ 11690 w 20000"/>
                <a:gd name="T11" fmla="*/ 1490 h 20000"/>
                <a:gd name="T12" fmla="*/ 12207 w 20000"/>
                <a:gd name="T13" fmla="*/ 2260 h 20000"/>
                <a:gd name="T14" fmla="*/ 12911 w 20000"/>
                <a:gd name="T15" fmla="*/ 3462 h 20000"/>
                <a:gd name="T16" fmla="*/ 13662 w 20000"/>
                <a:gd name="T17" fmla="*/ 3462 h 20000"/>
                <a:gd name="T18" fmla="*/ 14601 w 20000"/>
                <a:gd name="T19" fmla="*/ 3462 h 20000"/>
                <a:gd name="T20" fmla="*/ 14883 w 20000"/>
                <a:gd name="T21" fmla="*/ 3990 h 20000"/>
                <a:gd name="T22" fmla="*/ 14131 w 20000"/>
                <a:gd name="T23" fmla="*/ 4231 h 20000"/>
                <a:gd name="T24" fmla="*/ 14601 w 20000"/>
                <a:gd name="T25" fmla="*/ 5481 h 20000"/>
                <a:gd name="T26" fmla="*/ 13662 w 20000"/>
                <a:gd name="T27" fmla="*/ 6010 h 20000"/>
                <a:gd name="T28" fmla="*/ 13662 w 20000"/>
                <a:gd name="T29" fmla="*/ 6779 h 20000"/>
                <a:gd name="T30" fmla="*/ 13380 w 20000"/>
                <a:gd name="T31" fmla="*/ 7260 h 20000"/>
                <a:gd name="T32" fmla="*/ 13380 w 20000"/>
                <a:gd name="T33" fmla="*/ 8462 h 20000"/>
                <a:gd name="T34" fmla="*/ 14601 w 20000"/>
                <a:gd name="T35" fmla="*/ 9471 h 20000"/>
                <a:gd name="T36" fmla="*/ 14883 w 20000"/>
                <a:gd name="T37" fmla="*/ 10433 h 20000"/>
                <a:gd name="T38" fmla="*/ 16526 w 20000"/>
                <a:gd name="T39" fmla="*/ 11490 h 20000"/>
                <a:gd name="T40" fmla="*/ 17559 w 20000"/>
                <a:gd name="T41" fmla="*/ 11971 h 20000"/>
                <a:gd name="T42" fmla="*/ 18498 w 20000"/>
                <a:gd name="T43" fmla="*/ 13750 h 20000"/>
                <a:gd name="T44" fmla="*/ 18498 w 20000"/>
                <a:gd name="T45" fmla="*/ 13942 h 20000"/>
                <a:gd name="T46" fmla="*/ 18498 w 20000"/>
                <a:gd name="T47" fmla="*/ 15192 h 20000"/>
                <a:gd name="T48" fmla="*/ 19202 w 20000"/>
                <a:gd name="T49" fmla="*/ 15721 h 20000"/>
                <a:gd name="T50" fmla="*/ 19202 w 20000"/>
                <a:gd name="T51" fmla="*/ 16683 h 20000"/>
                <a:gd name="T52" fmla="*/ 19953 w 20000"/>
                <a:gd name="T53" fmla="*/ 17933 h 20000"/>
                <a:gd name="T54" fmla="*/ 19718 w 20000"/>
                <a:gd name="T55" fmla="*/ 17933 h 20000"/>
                <a:gd name="T56" fmla="*/ 18732 w 20000"/>
                <a:gd name="T57" fmla="*/ 17933 h 20000"/>
                <a:gd name="T58" fmla="*/ 17559 w 20000"/>
                <a:gd name="T59" fmla="*/ 17933 h 20000"/>
                <a:gd name="T60" fmla="*/ 17277 w 20000"/>
                <a:gd name="T61" fmla="*/ 19183 h 20000"/>
                <a:gd name="T62" fmla="*/ 16808 w 20000"/>
                <a:gd name="T63" fmla="*/ 19952 h 20000"/>
                <a:gd name="T64" fmla="*/ 12911 w 20000"/>
                <a:gd name="T65" fmla="*/ 19952 h 20000"/>
                <a:gd name="T66" fmla="*/ 10469 w 20000"/>
                <a:gd name="T67" fmla="*/ 18942 h 20000"/>
                <a:gd name="T68" fmla="*/ 10469 w 20000"/>
                <a:gd name="T69" fmla="*/ 17163 h 20000"/>
                <a:gd name="T70" fmla="*/ 9249 w 20000"/>
                <a:gd name="T71" fmla="*/ 16683 h 20000"/>
                <a:gd name="T72" fmla="*/ 9014 w 20000"/>
                <a:gd name="T73" fmla="*/ 16442 h 20000"/>
                <a:gd name="T74" fmla="*/ 7324 w 20000"/>
                <a:gd name="T75" fmla="*/ 15721 h 20000"/>
                <a:gd name="T76" fmla="*/ 3192 w 20000"/>
                <a:gd name="T77" fmla="*/ 13173 h 20000"/>
                <a:gd name="T78" fmla="*/ 1268 w 20000"/>
                <a:gd name="T79" fmla="*/ 12692 h 20000"/>
                <a:gd name="T80" fmla="*/ 0 w 20000"/>
                <a:gd name="T81" fmla="*/ 9952 h 20000"/>
                <a:gd name="T82" fmla="*/ 2723 w 20000"/>
                <a:gd name="T83" fmla="*/ 8462 h 20000"/>
                <a:gd name="T84" fmla="*/ 4131 w 20000"/>
                <a:gd name="T85" fmla="*/ 7260 h 20000"/>
                <a:gd name="T86" fmla="*/ 4648 w 20000"/>
                <a:gd name="T87" fmla="*/ 6010 h 20000"/>
                <a:gd name="T88" fmla="*/ 4648 w 20000"/>
                <a:gd name="T89" fmla="*/ 4231 h 20000"/>
                <a:gd name="T90" fmla="*/ 4648 w 20000"/>
                <a:gd name="T91" fmla="*/ 3269 h 20000"/>
                <a:gd name="T92" fmla="*/ 4648 w 20000"/>
                <a:gd name="T93" fmla="*/ 2260 h 20000"/>
                <a:gd name="T94" fmla="*/ 5869 w 20000"/>
                <a:gd name="T95" fmla="*/ 1490 h 20000"/>
                <a:gd name="T96" fmla="*/ 6338 w 20000"/>
                <a:gd name="T97" fmla="*/ 76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000" h="20000">
                  <a:moveTo>
                    <a:pt x="6338" y="769"/>
                  </a:moveTo>
                  <a:lnTo>
                    <a:pt x="7324" y="0"/>
                  </a:lnTo>
                  <a:lnTo>
                    <a:pt x="8545" y="288"/>
                  </a:lnTo>
                  <a:lnTo>
                    <a:pt x="10469" y="769"/>
                  </a:lnTo>
                  <a:lnTo>
                    <a:pt x="11455" y="769"/>
                  </a:lnTo>
                  <a:lnTo>
                    <a:pt x="11690" y="1490"/>
                  </a:lnTo>
                  <a:lnTo>
                    <a:pt x="12207" y="2260"/>
                  </a:lnTo>
                  <a:lnTo>
                    <a:pt x="12911" y="3462"/>
                  </a:lnTo>
                  <a:lnTo>
                    <a:pt x="13662" y="3462"/>
                  </a:lnTo>
                  <a:lnTo>
                    <a:pt x="14601" y="3462"/>
                  </a:lnTo>
                  <a:lnTo>
                    <a:pt x="14883" y="3990"/>
                  </a:lnTo>
                  <a:lnTo>
                    <a:pt x="14131" y="4231"/>
                  </a:lnTo>
                  <a:lnTo>
                    <a:pt x="14601" y="5481"/>
                  </a:lnTo>
                  <a:lnTo>
                    <a:pt x="13662" y="6010"/>
                  </a:lnTo>
                  <a:lnTo>
                    <a:pt x="13662" y="6779"/>
                  </a:lnTo>
                  <a:lnTo>
                    <a:pt x="13380" y="7260"/>
                  </a:lnTo>
                  <a:lnTo>
                    <a:pt x="13380" y="8462"/>
                  </a:lnTo>
                  <a:lnTo>
                    <a:pt x="14601" y="9471"/>
                  </a:lnTo>
                  <a:lnTo>
                    <a:pt x="14883" y="10433"/>
                  </a:lnTo>
                  <a:lnTo>
                    <a:pt x="16526" y="11490"/>
                  </a:lnTo>
                  <a:lnTo>
                    <a:pt x="17559" y="11971"/>
                  </a:lnTo>
                  <a:lnTo>
                    <a:pt x="18498" y="13750"/>
                  </a:lnTo>
                  <a:lnTo>
                    <a:pt x="18498" y="13942"/>
                  </a:lnTo>
                  <a:lnTo>
                    <a:pt x="18498" y="15192"/>
                  </a:lnTo>
                  <a:lnTo>
                    <a:pt x="19202" y="15721"/>
                  </a:lnTo>
                  <a:lnTo>
                    <a:pt x="19202" y="16683"/>
                  </a:lnTo>
                  <a:lnTo>
                    <a:pt x="19953" y="17933"/>
                  </a:lnTo>
                  <a:lnTo>
                    <a:pt x="19718" y="17933"/>
                  </a:lnTo>
                  <a:lnTo>
                    <a:pt x="18732" y="17933"/>
                  </a:lnTo>
                  <a:lnTo>
                    <a:pt x="17559" y="17933"/>
                  </a:lnTo>
                  <a:lnTo>
                    <a:pt x="17277" y="19183"/>
                  </a:lnTo>
                  <a:lnTo>
                    <a:pt x="16808" y="19952"/>
                  </a:lnTo>
                  <a:lnTo>
                    <a:pt x="12911" y="19952"/>
                  </a:lnTo>
                  <a:lnTo>
                    <a:pt x="10469" y="18942"/>
                  </a:lnTo>
                  <a:lnTo>
                    <a:pt x="10469" y="17163"/>
                  </a:lnTo>
                  <a:lnTo>
                    <a:pt x="9249" y="16683"/>
                  </a:lnTo>
                  <a:lnTo>
                    <a:pt x="9014" y="16442"/>
                  </a:lnTo>
                  <a:lnTo>
                    <a:pt x="7324" y="15721"/>
                  </a:lnTo>
                  <a:lnTo>
                    <a:pt x="3192" y="13173"/>
                  </a:lnTo>
                  <a:lnTo>
                    <a:pt x="1268" y="12692"/>
                  </a:lnTo>
                  <a:lnTo>
                    <a:pt x="0" y="9952"/>
                  </a:lnTo>
                  <a:lnTo>
                    <a:pt x="2723" y="8462"/>
                  </a:lnTo>
                  <a:lnTo>
                    <a:pt x="4131" y="7260"/>
                  </a:lnTo>
                  <a:lnTo>
                    <a:pt x="4648" y="6010"/>
                  </a:lnTo>
                  <a:lnTo>
                    <a:pt x="4648" y="4231"/>
                  </a:lnTo>
                  <a:lnTo>
                    <a:pt x="4648" y="3269"/>
                  </a:lnTo>
                  <a:lnTo>
                    <a:pt x="4648" y="2260"/>
                  </a:lnTo>
                  <a:lnTo>
                    <a:pt x="5869" y="1490"/>
                  </a:lnTo>
                  <a:lnTo>
                    <a:pt x="6338" y="76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65" name="Freeform 188">
              <a:extLst>
                <a:ext uri="{FF2B5EF4-FFF2-40B4-BE49-F238E27FC236}">
                  <a16:creationId xmlns:a16="http://schemas.microsoft.com/office/drawing/2014/main" id="{ECE07CE3-68CA-634C-A6E1-608657278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836" y="3701981"/>
              <a:ext cx="480758" cy="396387"/>
            </a:xfrm>
            <a:custGeom>
              <a:avLst/>
              <a:gdLst>
                <a:gd name="T0" fmla="*/ 4504 w 20000"/>
                <a:gd name="T1" fmla="*/ 1808 h 20000"/>
                <a:gd name="T2" fmla="*/ 5061 w 20000"/>
                <a:gd name="T3" fmla="*/ 3212 h 20000"/>
                <a:gd name="T4" fmla="*/ 6800 w 20000"/>
                <a:gd name="T5" fmla="*/ 4049 h 20000"/>
                <a:gd name="T6" fmla="*/ 9342 w 20000"/>
                <a:gd name="T7" fmla="*/ 3914 h 20000"/>
                <a:gd name="T8" fmla="*/ 9253 w 20000"/>
                <a:gd name="T9" fmla="*/ 4049 h 20000"/>
                <a:gd name="T10" fmla="*/ 9810 w 20000"/>
                <a:gd name="T11" fmla="*/ 4049 h 20000"/>
                <a:gd name="T12" fmla="*/ 10502 w 20000"/>
                <a:gd name="T13" fmla="*/ 3212 h 20000"/>
                <a:gd name="T14" fmla="*/ 11773 w 20000"/>
                <a:gd name="T15" fmla="*/ 2105 h 20000"/>
                <a:gd name="T16" fmla="*/ 12910 w 20000"/>
                <a:gd name="T17" fmla="*/ 2375 h 20000"/>
                <a:gd name="T18" fmla="*/ 16611 w 20000"/>
                <a:gd name="T19" fmla="*/ 4049 h 20000"/>
                <a:gd name="T20" fmla="*/ 16834 w 20000"/>
                <a:gd name="T21" fmla="*/ 6424 h 20000"/>
                <a:gd name="T22" fmla="*/ 16834 w 20000"/>
                <a:gd name="T23" fmla="*/ 7557 h 20000"/>
                <a:gd name="T24" fmla="*/ 16611 w 20000"/>
                <a:gd name="T25" fmla="*/ 8394 h 20000"/>
                <a:gd name="T26" fmla="*/ 16611 w 20000"/>
                <a:gd name="T27" fmla="*/ 9096 h 20000"/>
                <a:gd name="T28" fmla="*/ 17101 w 20000"/>
                <a:gd name="T29" fmla="*/ 11309 h 20000"/>
                <a:gd name="T30" fmla="*/ 18105 w 20000"/>
                <a:gd name="T31" fmla="*/ 12308 h 20000"/>
                <a:gd name="T32" fmla="*/ 17547 w 20000"/>
                <a:gd name="T33" fmla="*/ 13846 h 20000"/>
                <a:gd name="T34" fmla="*/ 18930 w 20000"/>
                <a:gd name="T35" fmla="*/ 15358 h 20000"/>
                <a:gd name="T36" fmla="*/ 19621 w 20000"/>
                <a:gd name="T37" fmla="*/ 17031 h 20000"/>
                <a:gd name="T38" fmla="*/ 19978 w 20000"/>
                <a:gd name="T39" fmla="*/ 17598 h 20000"/>
                <a:gd name="T40" fmla="*/ 19844 w 20000"/>
                <a:gd name="T41" fmla="*/ 17868 h 20000"/>
                <a:gd name="T42" fmla="*/ 19041 w 20000"/>
                <a:gd name="T43" fmla="*/ 18273 h 20000"/>
                <a:gd name="T44" fmla="*/ 18462 w 20000"/>
                <a:gd name="T45" fmla="*/ 19271 h 20000"/>
                <a:gd name="T46" fmla="*/ 18016 w 20000"/>
                <a:gd name="T47" fmla="*/ 19703 h 20000"/>
                <a:gd name="T48" fmla="*/ 16054 w 20000"/>
                <a:gd name="T49" fmla="*/ 19406 h 20000"/>
                <a:gd name="T50" fmla="*/ 14091 w 20000"/>
                <a:gd name="T51" fmla="*/ 18974 h 20000"/>
                <a:gd name="T52" fmla="*/ 13177 w 20000"/>
                <a:gd name="T53" fmla="*/ 17166 h 20000"/>
                <a:gd name="T54" fmla="*/ 12219 w 20000"/>
                <a:gd name="T55" fmla="*/ 17598 h 20000"/>
                <a:gd name="T56" fmla="*/ 11438 w 20000"/>
                <a:gd name="T57" fmla="*/ 18165 h 20000"/>
                <a:gd name="T58" fmla="*/ 9922 w 20000"/>
                <a:gd name="T59" fmla="*/ 17436 h 20000"/>
                <a:gd name="T60" fmla="*/ 8986 w 20000"/>
                <a:gd name="T61" fmla="*/ 16491 h 20000"/>
                <a:gd name="T62" fmla="*/ 7737 w 20000"/>
                <a:gd name="T63" fmla="*/ 15223 h 20000"/>
                <a:gd name="T64" fmla="*/ 7157 w 20000"/>
                <a:gd name="T65" fmla="*/ 14521 h 20000"/>
                <a:gd name="T66" fmla="*/ 6577 w 20000"/>
                <a:gd name="T67" fmla="*/ 13117 h 20000"/>
                <a:gd name="T68" fmla="*/ 5663 w 20000"/>
                <a:gd name="T69" fmla="*/ 13117 h 20000"/>
                <a:gd name="T70" fmla="*/ 5418 w 20000"/>
                <a:gd name="T71" fmla="*/ 12848 h 20000"/>
                <a:gd name="T72" fmla="*/ 5061 w 20000"/>
                <a:gd name="T73" fmla="*/ 13522 h 20000"/>
                <a:gd name="T74" fmla="*/ 4727 w 20000"/>
                <a:gd name="T75" fmla="*/ 12308 h 20000"/>
                <a:gd name="T76" fmla="*/ 4370 w 20000"/>
                <a:gd name="T77" fmla="*/ 11309 h 20000"/>
                <a:gd name="T78" fmla="*/ 3924 w 20000"/>
                <a:gd name="T79" fmla="*/ 10202 h 20000"/>
                <a:gd name="T80" fmla="*/ 2653 w 20000"/>
                <a:gd name="T81" fmla="*/ 9366 h 20000"/>
                <a:gd name="T82" fmla="*/ 1962 w 20000"/>
                <a:gd name="T83" fmla="*/ 8232 h 20000"/>
                <a:gd name="T84" fmla="*/ 2096 w 20000"/>
                <a:gd name="T85" fmla="*/ 7287 h 20000"/>
                <a:gd name="T86" fmla="*/ 2542 w 20000"/>
                <a:gd name="T87" fmla="*/ 6559 h 20000"/>
                <a:gd name="T88" fmla="*/ 2653 w 20000"/>
                <a:gd name="T89" fmla="*/ 5722 h 20000"/>
                <a:gd name="T90" fmla="*/ 2096 w 20000"/>
                <a:gd name="T91" fmla="*/ 5452 h 20000"/>
                <a:gd name="T92" fmla="*/ 1382 w 20000"/>
                <a:gd name="T93" fmla="*/ 4750 h 20000"/>
                <a:gd name="T94" fmla="*/ 1048 w 20000"/>
                <a:gd name="T95" fmla="*/ 3914 h 20000"/>
                <a:gd name="T96" fmla="*/ 580 w 20000"/>
                <a:gd name="T97" fmla="*/ 2537 h 20000"/>
                <a:gd name="T98" fmla="*/ 468 w 20000"/>
                <a:gd name="T99" fmla="*/ 1673 h 20000"/>
                <a:gd name="T100" fmla="*/ 468 w 20000"/>
                <a:gd name="T101" fmla="*/ 0 h 20000"/>
                <a:gd name="T102" fmla="*/ 2542 w 20000"/>
                <a:gd name="T103" fmla="*/ 140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000" h="20000">
                  <a:moveTo>
                    <a:pt x="3233" y="1107"/>
                  </a:moveTo>
                  <a:lnTo>
                    <a:pt x="4504" y="1808"/>
                  </a:lnTo>
                  <a:lnTo>
                    <a:pt x="4370" y="2105"/>
                  </a:lnTo>
                  <a:lnTo>
                    <a:pt x="5061" y="3212"/>
                  </a:lnTo>
                  <a:lnTo>
                    <a:pt x="5886" y="3482"/>
                  </a:lnTo>
                  <a:lnTo>
                    <a:pt x="6800" y="4049"/>
                  </a:lnTo>
                  <a:lnTo>
                    <a:pt x="8294" y="4318"/>
                  </a:lnTo>
                  <a:lnTo>
                    <a:pt x="9342" y="3914"/>
                  </a:lnTo>
                  <a:lnTo>
                    <a:pt x="9588" y="3914"/>
                  </a:lnTo>
                  <a:lnTo>
                    <a:pt x="9253" y="4049"/>
                  </a:lnTo>
                  <a:lnTo>
                    <a:pt x="9253" y="4318"/>
                  </a:lnTo>
                  <a:lnTo>
                    <a:pt x="9810" y="4049"/>
                  </a:lnTo>
                  <a:lnTo>
                    <a:pt x="9588" y="3482"/>
                  </a:lnTo>
                  <a:lnTo>
                    <a:pt x="10502" y="3212"/>
                  </a:lnTo>
                  <a:lnTo>
                    <a:pt x="11081" y="2105"/>
                  </a:lnTo>
                  <a:lnTo>
                    <a:pt x="11773" y="2105"/>
                  </a:lnTo>
                  <a:lnTo>
                    <a:pt x="12687" y="1808"/>
                  </a:lnTo>
                  <a:lnTo>
                    <a:pt x="12910" y="2375"/>
                  </a:lnTo>
                  <a:lnTo>
                    <a:pt x="14181" y="2807"/>
                  </a:lnTo>
                  <a:lnTo>
                    <a:pt x="16611" y="4049"/>
                  </a:lnTo>
                  <a:lnTo>
                    <a:pt x="16834" y="5452"/>
                  </a:lnTo>
                  <a:lnTo>
                    <a:pt x="16834" y="6424"/>
                  </a:lnTo>
                  <a:lnTo>
                    <a:pt x="16611" y="7287"/>
                  </a:lnTo>
                  <a:lnTo>
                    <a:pt x="16834" y="7557"/>
                  </a:lnTo>
                  <a:lnTo>
                    <a:pt x="16499" y="7665"/>
                  </a:lnTo>
                  <a:lnTo>
                    <a:pt x="16611" y="8394"/>
                  </a:lnTo>
                  <a:lnTo>
                    <a:pt x="16834" y="8664"/>
                  </a:lnTo>
                  <a:lnTo>
                    <a:pt x="16611" y="9096"/>
                  </a:lnTo>
                  <a:lnTo>
                    <a:pt x="17101" y="10202"/>
                  </a:lnTo>
                  <a:lnTo>
                    <a:pt x="17101" y="11309"/>
                  </a:lnTo>
                  <a:lnTo>
                    <a:pt x="18016" y="11579"/>
                  </a:lnTo>
                  <a:lnTo>
                    <a:pt x="18105" y="12308"/>
                  </a:lnTo>
                  <a:lnTo>
                    <a:pt x="17770" y="12848"/>
                  </a:lnTo>
                  <a:lnTo>
                    <a:pt x="17547" y="13846"/>
                  </a:lnTo>
                  <a:lnTo>
                    <a:pt x="18350" y="15223"/>
                  </a:lnTo>
                  <a:lnTo>
                    <a:pt x="18930" y="15358"/>
                  </a:lnTo>
                  <a:lnTo>
                    <a:pt x="19509" y="16059"/>
                  </a:lnTo>
                  <a:lnTo>
                    <a:pt x="19621" y="17031"/>
                  </a:lnTo>
                  <a:lnTo>
                    <a:pt x="19978" y="17031"/>
                  </a:lnTo>
                  <a:lnTo>
                    <a:pt x="19978" y="17598"/>
                  </a:lnTo>
                  <a:lnTo>
                    <a:pt x="19844" y="17598"/>
                  </a:lnTo>
                  <a:lnTo>
                    <a:pt x="19844" y="17868"/>
                  </a:lnTo>
                  <a:lnTo>
                    <a:pt x="19509" y="17868"/>
                  </a:lnTo>
                  <a:lnTo>
                    <a:pt x="19041" y="18273"/>
                  </a:lnTo>
                  <a:lnTo>
                    <a:pt x="18707" y="18273"/>
                  </a:lnTo>
                  <a:lnTo>
                    <a:pt x="18462" y="19271"/>
                  </a:lnTo>
                  <a:lnTo>
                    <a:pt x="18462" y="19973"/>
                  </a:lnTo>
                  <a:lnTo>
                    <a:pt x="18016" y="19703"/>
                  </a:lnTo>
                  <a:lnTo>
                    <a:pt x="17101" y="19406"/>
                  </a:lnTo>
                  <a:lnTo>
                    <a:pt x="16054" y="19406"/>
                  </a:lnTo>
                  <a:lnTo>
                    <a:pt x="15139" y="19271"/>
                  </a:lnTo>
                  <a:lnTo>
                    <a:pt x="14091" y="18974"/>
                  </a:lnTo>
                  <a:lnTo>
                    <a:pt x="13623" y="17868"/>
                  </a:lnTo>
                  <a:lnTo>
                    <a:pt x="13177" y="17166"/>
                  </a:lnTo>
                  <a:lnTo>
                    <a:pt x="12575" y="17436"/>
                  </a:lnTo>
                  <a:lnTo>
                    <a:pt x="12219" y="17598"/>
                  </a:lnTo>
                  <a:lnTo>
                    <a:pt x="11773" y="17868"/>
                  </a:lnTo>
                  <a:lnTo>
                    <a:pt x="11438" y="18165"/>
                  </a:lnTo>
                  <a:lnTo>
                    <a:pt x="10725" y="17868"/>
                  </a:lnTo>
                  <a:lnTo>
                    <a:pt x="9922" y="17436"/>
                  </a:lnTo>
                  <a:lnTo>
                    <a:pt x="9342" y="17031"/>
                  </a:lnTo>
                  <a:lnTo>
                    <a:pt x="8986" y="16491"/>
                  </a:lnTo>
                  <a:lnTo>
                    <a:pt x="8294" y="16329"/>
                  </a:lnTo>
                  <a:lnTo>
                    <a:pt x="7737" y="15223"/>
                  </a:lnTo>
                  <a:lnTo>
                    <a:pt x="7514" y="14683"/>
                  </a:lnTo>
                  <a:lnTo>
                    <a:pt x="7157" y="14521"/>
                  </a:lnTo>
                  <a:lnTo>
                    <a:pt x="6800" y="13522"/>
                  </a:lnTo>
                  <a:lnTo>
                    <a:pt x="6577" y="13117"/>
                  </a:lnTo>
                  <a:lnTo>
                    <a:pt x="6243" y="13522"/>
                  </a:lnTo>
                  <a:lnTo>
                    <a:pt x="5663" y="13117"/>
                  </a:lnTo>
                  <a:lnTo>
                    <a:pt x="5663" y="12848"/>
                  </a:lnTo>
                  <a:lnTo>
                    <a:pt x="5418" y="12848"/>
                  </a:lnTo>
                  <a:lnTo>
                    <a:pt x="5418" y="13522"/>
                  </a:lnTo>
                  <a:lnTo>
                    <a:pt x="5061" y="13522"/>
                  </a:lnTo>
                  <a:lnTo>
                    <a:pt x="4727" y="12848"/>
                  </a:lnTo>
                  <a:lnTo>
                    <a:pt x="4727" y="12308"/>
                  </a:lnTo>
                  <a:lnTo>
                    <a:pt x="4370" y="12011"/>
                  </a:lnTo>
                  <a:lnTo>
                    <a:pt x="4370" y="11309"/>
                  </a:lnTo>
                  <a:lnTo>
                    <a:pt x="4370" y="11201"/>
                  </a:lnTo>
                  <a:lnTo>
                    <a:pt x="3924" y="10202"/>
                  </a:lnTo>
                  <a:lnTo>
                    <a:pt x="3456" y="9933"/>
                  </a:lnTo>
                  <a:lnTo>
                    <a:pt x="2653" y="9366"/>
                  </a:lnTo>
                  <a:lnTo>
                    <a:pt x="2542" y="8799"/>
                  </a:lnTo>
                  <a:lnTo>
                    <a:pt x="1962" y="8232"/>
                  </a:lnTo>
                  <a:lnTo>
                    <a:pt x="1962" y="7557"/>
                  </a:lnTo>
                  <a:lnTo>
                    <a:pt x="2096" y="7287"/>
                  </a:lnTo>
                  <a:lnTo>
                    <a:pt x="2096" y="6856"/>
                  </a:lnTo>
                  <a:lnTo>
                    <a:pt x="2542" y="6559"/>
                  </a:lnTo>
                  <a:lnTo>
                    <a:pt x="2319" y="5857"/>
                  </a:lnTo>
                  <a:lnTo>
                    <a:pt x="2653" y="5722"/>
                  </a:lnTo>
                  <a:lnTo>
                    <a:pt x="2542" y="5452"/>
                  </a:lnTo>
                  <a:lnTo>
                    <a:pt x="2096" y="5452"/>
                  </a:lnTo>
                  <a:lnTo>
                    <a:pt x="1739" y="5452"/>
                  </a:lnTo>
                  <a:lnTo>
                    <a:pt x="1382" y="4750"/>
                  </a:lnTo>
                  <a:lnTo>
                    <a:pt x="1137" y="4318"/>
                  </a:lnTo>
                  <a:lnTo>
                    <a:pt x="1048" y="3914"/>
                  </a:lnTo>
                  <a:lnTo>
                    <a:pt x="803" y="3212"/>
                  </a:lnTo>
                  <a:lnTo>
                    <a:pt x="580" y="2537"/>
                  </a:lnTo>
                  <a:lnTo>
                    <a:pt x="580" y="2375"/>
                  </a:lnTo>
                  <a:lnTo>
                    <a:pt x="468" y="1673"/>
                  </a:lnTo>
                  <a:lnTo>
                    <a:pt x="0" y="567"/>
                  </a:lnTo>
                  <a:lnTo>
                    <a:pt x="468" y="0"/>
                  </a:lnTo>
                  <a:lnTo>
                    <a:pt x="1137" y="1107"/>
                  </a:lnTo>
                  <a:lnTo>
                    <a:pt x="2542" y="1404"/>
                  </a:lnTo>
                  <a:lnTo>
                    <a:pt x="3233" y="110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66" name="Freeform 187">
              <a:extLst>
                <a:ext uri="{FF2B5EF4-FFF2-40B4-BE49-F238E27FC236}">
                  <a16:creationId xmlns:a16="http://schemas.microsoft.com/office/drawing/2014/main" id="{C1F4B69C-5763-4445-87F1-BB1645B1A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944" y="3888124"/>
              <a:ext cx="30801" cy="103114"/>
            </a:xfrm>
            <a:custGeom>
              <a:avLst/>
              <a:gdLst>
                <a:gd name="T0" fmla="*/ 8966 w 20000"/>
                <a:gd name="T1" fmla="*/ 622 h 20000"/>
                <a:gd name="T2" fmla="*/ 14138 w 20000"/>
                <a:gd name="T3" fmla="*/ 622 h 20000"/>
                <a:gd name="T4" fmla="*/ 14138 w 20000"/>
                <a:gd name="T5" fmla="*/ 0 h 20000"/>
                <a:gd name="T6" fmla="*/ 19655 w 20000"/>
                <a:gd name="T7" fmla="*/ 0 h 20000"/>
                <a:gd name="T8" fmla="*/ 19655 w 20000"/>
                <a:gd name="T9" fmla="*/ 622 h 20000"/>
                <a:gd name="T10" fmla="*/ 14138 w 20000"/>
                <a:gd name="T11" fmla="*/ 3212 h 20000"/>
                <a:gd name="T12" fmla="*/ 14138 w 20000"/>
                <a:gd name="T13" fmla="*/ 4249 h 20000"/>
                <a:gd name="T14" fmla="*/ 12759 w 20000"/>
                <a:gd name="T15" fmla="*/ 4249 h 20000"/>
                <a:gd name="T16" fmla="*/ 12759 w 20000"/>
                <a:gd name="T17" fmla="*/ 5907 h 20000"/>
                <a:gd name="T18" fmla="*/ 14138 w 20000"/>
                <a:gd name="T19" fmla="*/ 7565 h 20000"/>
                <a:gd name="T20" fmla="*/ 14138 w 20000"/>
                <a:gd name="T21" fmla="*/ 11295 h 20000"/>
                <a:gd name="T22" fmla="*/ 14138 w 20000"/>
                <a:gd name="T23" fmla="*/ 14404 h 20000"/>
                <a:gd name="T24" fmla="*/ 14138 w 20000"/>
                <a:gd name="T25" fmla="*/ 18238 h 20000"/>
                <a:gd name="T26" fmla="*/ 8966 w 20000"/>
                <a:gd name="T27" fmla="*/ 19896 h 20000"/>
                <a:gd name="T28" fmla="*/ 8966 w 20000"/>
                <a:gd name="T29" fmla="*/ 16062 h 20000"/>
                <a:gd name="T30" fmla="*/ 5517 w 20000"/>
                <a:gd name="T31" fmla="*/ 13368 h 20000"/>
                <a:gd name="T32" fmla="*/ 0 w 20000"/>
                <a:gd name="T33" fmla="*/ 11295 h 20000"/>
                <a:gd name="T34" fmla="*/ 3448 w 20000"/>
                <a:gd name="T35" fmla="*/ 9119 h 20000"/>
                <a:gd name="T36" fmla="*/ 0 w 20000"/>
                <a:gd name="T37" fmla="*/ 7565 h 20000"/>
                <a:gd name="T38" fmla="*/ 3448 w 20000"/>
                <a:gd name="T39" fmla="*/ 7047 h 20000"/>
                <a:gd name="T40" fmla="*/ 5517 w 20000"/>
                <a:gd name="T41" fmla="*/ 4249 h 20000"/>
                <a:gd name="T42" fmla="*/ 8966 w 20000"/>
                <a:gd name="T43" fmla="*/ 62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8966" y="622"/>
                  </a:moveTo>
                  <a:lnTo>
                    <a:pt x="14138" y="622"/>
                  </a:lnTo>
                  <a:lnTo>
                    <a:pt x="14138" y="0"/>
                  </a:lnTo>
                  <a:lnTo>
                    <a:pt x="19655" y="0"/>
                  </a:lnTo>
                  <a:lnTo>
                    <a:pt x="19655" y="622"/>
                  </a:lnTo>
                  <a:lnTo>
                    <a:pt x="14138" y="3212"/>
                  </a:lnTo>
                  <a:lnTo>
                    <a:pt x="14138" y="4249"/>
                  </a:lnTo>
                  <a:lnTo>
                    <a:pt x="12759" y="4249"/>
                  </a:lnTo>
                  <a:lnTo>
                    <a:pt x="12759" y="5907"/>
                  </a:lnTo>
                  <a:lnTo>
                    <a:pt x="14138" y="7565"/>
                  </a:lnTo>
                  <a:lnTo>
                    <a:pt x="14138" y="11295"/>
                  </a:lnTo>
                  <a:lnTo>
                    <a:pt x="14138" y="14404"/>
                  </a:lnTo>
                  <a:lnTo>
                    <a:pt x="14138" y="18238"/>
                  </a:lnTo>
                  <a:lnTo>
                    <a:pt x="8966" y="19896"/>
                  </a:lnTo>
                  <a:lnTo>
                    <a:pt x="8966" y="16062"/>
                  </a:lnTo>
                  <a:lnTo>
                    <a:pt x="5517" y="13368"/>
                  </a:lnTo>
                  <a:lnTo>
                    <a:pt x="0" y="11295"/>
                  </a:lnTo>
                  <a:lnTo>
                    <a:pt x="3448" y="9119"/>
                  </a:lnTo>
                  <a:lnTo>
                    <a:pt x="0" y="7565"/>
                  </a:lnTo>
                  <a:lnTo>
                    <a:pt x="3448" y="7047"/>
                  </a:lnTo>
                  <a:lnTo>
                    <a:pt x="5517" y="4249"/>
                  </a:lnTo>
                  <a:lnTo>
                    <a:pt x="8966" y="62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67" name="Freeform 186">
              <a:extLst>
                <a:ext uri="{FF2B5EF4-FFF2-40B4-BE49-F238E27FC236}">
                  <a16:creationId xmlns:a16="http://schemas.microsoft.com/office/drawing/2014/main" id="{31279C1F-7707-D348-B365-184CE5EE0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3326" y="3533250"/>
              <a:ext cx="224979" cy="282561"/>
            </a:xfrm>
            <a:custGeom>
              <a:avLst/>
              <a:gdLst>
                <a:gd name="T0" fmla="*/ 9857 w 20000"/>
                <a:gd name="T1" fmla="*/ 19583 h 20000"/>
                <a:gd name="T2" fmla="*/ 8857 w 20000"/>
                <a:gd name="T3" fmla="*/ 18598 h 20000"/>
                <a:gd name="T4" fmla="*/ 9143 w 20000"/>
                <a:gd name="T5" fmla="*/ 17424 h 20000"/>
                <a:gd name="T6" fmla="*/ 7619 w 20000"/>
                <a:gd name="T7" fmla="*/ 17045 h 20000"/>
                <a:gd name="T8" fmla="*/ 4667 w 20000"/>
                <a:gd name="T9" fmla="*/ 18030 h 20000"/>
                <a:gd name="T10" fmla="*/ 3190 w 20000"/>
                <a:gd name="T11" fmla="*/ 18409 h 20000"/>
                <a:gd name="T12" fmla="*/ 2714 w 20000"/>
                <a:gd name="T13" fmla="*/ 18409 h 20000"/>
                <a:gd name="T14" fmla="*/ 2714 w 20000"/>
                <a:gd name="T15" fmla="*/ 19394 h 20000"/>
                <a:gd name="T16" fmla="*/ 1238 w 20000"/>
                <a:gd name="T17" fmla="*/ 18977 h 20000"/>
                <a:gd name="T18" fmla="*/ 0 w 20000"/>
                <a:gd name="T19" fmla="*/ 18409 h 20000"/>
                <a:gd name="T20" fmla="*/ 1238 w 20000"/>
                <a:gd name="T21" fmla="*/ 17652 h 20000"/>
                <a:gd name="T22" fmla="*/ 2429 w 20000"/>
                <a:gd name="T23" fmla="*/ 16439 h 20000"/>
                <a:gd name="T24" fmla="*/ 2714 w 20000"/>
                <a:gd name="T25" fmla="*/ 15492 h 20000"/>
                <a:gd name="T26" fmla="*/ 3905 w 20000"/>
                <a:gd name="T27" fmla="*/ 15492 h 20000"/>
                <a:gd name="T28" fmla="*/ 4667 w 20000"/>
                <a:gd name="T29" fmla="*/ 15492 h 20000"/>
                <a:gd name="T30" fmla="*/ 7905 w 20000"/>
                <a:gd name="T31" fmla="*/ 14470 h 20000"/>
                <a:gd name="T32" fmla="*/ 8857 w 20000"/>
                <a:gd name="T33" fmla="*/ 15265 h 20000"/>
                <a:gd name="T34" fmla="*/ 9857 w 20000"/>
                <a:gd name="T35" fmla="*/ 14470 h 20000"/>
                <a:gd name="T36" fmla="*/ 9619 w 20000"/>
                <a:gd name="T37" fmla="*/ 13333 h 20000"/>
                <a:gd name="T38" fmla="*/ 9857 w 20000"/>
                <a:gd name="T39" fmla="*/ 10758 h 20000"/>
                <a:gd name="T40" fmla="*/ 11095 w 20000"/>
                <a:gd name="T41" fmla="*/ 10758 h 20000"/>
                <a:gd name="T42" fmla="*/ 10810 w 20000"/>
                <a:gd name="T43" fmla="*/ 11364 h 20000"/>
                <a:gd name="T44" fmla="*/ 11571 w 20000"/>
                <a:gd name="T45" fmla="*/ 11932 h 20000"/>
                <a:gd name="T46" fmla="*/ 13571 w 20000"/>
                <a:gd name="T47" fmla="*/ 11174 h 20000"/>
                <a:gd name="T48" fmla="*/ 14810 w 20000"/>
                <a:gd name="T49" fmla="*/ 9205 h 20000"/>
                <a:gd name="T50" fmla="*/ 15000 w 20000"/>
                <a:gd name="T51" fmla="*/ 6061 h 20000"/>
                <a:gd name="T52" fmla="*/ 14810 w 20000"/>
                <a:gd name="T53" fmla="*/ 4508 h 20000"/>
                <a:gd name="T54" fmla="*/ 14286 w 20000"/>
                <a:gd name="T55" fmla="*/ 3712 h 20000"/>
                <a:gd name="T56" fmla="*/ 14810 w 20000"/>
                <a:gd name="T57" fmla="*/ 1932 h 20000"/>
                <a:gd name="T58" fmla="*/ 15000 w 20000"/>
                <a:gd name="T59" fmla="*/ 985 h 20000"/>
                <a:gd name="T60" fmla="*/ 16000 w 20000"/>
                <a:gd name="T61" fmla="*/ 1553 h 20000"/>
                <a:gd name="T62" fmla="*/ 16286 w 20000"/>
                <a:gd name="T63" fmla="*/ 985 h 20000"/>
                <a:gd name="T64" fmla="*/ 15524 w 20000"/>
                <a:gd name="T65" fmla="*/ 0 h 20000"/>
                <a:gd name="T66" fmla="*/ 16762 w 20000"/>
                <a:gd name="T67" fmla="*/ 379 h 20000"/>
                <a:gd name="T68" fmla="*/ 18000 w 20000"/>
                <a:gd name="T69" fmla="*/ 2538 h 20000"/>
                <a:gd name="T70" fmla="*/ 19190 w 20000"/>
                <a:gd name="T71" fmla="*/ 4697 h 20000"/>
                <a:gd name="T72" fmla="*/ 19476 w 20000"/>
                <a:gd name="T73" fmla="*/ 6061 h 20000"/>
                <a:gd name="T74" fmla="*/ 19476 w 20000"/>
                <a:gd name="T75" fmla="*/ 7841 h 20000"/>
                <a:gd name="T76" fmla="*/ 18238 w 20000"/>
                <a:gd name="T77" fmla="*/ 8220 h 20000"/>
                <a:gd name="T78" fmla="*/ 19190 w 20000"/>
                <a:gd name="T79" fmla="*/ 11364 h 20000"/>
                <a:gd name="T80" fmla="*/ 19952 w 20000"/>
                <a:gd name="T81" fmla="*/ 14318 h 20000"/>
                <a:gd name="T82" fmla="*/ 19190 w 20000"/>
                <a:gd name="T83" fmla="*/ 15492 h 20000"/>
                <a:gd name="T84" fmla="*/ 18238 w 20000"/>
                <a:gd name="T85" fmla="*/ 14886 h 20000"/>
                <a:gd name="T86" fmla="*/ 17524 w 20000"/>
                <a:gd name="T87" fmla="*/ 15265 h 20000"/>
                <a:gd name="T88" fmla="*/ 17048 w 20000"/>
                <a:gd name="T89" fmla="*/ 15265 h 20000"/>
                <a:gd name="T90" fmla="*/ 16762 w 20000"/>
                <a:gd name="T91" fmla="*/ 16439 h 20000"/>
                <a:gd name="T92" fmla="*/ 15524 w 20000"/>
                <a:gd name="T93" fmla="*/ 15871 h 20000"/>
                <a:gd name="T94" fmla="*/ 14810 w 20000"/>
                <a:gd name="T95" fmla="*/ 17045 h 20000"/>
                <a:gd name="T96" fmla="*/ 12857 w 20000"/>
                <a:gd name="T97" fmla="*/ 17424 h 20000"/>
                <a:gd name="T98" fmla="*/ 11810 w 20000"/>
                <a:gd name="T99" fmla="*/ 16818 h 20000"/>
                <a:gd name="T100" fmla="*/ 11571 w 20000"/>
                <a:gd name="T101" fmla="*/ 16061 h 20000"/>
                <a:gd name="T102" fmla="*/ 12286 w 20000"/>
                <a:gd name="T103" fmla="*/ 17424 h 20000"/>
                <a:gd name="T104" fmla="*/ 11095 w 20000"/>
                <a:gd name="T105" fmla="*/ 1840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00" h="20000">
                  <a:moveTo>
                    <a:pt x="10810" y="19962"/>
                  </a:moveTo>
                  <a:lnTo>
                    <a:pt x="9857" y="19583"/>
                  </a:lnTo>
                  <a:lnTo>
                    <a:pt x="8857" y="18977"/>
                  </a:lnTo>
                  <a:lnTo>
                    <a:pt x="8857" y="18598"/>
                  </a:lnTo>
                  <a:lnTo>
                    <a:pt x="8857" y="18030"/>
                  </a:lnTo>
                  <a:lnTo>
                    <a:pt x="9143" y="17424"/>
                  </a:lnTo>
                  <a:lnTo>
                    <a:pt x="8857" y="17045"/>
                  </a:lnTo>
                  <a:lnTo>
                    <a:pt x="7619" y="17045"/>
                  </a:lnTo>
                  <a:lnTo>
                    <a:pt x="6619" y="17424"/>
                  </a:lnTo>
                  <a:lnTo>
                    <a:pt x="4667" y="18030"/>
                  </a:lnTo>
                  <a:lnTo>
                    <a:pt x="3190" y="18598"/>
                  </a:lnTo>
                  <a:lnTo>
                    <a:pt x="3190" y="18409"/>
                  </a:lnTo>
                  <a:lnTo>
                    <a:pt x="2714" y="18030"/>
                  </a:lnTo>
                  <a:lnTo>
                    <a:pt x="2714" y="18409"/>
                  </a:lnTo>
                  <a:lnTo>
                    <a:pt x="2714" y="18977"/>
                  </a:lnTo>
                  <a:lnTo>
                    <a:pt x="2714" y="19394"/>
                  </a:lnTo>
                  <a:lnTo>
                    <a:pt x="1952" y="18977"/>
                  </a:lnTo>
                  <a:lnTo>
                    <a:pt x="1238" y="18977"/>
                  </a:lnTo>
                  <a:lnTo>
                    <a:pt x="0" y="19394"/>
                  </a:lnTo>
                  <a:lnTo>
                    <a:pt x="0" y="18409"/>
                  </a:lnTo>
                  <a:lnTo>
                    <a:pt x="762" y="18030"/>
                  </a:lnTo>
                  <a:lnTo>
                    <a:pt x="1238" y="17652"/>
                  </a:lnTo>
                  <a:lnTo>
                    <a:pt x="1952" y="17424"/>
                  </a:lnTo>
                  <a:lnTo>
                    <a:pt x="2429" y="16439"/>
                  </a:lnTo>
                  <a:lnTo>
                    <a:pt x="3190" y="16061"/>
                  </a:lnTo>
                  <a:lnTo>
                    <a:pt x="2714" y="15492"/>
                  </a:lnTo>
                  <a:lnTo>
                    <a:pt x="3905" y="15265"/>
                  </a:lnTo>
                  <a:lnTo>
                    <a:pt x="3905" y="15492"/>
                  </a:lnTo>
                  <a:lnTo>
                    <a:pt x="4476" y="15492"/>
                  </a:lnTo>
                  <a:lnTo>
                    <a:pt x="4667" y="15492"/>
                  </a:lnTo>
                  <a:lnTo>
                    <a:pt x="7619" y="14886"/>
                  </a:lnTo>
                  <a:lnTo>
                    <a:pt x="7905" y="14470"/>
                  </a:lnTo>
                  <a:lnTo>
                    <a:pt x="8381" y="14886"/>
                  </a:lnTo>
                  <a:lnTo>
                    <a:pt x="8857" y="15265"/>
                  </a:lnTo>
                  <a:lnTo>
                    <a:pt x="9143" y="14886"/>
                  </a:lnTo>
                  <a:lnTo>
                    <a:pt x="9857" y="14470"/>
                  </a:lnTo>
                  <a:lnTo>
                    <a:pt x="9143" y="13939"/>
                  </a:lnTo>
                  <a:lnTo>
                    <a:pt x="9619" y="13333"/>
                  </a:lnTo>
                  <a:lnTo>
                    <a:pt x="10333" y="11932"/>
                  </a:lnTo>
                  <a:lnTo>
                    <a:pt x="9857" y="10758"/>
                  </a:lnTo>
                  <a:lnTo>
                    <a:pt x="11095" y="10152"/>
                  </a:lnTo>
                  <a:lnTo>
                    <a:pt x="11095" y="10758"/>
                  </a:lnTo>
                  <a:lnTo>
                    <a:pt x="10810" y="11174"/>
                  </a:lnTo>
                  <a:lnTo>
                    <a:pt x="10810" y="11364"/>
                  </a:lnTo>
                  <a:lnTo>
                    <a:pt x="11095" y="11932"/>
                  </a:lnTo>
                  <a:lnTo>
                    <a:pt x="11571" y="11932"/>
                  </a:lnTo>
                  <a:lnTo>
                    <a:pt x="11810" y="11742"/>
                  </a:lnTo>
                  <a:lnTo>
                    <a:pt x="13571" y="11174"/>
                  </a:lnTo>
                  <a:lnTo>
                    <a:pt x="14286" y="9205"/>
                  </a:lnTo>
                  <a:lnTo>
                    <a:pt x="14810" y="9205"/>
                  </a:lnTo>
                  <a:lnTo>
                    <a:pt x="14810" y="7652"/>
                  </a:lnTo>
                  <a:lnTo>
                    <a:pt x="15000" y="6061"/>
                  </a:lnTo>
                  <a:lnTo>
                    <a:pt x="14810" y="4091"/>
                  </a:lnTo>
                  <a:lnTo>
                    <a:pt x="14810" y="4508"/>
                  </a:lnTo>
                  <a:lnTo>
                    <a:pt x="14286" y="4091"/>
                  </a:lnTo>
                  <a:lnTo>
                    <a:pt x="14286" y="3712"/>
                  </a:lnTo>
                  <a:lnTo>
                    <a:pt x="14286" y="2538"/>
                  </a:lnTo>
                  <a:lnTo>
                    <a:pt x="14810" y="1932"/>
                  </a:lnTo>
                  <a:lnTo>
                    <a:pt x="14286" y="1174"/>
                  </a:lnTo>
                  <a:lnTo>
                    <a:pt x="15000" y="985"/>
                  </a:lnTo>
                  <a:lnTo>
                    <a:pt x="15524" y="1932"/>
                  </a:lnTo>
                  <a:lnTo>
                    <a:pt x="16000" y="1553"/>
                  </a:lnTo>
                  <a:lnTo>
                    <a:pt x="16286" y="1553"/>
                  </a:lnTo>
                  <a:lnTo>
                    <a:pt x="16286" y="985"/>
                  </a:lnTo>
                  <a:lnTo>
                    <a:pt x="15524" y="985"/>
                  </a:lnTo>
                  <a:lnTo>
                    <a:pt x="15524" y="0"/>
                  </a:lnTo>
                  <a:lnTo>
                    <a:pt x="16000" y="379"/>
                  </a:lnTo>
                  <a:lnTo>
                    <a:pt x="16762" y="379"/>
                  </a:lnTo>
                  <a:lnTo>
                    <a:pt x="17048" y="1932"/>
                  </a:lnTo>
                  <a:lnTo>
                    <a:pt x="18000" y="2538"/>
                  </a:lnTo>
                  <a:lnTo>
                    <a:pt x="18714" y="3712"/>
                  </a:lnTo>
                  <a:lnTo>
                    <a:pt x="19190" y="4697"/>
                  </a:lnTo>
                  <a:lnTo>
                    <a:pt x="19476" y="4697"/>
                  </a:lnTo>
                  <a:lnTo>
                    <a:pt x="19476" y="6061"/>
                  </a:lnTo>
                  <a:lnTo>
                    <a:pt x="18714" y="6667"/>
                  </a:lnTo>
                  <a:lnTo>
                    <a:pt x="19476" y="7841"/>
                  </a:lnTo>
                  <a:lnTo>
                    <a:pt x="18714" y="7841"/>
                  </a:lnTo>
                  <a:lnTo>
                    <a:pt x="18238" y="8220"/>
                  </a:lnTo>
                  <a:lnTo>
                    <a:pt x="18238" y="9205"/>
                  </a:lnTo>
                  <a:lnTo>
                    <a:pt x="19190" y="11364"/>
                  </a:lnTo>
                  <a:lnTo>
                    <a:pt x="19190" y="13485"/>
                  </a:lnTo>
                  <a:lnTo>
                    <a:pt x="19952" y="14318"/>
                  </a:lnTo>
                  <a:lnTo>
                    <a:pt x="19190" y="14470"/>
                  </a:lnTo>
                  <a:lnTo>
                    <a:pt x="19190" y="15492"/>
                  </a:lnTo>
                  <a:lnTo>
                    <a:pt x="18000" y="16061"/>
                  </a:lnTo>
                  <a:lnTo>
                    <a:pt x="18238" y="14886"/>
                  </a:lnTo>
                  <a:lnTo>
                    <a:pt x="17524" y="14470"/>
                  </a:lnTo>
                  <a:lnTo>
                    <a:pt x="17524" y="15265"/>
                  </a:lnTo>
                  <a:lnTo>
                    <a:pt x="17524" y="15492"/>
                  </a:lnTo>
                  <a:lnTo>
                    <a:pt x="17048" y="15265"/>
                  </a:lnTo>
                  <a:lnTo>
                    <a:pt x="16762" y="15492"/>
                  </a:lnTo>
                  <a:lnTo>
                    <a:pt x="16762" y="16439"/>
                  </a:lnTo>
                  <a:lnTo>
                    <a:pt x="16286" y="17045"/>
                  </a:lnTo>
                  <a:lnTo>
                    <a:pt x="15524" y="15871"/>
                  </a:lnTo>
                  <a:lnTo>
                    <a:pt x="15000" y="16061"/>
                  </a:lnTo>
                  <a:lnTo>
                    <a:pt x="14810" y="17045"/>
                  </a:lnTo>
                  <a:lnTo>
                    <a:pt x="14048" y="16818"/>
                  </a:lnTo>
                  <a:lnTo>
                    <a:pt x="12857" y="17424"/>
                  </a:lnTo>
                  <a:lnTo>
                    <a:pt x="13048" y="16818"/>
                  </a:lnTo>
                  <a:lnTo>
                    <a:pt x="11810" y="16818"/>
                  </a:lnTo>
                  <a:lnTo>
                    <a:pt x="11810" y="16061"/>
                  </a:lnTo>
                  <a:lnTo>
                    <a:pt x="11571" y="16061"/>
                  </a:lnTo>
                  <a:lnTo>
                    <a:pt x="11571" y="17045"/>
                  </a:lnTo>
                  <a:lnTo>
                    <a:pt x="12286" y="17424"/>
                  </a:lnTo>
                  <a:lnTo>
                    <a:pt x="12286" y="18030"/>
                  </a:lnTo>
                  <a:lnTo>
                    <a:pt x="11095" y="18409"/>
                  </a:lnTo>
                  <a:lnTo>
                    <a:pt x="10810" y="1996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68" name="Freeform 185">
              <a:extLst>
                <a:ext uri="{FF2B5EF4-FFF2-40B4-BE49-F238E27FC236}">
                  <a16:creationId xmlns:a16="http://schemas.microsoft.com/office/drawing/2014/main" id="{6F87A05C-E399-4E4F-8DDF-139695861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1259" y="3385943"/>
              <a:ext cx="125882" cy="152662"/>
            </a:xfrm>
            <a:custGeom>
              <a:avLst/>
              <a:gdLst>
                <a:gd name="T0" fmla="*/ 3162 w 20000"/>
                <a:gd name="T1" fmla="*/ 19930 h 20000"/>
                <a:gd name="T2" fmla="*/ 2308 w 20000"/>
                <a:gd name="T3" fmla="*/ 19228 h 20000"/>
                <a:gd name="T4" fmla="*/ 2308 w 20000"/>
                <a:gd name="T5" fmla="*/ 17404 h 20000"/>
                <a:gd name="T6" fmla="*/ 0 w 20000"/>
                <a:gd name="T7" fmla="*/ 16351 h 20000"/>
                <a:gd name="T8" fmla="*/ 0 w 20000"/>
                <a:gd name="T9" fmla="*/ 14526 h 20000"/>
                <a:gd name="T10" fmla="*/ 1368 w 20000"/>
                <a:gd name="T11" fmla="*/ 12632 h 20000"/>
                <a:gd name="T12" fmla="*/ 0 w 20000"/>
                <a:gd name="T13" fmla="*/ 10877 h 20000"/>
                <a:gd name="T14" fmla="*/ 940 w 20000"/>
                <a:gd name="T15" fmla="*/ 10526 h 20000"/>
                <a:gd name="T16" fmla="*/ 2308 w 20000"/>
                <a:gd name="T17" fmla="*/ 10877 h 20000"/>
                <a:gd name="T18" fmla="*/ 4444 w 20000"/>
                <a:gd name="T19" fmla="*/ 10877 h 20000"/>
                <a:gd name="T20" fmla="*/ 3504 w 20000"/>
                <a:gd name="T21" fmla="*/ 8702 h 20000"/>
                <a:gd name="T22" fmla="*/ 4444 w 20000"/>
                <a:gd name="T23" fmla="*/ 8702 h 20000"/>
                <a:gd name="T24" fmla="*/ 3504 w 20000"/>
                <a:gd name="T25" fmla="*/ 6175 h 20000"/>
                <a:gd name="T26" fmla="*/ 3162 w 20000"/>
                <a:gd name="T27" fmla="*/ 2877 h 20000"/>
                <a:gd name="T28" fmla="*/ 1368 w 20000"/>
                <a:gd name="T29" fmla="*/ 421 h 20000"/>
                <a:gd name="T30" fmla="*/ 2308 w 20000"/>
                <a:gd name="T31" fmla="*/ 0 h 20000"/>
                <a:gd name="T32" fmla="*/ 4444 w 20000"/>
                <a:gd name="T33" fmla="*/ 1123 h 20000"/>
                <a:gd name="T34" fmla="*/ 8034 w 20000"/>
                <a:gd name="T35" fmla="*/ 4000 h 20000"/>
                <a:gd name="T36" fmla="*/ 11538 w 20000"/>
                <a:gd name="T37" fmla="*/ 5754 h 20000"/>
                <a:gd name="T38" fmla="*/ 12821 w 20000"/>
                <a:gd name="T39" fmla="*/ 5754 h 20000"/>
                <a:gd name="T40" fmla="*/ 14188 w 20000"/>
                <a:gd name="T41" fmla="*/ 6877 h 20000"/>
                <a:gd name="T42" fmla="*/ 15983 w 20000"/>
                <a:gd name="T43" fmla="*/ 6877 h 20000"/>
                <a:gd name="T44" fmla="*/ 16410 w 20000"/>
                <a:gd name="T45" fmla="*/ 4702 h 20000"/>
                <a:gd name="T46" fmla="*/ 17265 w 20000"/>
                <a:gd name="T47" fmla="*/ 5053 h 20000"/>
                <a:gd name="T48" fmla="*/ 17265 w 20000"/>
                <a:gd name="T49" fmla="*/ 7579 h 20000"/>
                <a:gd name="T50" fmla="*/ 18547 w 20000"/>
                <a:gd name="T51" fmla="*/ 9754 h 20000"/>
                <a:gd name="T52" fmla="*/ 19915 w 20000"/>
                <a:gd name="T53" fmla="*/ 9474 h 20000"/>
                <a:gd name="T54" fmla="*/ 19915 w 20000"/>
                <a:gd name="T55" fmla="*/ 9754 h 20000"/>
                <a:gd name="T56" fmla="*/ 18547 w 20000"/>
                <a:gd name="T57" fmla="*/ 10526 h 20000"/>
                <a:gd name="T58" fmla="*/ 17692 w 20000"/>
                <a:gd name="T59" fmla="*/ 10877 h 20000"/>
                <a:gd name="T60" fmla="*/ 15043 w 20000"/>
                <a:gd name="T61" fmla="*/ 11579 h 20000"/>
                <a:gd name="T62" fmla="*/ 13675 w 20000"/>
                <a:gd name="T63" fmla="*/ 12632 h 20000"/>
                <a:gd name="T64" fmla="*/ 13675 w 20000"/>
                <a:gd name="T65" fmla="*/ 15228 h 20000"/>
                <a:gd name="T66" fmla="*/ 13675 w 20000"/>
                <a:gd name="T67" fmla="*/ 16351 h 20000"/>
                <a:gd name="T68" fmla="*/ 8034 w 20000"/>
                <a:gd name="T69" fmla="*/ 14526 h 20000"/>
                <a:gd name="T70" fmla="*/ 5812 w 20000"/>
                <a:gd name="T71" fmla="*/ 13754 h 20000"/>
                <a:gd name="T72" fmla="*/ 4872 w 20000"/>
                <a:gd name="T73" fmla="*/ 14526 h 20000"/>
                <a:gd name="T74" fmla="*/ 4444 w 20000"/>
                <a:gd name="T75" fmla="*/ 15649 h 20000"/>
                <a:gd name="T76" fmla="*/ 3504 w 20000"/>
                <a:gd name="T77" fmla="*/ 14526 h 20000"/>
                <a:gd name="T78" fmla="*/ 2308 w 20000"/>
                <a:gd name="T79" fmla="*/ 15228 h 20000"/>
                <a:gd name="T80" fmla="*/ 2308 w 20000"/>
                <a:gd name="T81" fmla="*/ 15649 h 20000"/>
                <a:gd name="T82" fmla="*/ 4444 w 20000"/>
                <a:gd name="T83" fmla="*/ 16351 h 20000"/>
                <a:gd name="T84" fmla="*/ 4872 w 20000"/>
                <a:gd name="T85" fmla="*/ 17404 h 20000"/>
                <a:gd name="T86" fmla="*/ 5812 w 20000"/>
                <a:gd name="T87" fmla="*/ 17404 h 20000"/>
                <a:gd name="T88" fmla="*/ 4872 w 20000"/>
                <a:gd name="T89" fmla="*/ 18526 h 20000"/>
                <a:gd name="T90" fmla="*/ 4444 w 20000"/>
                <a:gd name="T91" fmla="*/ 18526 h 20000"/>
                <a:gd name="T92" fmla="*/ 3504 w 20000"/>
                <a:gd name="T93" fmla="*/ 19930 h 20000"/>
                <a:gd name="T94" fmla="*/ 3162 w 20000"/>
                <a:gd name="T95" fmla="*/ 1993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00" h="20000">
                  <a:moveTo>
                    <a:pt x="3162" y="19930"/>
                  </a:moveTo>
                  <a:lnTo>
                    <a:pt x="2308" y="19228"/>
                  </a:lnTo>
                  <a:lnTo>
                    <a:pt x="2308" y="17404"/>
                  </a:lnTo>
                  <a:lnTo>
                    <a:pt x="0" y="16351"/>
                  </a:lnTo>
                  <a:lnTo>
                    <a:pt x="0" y="14526"/>
                  </a:lnTo>
                  <a:lnTo>
                    <a:pt x="1368" y="12632"/>
                  </a:lnTo>
                  <a:lnTo>
                    <a:pt x="0" y="10877"/>
                  </a:lnTo>
                  <a:lnTo>
                    <a:pt x="940" y="10526"/>
                  </a:lnTo>
                  <a:lnTo>
                    <a:pt x="2308" y="10877"/>
                  </a:lnTo>
                  <a:lnTo>
                    <a:pt x="4444" y="10877"/>
                  </a:lnTo>
                  <a:lnTo>
                    <a:pt x="3504" y="8702"/>
                  </a:lnTo>
                  <a:lnTo>
                    <a:pt x="4444" y="8702"/>
                  </a:lnTo>
                  <a:lnTo>
                    <a:pt x="3504" y="6175"/>
                  </a:lnTo>
                  <a:lnTo>
                    <a:pt x="3162" y="2877"/>
                  </a:lnTo>
                  <a:lnTo>
                    <a:pt x="1368" y="421"/>
                  </a:lnTo>
                  <a:lnTo>
                    <a:pt x="2308" y="0"/>
                  </a:lnTo>
                  <a:lnTo>
                    <a:pt x="4444" y="1123"/>
                  </a:lnTo>
                  <a:lnTo>
                    <a:pt x="8034" y="4000"/>
                  </a:lnTo>
                  <a:lnTo>
                    <a:pt x="11538" y="5754"/>
                  </a:lnTo>
                  <a:lnTo>
                    <a:pt x="12821" y="5754"/>
                  </a:lnTo>
                  <a:lnTo>
                    <a:pt x="14188" y="6877"/>
                  </a:lnTo>
                  <a:lnTo>
                    <a:pt x="15983" y="6877"/>
                  </a:lnTo>
                  <a:lnTo>
                    <a:pt x="16410" y="4702"/>
                  </a:lnTo>
                  <a:lnTo>
                    <a:pt x="17265" y="5053"/>
                  </a:lnTo>
                  <a:lnTo>
                    <a:pt x="17265" y="7579"/>
                  </a:lnTo>
                  <a:lnTo>
                    <a:pt x="18547" y="9754"/>
                  </a:lnTo>
                  <a:lnTo>
                    <a:pt x="19915" y="9474"/>
                  </a:lnTo>
                  <a:lnTo>
                    <a:pt x="19915" y="9754"/>
                  </a:lnTo>
                  <a:lnTo>
                    <a:pt x="18547" y="10526"/>
                  </a:lnTo>
                  <a:lnTo>
                    <a:pt x="17692" y="10877"/>
                  </a:lnTo>
                  <a:lnTo>
                    <a:pt x="15043" y="11579"/>
                  </a:lnTo>
                  <a:lnTo>
                    <a:pt x="13675" y="12632"/>
                  </a:lnTo>
                  <a:lnTo>
                    <a:pt x="13675" y="15228"/>
                  </a:lnTo>
                  <a:lnTo>
                    <a:pt x="13675" y="16351"/>
                  </a:lnTo>
                  <a:lnTo>
                    <a:pt x="8034" y="14526"/>
                  </a:lnTo>
                  <a:lnTo>
                    <a:pt x="5812" y="13754"/>
                  </a:lnTo>
                  <a:lnTo>
                    <a:pt x="4872" y="14526"/>
                  </a:lnTo>
                  <a:lnTo>
                    <a:pt x="4444" y="15649"/>
                  </a:lnTo>
                  <a:lnTo>
                    <a:pt x="3504" y="14526"/>
                  </a:lnTo>
                  <a:lnTo>
                    <a:pt x="2308" y="15228"/>
                  </a:lnTo>
                  <a:lnTo>
                    <a:pt x="2308" y="15649"/>
                  </a:lnTo>
                  <a:lnTo>
                    <a:pt x="4444" y="16351"/>
                  </a:lnTo>
                  <a:lnTo>
                    <a:pt x="4872" y="17404"/>
                  </a:lnTo>
                  <a:lnTo>
                    <a:pt x="5812" y="17404"/>
                  </a:lnTo>
                  <a:lnTo>
                    <a:pt x="4872" y="18526"/>
                  </a:lnTo>
                  <a:lnTo>
                    <a:pt x="4444" y="18526"/>
                  </a:lnTo>
                  <a:lnTo>
                    <a:pt x="3504" y="19930"/>
                  </a:lnTo>
                  <a:lnTo>
                    <a:pt x="3162" y="1993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69" name="Freeform 184">
              <a:extLst>
                <a:ext uri="{FF2B5EF4-FFF2-40B4-BE49-F238E27FC236}">
                  <a16:creationId xmlns:a16="http://schemas.microsoft.com/office/drawing/2014/main" id="{72A86CA9-2066-3F4C-A2F0-597E09D82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2525" y="4026055"/>
              <a:ext cx="10713" cy="22766"/>
            </a:xfrm>
            <a:custGeom>
              <a:avLst/>
              <a:gdLst>
                <a:gd name="T0" fmla="*/ 0 w 20000"/>
                <a:gd name="T1" fmla="*/ 19524 h 20000"/>
                <a:gd name="T2" fmla="*/ 0 w 20000"/>
                <a:gd name="T3" fmla="*/ 14762 h 20000"/>
                <a:gd name="T4" fmla="*/ 5714 w 20000"/>
                <a:gd name="T5" fmla="*/ 7143 h 20000"/>
                <a:gd name="T6" fmla="*/ 5714 w 20000"/>
                <a:gd name="T7" fmla="*/ 2857 h 20000"/>
                <a:gd name="T8" fmla="*/ 14286 w 20000"/>
                <a:gd name="T9" fmla="*/ 2857 h 20000"/>
                <a:gd name="T10" fmla="*/ 19048 w 20000"/>
                <a:gd name="T11" fmla="*/ 0 h 20000"/>
                <a:gd name="T12" fmla="*/ 5714 w 20000"/>
                <a:gd name="T13" fmla="*/ 14762 h 20000"/>
                <a:gd name="T14" fmla="*/ 14286 w 20000"/>
                <a:gd name="T15" fmla="*/ 19524 h 20000"/>
                <a:gd name="T16" fmla="*/ 0 w 20000"/>
                <a:gd name="T17" fmla="*/ 195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00" h="20000">
                  <a:moveTo>
                    <a:pt x="0" y="19524"/>
                  </a:moveTo>
                  <a:lnTo>
                    <a:pt x="0" y="14762"/>
                  </a:lnTo>
                  <a:lnTo>
                    <a:pt x="5714" y="7143"/>
                  </a:lnTo>
                  <a:lnTo>
                    <a:pt x="5714" y="2857"/>
                  </a:lnTo>
                  <a:lnTo>
                    <a:pt x="14286" y="2857"/>
                  </a:lnTo>
                  <a:lnTo>
                    <a:pt x="19048" y="0"/>
                  </a:lnTo>
                  <a:lnTo>
                    <a:pt x="5714" y="14762"/>
                  </a:lnTo>
                  <a:lnTo>
                    <a:pt x="14286" y="19524"/>
                  </a:lnTo>
                  <a:lnTo>
                    <a:pt x="0" y="1952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70" name="Freeform 183">
              <a:extLst>
                <a:ext uri="{FF2B5EF4-FFF2-40B4-BE49-F238E27FC236}">
                  <a16:creationId xmlns:a16="http://schemas.microsoft.com/office/drawing/2014/main" id="{FB241587-3E6C-1C49-9E8C-256C57068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970" y="3976508"/>
              <a:ext cx="14730" cy="9374"/>
            </a:xfrm>
            <a:custGeom>
              <a:avLst/>
              <a:gdLst>
                <a:gd name="T0" fmla="*/ 7407 w 20000"/>
                <a:gd name="T1" fmla="*/ 18824 h 20000"/>
                <a:gd name="T2" fmla="*/ 0 w 20000"/>
                <a:gd name="T3" fmla="*/ 11765 h 20000"/>
                <a:gd name="T4" fmla="*/ 19259 w 20000"/>
                <a:gd name="T5" fmla="*/ 0 h 20000"/>
                <a:gd name="T6" fmla="*/ 14815 w 20000"/>
                <a:gd name="T7" fmla="*/ 11765 h 20000"/>
                <a:gd name="T8" fmla="*/ 7407 w 20000"/>
                <a:gd name="T9" fmla="*/ 188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7407" y="18824"/>
                  </a:moveTo>
                  <a:lnTo>
                    <a:pt x="0" y="11765"/>
                  </a:lnTo>
                  <a:lnTo>
                    <a:pt x="19259" y="0"/>
                  </a:lnTo>
                  <a:lnTo>
                    <a:pt x="14815" y="11765"/>
                  </a:lnTo>
                  <a:lnTo>
                    <a:pt x="7407" y="1882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71" name="Freeform 182">
              <a:extLst>
                <a:ext uri="{FF2B5EF4-FFF2-40B4-BE49-F238E27FC236}">
                  <a16:creationId xmlns:a16="http://schemas.microsoft.com/office/drawing/2014/main" id="{5A826711-DFA6-134A-874E-844EB47A3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335" y="3882767"/>
              <a:ext cx="100438" cy="111149"/>
            </a:xfrm>
            <a:custGeom>
              <a:avLst/>
              <a:gdLst>
                <a:gd name="T0" fmla="*/ 1702 w 20000"/>
                <a:gd name="T1" fmla="*/ 3942 h 20000"/>
                <a:gd name="T2" fmla="*/ 4468 w 20000"/>
                <a:gd name="T3" fmla="*/ 3942 h 20000"/>
                <a:gd name="T4" fmla="*/ 5532 w 20000"/>
                <a:gd name="T5" fmla="*/ 4904 h 20000"/>
                <a:gd name="T6" fmla="*/ 6064 w 20000"/>
                <a:gd name="T7" fmla="*/ 4904 h 20000"/>
                <a:gd name="T8" fmla="*/ 8298 w 20000"/>
                <a:gd name="T9" fmla="*/ 4904 h 20000"/>
                <a:gd name="T10" fmla="*/ 12660 w 20000"/>
                <a:gd name="T11" fmla="*/ 2981 h 20000"/>
                <a:gd name="T12" fmla="*/ 17021 w 20000"/>
                <a:gd name="T13" fmla="*/ 0 h 20000"/>
                <a:gd name="T14" fmla="*/ 19894 w 20000"/>
                <a:gd name="T15" fmla="*/ 5481 h 20000"/>
                <a:gd name="T16" fmla="*/ 15957 w 20000"/>
                <a:gd name="T17" fmla="*/ 7500 h 20000"/>
                <a:gd name="T18" fmla="*/ 9894 w 20000"/>
                <a:gd name="T19" fmla="*/ 8846 h 20000"/>
                <a:gd name="T20" fmla="*/ 9894 w 20000"/>
                <a:gd name="T21" fmla="*/ 9423 h 20000"/>
                <a:gd name="T22" fmla="*/ 14362 w 20000"/>
                <a:gd name="T23" fmla="*/ 13365 h 20000"/>
                <a:gd name="T24" fmla="*/ 13298 w 20000"/>
                <a:gd name="T25" fmla="*/ 14327 h 20000"/>
                <a:gd name="T26" fmla="*/ 12660 w 20000"/>
                <a:gd name="T27" fmla="*/ 15865 h 20000"/>
                <a:gd name="T28" fmla="*/ 10532 w 20000"/>
                <a:gd name="T29" fmla="*/ 16923 h 20000"/>
                <a:gd name="T30" fmla="*/ 9894 w 20000"/>
                <a:gd name="T31" fmla="*/ 16923 h 20000"/>
                <a:gd name="T32" fmla="*/ 6064 w 20000"/>
                <a:gd name="T33" fmla="*/ 19904 h 20000"/>
                <a:gd name="T34" fmla="*/ 0 w 20000"/>
                <a:gd name="T35" fmla="*/ 19327 h 20000"/>
                <a:gd name="T36" fmla="*/ 1702 w 20000"/>
                <a:gd name="T37" fmla="*/ 17885 h 20000"/>
                <a:gd name="T38" fmla="*/ 1702 w 20000"/>
                <a:gd name="T39" fmla="*/ 14327 h 20000"/>
                <a:gd name="T40" fmla="*/ 1702 w 20000"/>
                <a:gd name="T41" fmla="*/ 11442 h 20000"/>
                <a:gd name="T42" fmla="*/ 1702 w 20000"/>
                <a:gd name="T43" fmla="*/ 7885 h 20000"/>
                <a:gd name="T44" fmla="*/ 1170 w 20000"/>
                <a:gd name="T45" fmla="*/ 6442 h 20000"/>
                <a:gd name="T46" fmla="*/ 1170 w 20000"/>
                <a:gd name="T47" fmla="*/ 4904 h 20000"/>
                <a:gd name="T48" fmla="*/ 1702 w 20000"/>
                <a:gd name="T49" fmla="*/ 4904 h 20000"/>
                <a:gd name="T50" fmla="*/ 1702 w 20000"/>
                <a:gd name="T51" fmla="*/ 394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1702" y="3942"/>
                  </a:moveTo>
                  <a:lnTo>
                    <a:pt x="4468" y="3942"/>
                  </a:lnTo>
                  <a:lnTo>
                    <a:pt x="5532" y="4904"/>
                  </a:lnTo>
                  <a:lnTo>
                    <a:pt x="6064" y="4904"/>
                  </a:lnTo>
                  <a:lnTo>
                    <a:pt x="8298" y="4904"/>
                  </a:lnTo>
                  <a:lnTo>
                    <a:pt x="12660" y="2981"/>
                  </a:lnTo>
                  <a:lnTo>
                    <a:pt x="17021" y="0"/>
                  </a:lnTo>
                  <a:lnTo>
                    <a:pt x="19894" y="5481"/>
                  </a:lnTo>
                  <a:lnTo>
                    <a:pt x="15957" y="7500"/>
                  </a:lnTo>
                  <a:lnTo>
                    <a:pt x="9894" y="8846"/>
                  </a:lnTo>
                  <a:lnTo>
                    <a:pt x="9894" y="9423"/>
                  </a:lnTo>
                  <a:lnTo>
                    <a:pt x="14362" y="13365"/>
                  </a:lnTo>
                  <a:lnTo>
                    <a:pt x="13298" y="14327"/>
                  </a:lnTo>
                  <a:lnTo>
                    <a:pt x="12660" y="15865"/>
                  </a:lnTo>
                  <a:lnTo>
                    <a:pt x="10532" y="16923"/>
                  </a:lnTo>
                  <a:lnTo>
                    <a:pt x="9894" y="16923"/>
                  </a:lnTo>
                  <a:lnTo>
                    <a:pt x="6064" y="19904"/>
                  </a:lnTo>
                  <a:lnTo>
                    <a:pt x="0" y="19327"/>
                  </a:lnTo>
                  <a:lnTo>
                    <a:pt x="1702" y="17885"/>
                  </a:lnTo>
                  <a:lnTo>
                    <a:pt x="1702" y="14327"/>
                  </a:lnTo>
                  <a:lnTo>
                    <a:pt x="1702" y="11442"/>
                  </a:lnTo>
                  <a:lnTo>
                    <a:pt x="1702" y="7885"/>
                  </a:lnTo>
                  <a:lnTo>
                    <a:pt x="1170" y="6442"/>
                  </a:lnTo>
                  <a:lnTo>
                    <a:pt x="1170" y="4904"/>
                  </a:lnTo>
                  <a:lnTo>
                    <a:pt x="1702" y="4904"/>
                  </a:lnTo>
                  <a:lnTo>
                    <a:pt x="1702" y="394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72" name="Freeform 181">
              <a:extLst>
                <a:ext uri="{FF2B5EF4-FFF2-40B4-BE49-F238E27FC236}">
                  <a16:creationId xmlns:a16="http://schemas.microsoft.com/office/drawing/2014/main" id="{4EC71182-FBD2-564E-A4C6-49A859F31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7399" y="4362182"/>
              <a:ext cx="125882" cy="108470"/>
            </a:xfrm>
            <a:custGeom>
              <a:avLst/>
              <a:gdLst>
                <a:gd name="T0" fmla="*/ 10684 w 20000"/>
                <a:gd name="T1" fmla="*/ 1576 h 20000"/>
                <a:gd name="T2" fmla="*/ 10684 w 20000"/>
                <a:gd name="T3" fmla="*/ 3054 h 20000"/>
                <a:gd name="T4" fmla="*/ 12821 w 20000"/>
                <a:gd name="T5" fmla="*/ 3054 h 20000"/>
                <a:gd name="T6" fmla="*/ 13675 w 20000"/>
                <a:gd name="T7" fmla="*/ 4039 h 20000"/>
                <a:gd name="T8" fmla="*/ 14188 w 20000"/>
                <a:gd name="T9" fmla="*/ 3054 h 20000"/>
                <a:gd name="T10" fmla="*/ 14188 w 20000"/>
                <a:gd name="T11" fmla="*/ 985 h 20000"/>
                <a:gd name="T12" fmla="*/ 15897 w 20000"/>
                <a:gd name="T13" fmla="*/ 0 h 20000"/>
                <a:gd name="T14" fmla="*/ 17265 w 20000"/>
                <a:gd name="T15" fmla="*/ 1576 h 20000"/>
                <a:gd name="T16" fmla="*/ 19487 w 20000"/>
                <a:gd name="T17" fmla="*/ 1576 h 20000"/>
                <a:gd name="T18" fmla="*/ 19487 w 20000"/>
                <a:gd name="T19" fmla="*/ 3054 h 20000"/>
                <a:gd name="T20" fmla="*/ 19915 w 20000"/>
                <a:gd name="T21" fmla="*/ 7192 h 20000"/>
                <a:gd name="T22" fmla="*/ 19915 w 20000"/>
                <a:gd name="T23" fmla="*/ 10640 h 20000"/>
                <a:gd name="T24" fmla="*/ 18547 w 20000"/>
                <a:gd name="T25" fmla="*/ 11724 h 20000"/>
                <a:gd name="T26" fmla="*/ 17265 w 20000"/>
                <a:gd name="T27" fmla="*/ 12217 h 20000"/>
                <a:gd name="T28" fmla="*/ 15043 w 20000"/>
                <a:gd name="T29" fmla="*/ 13300 h 20000"/>
                <a:gd name="T30" fmla="*/ 13675 w 20000"/>
                <a:gd name="T31" fmla="*/ 13695 h 20000"/>
                <a:gd name="T32" fmla="*/ 14188 w 20000"/>
                <a:gd name="T33" fmla="*/ 15862 h 20000"/>
                <a:gd name="T34" fmla="*/ 14188 w 20000"/>
                <a:gd name="T35" fmla="*/ 17340 h 20000"/>
                <a:gd name="T36" fmla="*/ 11966 w 20000"/>
                <a:gd name="T37" fmla="*/ 17833 h 20000"/>
                <a:gd name="T38" fmla="*/ 8376 w 20000"/>
                <a:gd name="T39" fmla="*/ 19901 h 20000"/>
                <a:gd name="T40" fmla="*/ 6667 w 20000"/>
                <a:gd name="T41" fmla="*/ 18916 h 20000"/>
                <a:gd name="T42" fmla="*/ 5812 w 20000"/>
                <a:gd name="T43" fmla="*/ 18916 h 20000"/>
                <a:gd name="T44" fmla="*/ 5812 w 20000"/>
                <a:gd name="T45" fmla="*/ 17340 h 20000"/>
                <a:gd name="T46" fmla="*/ 4872 w 20000"/>
                <a:gd name="T47" fmla="*/ 16355 h 20000"/>
                <a:gd name="T48" fmla="*/ 4444 w 20000"/>
                <a:gd name="T49" fmla="*/ 17340 h 20000"/>
                <a:gd name="T50" fmla="*/ 2650 w 20000"/>
                <a:gd name="T51" fmla="*/ 15862 h 20000"/>
                <a:gd name="T52" fmla="*/ 2650 w 20000"/>
                <a:gd name="T53" fmla="*/ 13695 h 20000"/>
                <a:gd name="T54" fmla="*/ 855 w 20000"/>
                <a:gd name="T55" fmla="*/ 9261 h 20000"/>
                <a:gd name="T56" fmla="*/ 0 w 20000"/>
                <a:gd name="T57" fmla="*/ 6601 h 20000"/>
                <a:gd name="T58" fmla="*/ 2222 w 20000"/>
                <a:gd name="T59" fmla="*/ 5025 h 20000"/>
                <a:gd name="T60" fmla="*/ 2222 w 20000"/>
                <a:gd name="T61" fmla="*/ 1576 h 20000"/>
                <a:gd name="T62" fmla="*/ 4872 w 20000"/>
                <a:gd name="T63" fmla="*/ 985 h 20000"/>
                <a:gd name="T64" fmla="*/ 8034 w 20000"/>
                <a:gd name="T65" fmla="*/ 1576 h 20000"/>
                <a:gd name="T66" fmla="*/ 8376 w 20000"/>
                <a:gd name="T67" fmla="*/ 985 h 20000"/>
                <a:gd name="T68" fmla="*/ 10171 w 20000"/>
                <a:gd name="T69" fmla="*/ 1576 h 20000"/>
                <a:gd name="T70" fmla="*/ 10684 w 20000"/>
                <a:gd name="T71" fmla="*/ 157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000" h="20000">
                  <a:moveTo>
                    <a:pt x="10684" y="1576"/>
                  </a:moveTo>
                  <a:lnTo>
                    <a:pt x="10684" y="3054"/>
                  </a:lnTo>
                  <a:lnTo>
                    <a:pt x="12821" y="3054"/>
                  </a:lnTo>
                  <a:lnTo>
                    <a:pt x="13675" y="4039"/>
                  </a:lnTo>
                  <a:lnTo>
                    <a:pt x="14188" y="3054"/>
                  </a:lnTo>
                  <a:lnTo>
                    <a:pt x="14188" y="985"/>
                  </a:lnTo>
                  <a:lnTo>
                    <a:pt x="15897" y="0"/>
                  </a:lnTo>
                  <a:lnTo>
                    <a:pt x="17265" y="1576"/>
                  </a:lnTo>
                  <a:lnTo>
                    <a:pt x="19487" y="1576"/>
                  </a:lnTo>
                  <a:lnTo>
                    <a:pt x="19487" y="3054"/>
                  </a:lnTo>
                  <a:lnTo>
                    <a:pt x="19915" y="7192"/>
                  </a:lnTo>
                  <a:lnTo>
                    <a:pt x="19915" y="10640"/>
                  </a:lnTo>
                  <a:lnTo>
                    <a:pt x="18547" y="11724"/>
                  </a:lnTo>
                  <a:lnTo>
                    <a:pt x="17265" y="12217"/>
                  </a:lnTo>
                  <a:lnTo>
                    <a:pt x="15043" y="13300"/>
                  </a:lnTo>
                  <a:lnTo>
                    <a:pt x="13675" y="13695"/>
                  </a:lnTo>
                  <a:lnTo>
                    <a:pt x="14188" y="15862"/>
                  </a:lnTo>
                  <a:lnTo>
                    <a:pt x="14188" y="17340"/>
                  </a:lnTo>
                  <a:lnTo>
                    <a:pt x="11966" y="17833"/>
                  </a:lnTo>
                  <a:lnTo>
                    <a:pt x="8376" y="19901"/>
                  </a:lnTo>
                  <a:lnTo>
                    <a:pt x="6667" y="18916"/>
                  </a:lnTo>
                  <a:lnTo>
                    <a:pt x="5812" y="18916"/>
                  </a:lnTo>
                  <a:lnTo>
                    <a:pt x="5812" y="17340"/>
                  </a:lnTo>
                  <a:lnTo>
                    <a:pt x="4872" y="16355"/>
                  </a:lnTo>
                  <a:lnTo>
                    <a:pt x="4444" y="17340"/>
                  </a:lnTo>
                  <a:lnTo>
                    <a:pt x="2650" y="15862"/>
                  </a:lnTo>
                  <a:lnTo>
                    <a:pt x="2650" y="13695"/>
                  </a:lnTo>
                  <a:lnTo>
                    <a:pt x="855" y="9261"/>
                  </a:lnTo>
                  <a:lnTo>
                    <a:pt x="0" y="6601"/>
                  </a:lnTo>
                  <a:lnTo>
                    <a:pt x="2222" y="5025"/>
                  </a:lnTo>
                  <a:lnTo>
                    <a:pt x="2222" y="1576"/>
                  </a:lnTo>
                  <a:lnTo>
                    <a:pt x="4872" y="985"/>
                  </a:lnTo>
                  <a:lnTo>
                    <a:pt x="8034" y="1576"/>
                  </a:lnTo>
                  <a:lnTo>
                    <a:pt x="8376" y="985"/>
                  </a:lnTo>
                  <a:lnTo>
                    <a:pt x="10171" y="1576"/>
                  </a:lnTo>
                  <a:lnTo>
                    <a:pt x="10684" y="157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73" name="Freeform 180">
              <a:extLst>
                <a:ext uri="{FF2B5EF4-FFF2-40B4-BE49-F238E27FC236}">
                  <a16:creationId xmlns:a16="http://schemas.microsoft.com/office/drawing/2014/main" id="{30AC7776-303A-F742-BCF3-96CF73AE9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978" y="4076943"/>
              <a:ext cx="17408" cy="40174"/>
            </a:xfrm>
            <a:custGeom>
              <a:avLst/>
              <a:gdLst>
                <a:gd name="T0" fmla="*/ 3750 w 20000"/>
                <a:gd name="T1" fmla="*/ 17027 h 20000"/>
                <a:gd name="T2" fmla="*/ 0 w 20000"/>
                <a:gd name="T3" fmla="*/ 5405 h 20000"/>
                <a:gd name="T4" fmla="*/ 3750 w 20000"/>
                <a:gd name="T5" fmla="*/ 4324 h 20000"/>
                <a:gd name="T6" fmla="*/ 9375 w 20000"/>
                <a:gd name="T7" fmla="*/ 0 h 20000"/>
                <a:gd name="T8" fmla="*/ 19375 w 20000"/>
                <a:gd name="T9" fmla="*/ 4324 h 20000"/>
                <a:gd name="T10" fmla="*/ 19375 w 20000"/>
                <a:gd name="T11" fmla="*/ 11081 h 20000"/>
                <a:gd name="T12" fmla="*/ 19375 w 20000"/>
                <a:gd name="T13" fmla="*/ 17027 h 20000"/>
                <a:gd name="T14" fmla="*/ 15625 w 20000"/>
                <a:gd name="T15" fmla="*/ 19730 h 20000"/>
                <a:gd name="T16" fmla="*/ 9375 w 20000"/>
                <a:gd name="T17" fmla="*/ 17027 h 20000"/>
                <a:gd name="T18" fmla="*/ 3750 w 20000"/>
                <a:gd name="T19" fmla="*/ 1702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3750" y="17027"/>
                  </a:moveTo>
                  <a:lnTo>
                    <a:pt x="0" y="5405"/>
                  </a:lnTo>
                  <a:lnTo>
                    <a:pt x="3750" y="4324"/>
                  </a:lnTo>
                  <a:lnTo>
                    <a:pt x="9375" y="0"/>
                  </a:lnTo>
                  <a:lnTo>
                    <a:pt x="19375" y="4324"/>
                  </a:lnTo>
                  <a:lnTo>
                    <a:pt x="19375" y="11081"/>
                  </a:lnTo>
                  <a:lnTo>
                    <a:pt x="19375" y="17027"/>
                  </a:lnTo>
                  <a:lnTo>
                    <a:pt x="15625" y="19730"/>
                  </a:lnTo>
                  <a:lnTo>
                    <a:pt x="9375" y="17027"/>
                  </a:lnTo>
                  <a:lnTo>
                    <a:pt x="3750" y="1702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74" name="Freeform 179">
              <a:extLst>
                <a:ext uri="{FF2B5EF4-FFF2-40B4-BE49-F238E27FC236}">
                  <a16:creationId xmlns:a16="http://schemas.microsoft.com/office/drawing/2014/main" id="{C9763D86-D10D-2846-BE89-B8E6BE829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469" y="3506466"/>
              <a:ext cx="125882" cy="186142"/>
            </a:xfrm>
            <a:custGeom>
              <a:avLst/>
              <a:gdLst>
                <a:gd name="T0" fmla="*/ 19915 w 20000"/>
                <a:gd name="T1" fmla="*/ 1494 h 20000"/>
                <a:gd name="T2" fmla="*/ 19915 w 20000"/>
                <a:gd name="T3" fmla="*/ 2069 h 20000"/>
                <a:gd name="T4" fmla="*/ 19060 w 20000"/>
                <a:gd name="T5" fmla="*/ 2356 h 20000"/>
                <a:gd name="T6" fmla="*/ 18547 w 20000"/>
                <a:gd name="T7" fmla="*/ 3851 h 20000"/>
                <a:gd name="T8" fmla="*/ 17692 w 20000"/>
                <a:gd name="T9" fmla="*/ 5920 h 20000"/>
                <a:gd name="T10" fmla="*/ 18547 w 20000"/>
                <a:gd name="T11" fmla="*/ 5920 h 20000"/>
                <a:gd name="T12" fmla="*/ 19060 w 20000"/>
                <a:gd name="T13" fmla="*/ 7701 h 20000"/>
                <a:gd name="T14" fmla="*/ 17692 w 20000"/>
                <a:gd name="T15" fmla="*/ 8563 h 20000"/>
                <a:gd name="T16" fmla="*/ 17265 w 20000"/>
                <a:gd name="T17" fmla="*/ 9195 h 20000"/>
                <a:gd name="T18" fmla="*/ 15556 w 20000"/>
                <a:gd name="T19" fmla="*/ 10057 h 20000"/>
                <a:gd name="T20" fmla="*/ 15556 w 20000"/>
                <a:gd name="T21" fmla="*/ 10690 h 20000"/>
                <a:gd name="T22" fmla="*/ 13675 w 20000"/>
                <a:gd name="T23" fmla="*/ 10977 h 20000"/>
                <a:gd name="T24" fmla="*/ 12821 w 20000"/>
                <a:gd name="T25" fmla="*/ 12529 h 20000"/>
                <a:gd name="T26" fmla="*/ 12821 w 20000"/>
                <a:gd name="T27" fmla="*/ 13678 h 20000"/>
                <a:gd name="T28" fmla="*/ 11966 w 20000"/>
                <a:gd name="T29" fmla="*/ 13678 h 20000"/>
                <a:gd name="T30" fmla="*/ 13675 w 20000"/>
                <a:gd name="T31" fmla="*/ 14540 h 20000"/>
                <a:gd name="T32" fmla="*/ 16410 w 20000"/>
                <a:gd name="T33" fmla="*/ 16034 h 20000"/>
                <a:gd name="T34" fmla="*/ 17265 w 20000"/>
                <a:gd name="T35" fmla="*/ 16034 h 20000"/>
                <a:gd name="T36" fmla="*/ 17265 w 20000"/>
                <a:gd name="T37" fmla="*/ 16897 h 20000"/>
                <a:gd name="T38" fmla="*/ 13675 w 20000"/>
                <a:gd name="T39" fmla="*/ 17816 h 20000"/>
                <a:gd name="T40" fmla="*/ 11966 w 20000"/>
                <a:gd name="T41" fmla="*/ 19310 h 20000"/>
                <a:gd name="T42" fmla="*/ 9744 w 20000"/>
                <a:gd name="T43" fmla="*/ 19943 h 20000"/>
                <a:gd name="T44" fmla="*/ 8376 w 20000"/>
                <a:gd name="T45" fmla="*/ 18736 h 20000"/>
                <a:gd name="T46" fmla="*/ 8034 w 20000"/>
                <a:gd name="T47" fmla="*/ 18736 h 20000"/>
                <a:gd name="T48" fmla="*/ 8034 w 20000"/>
                <a:gd name="T49" fmla="*/ 19943 h 20000"/>
                <a:gd name="T50" fmla="*/ 7009 w 20000"/>
                <a:gd name="T51" fmla="*/ 19310 h 20000"/>
                <a:gd name="T52" fmla="*/ 5812 w 20000"/>
                <a:gd name="T53" fmla="*/ 19310 h 20000"/>
                <a:gd name="T54" fmla="*/ 6154 w 20000"/>
                <a:gd name="T55" fmla="*/ 18391 h 20000"/>
                <a:gd name="T56" fmla="*/ 4444 w 20000"/>
                <a:gd name="T57" fmla="*/ 18391 h 20000"/>
                <a:gd name="T58" fmla="*/ 4872 w 20000"/>
                <a:gd name="T59" fmla="*/ 16897 h 20000"/>
                <a:gd name="T60" fmla="*/ 5812 w 20000"/>
                <a:gd name="T61" fmla="*/ 16322 h 20000"/>
                <a:gd name="T62" fmla="*/ 6154 w 20000"/>
                <a:gd name="T63" fmla="*/ 16322 h 20000"/>
                <a:gd name="T64" fmla="*/ 4872 w 20000"/>
                <a:gd name="T65" fmla="*/ 16034 h 20000"/>
                <a:gd name="T66" fmla="*/ 4872 w 20000"/>
                <a:gd name="T67" fmla="*/ 14540 h 20000"/>
                <a:gd name="T68" fmla="*/ 5812 w 20000"/>
                <a:gd name="T69" fmla="*/ 13678 h 20000"/>
                <a:gd name="T70" fmla="*/ 4872 w 20000"/>
                <a:gd name="T71" fmla="*/ 13103 h 20000"/>
                <a:gd name="T72" fmla="*/ 4444 w 20000"/>
                <a:gd name="T73" fmla="*/ 13103 h 20000"/>
                <a:gd name="T74" fmla="*/ 2222 w 20000"/>
                <a:gd name="T75" fmla="*/ 12529 h 20000"/>
                <a:gd name="T76" fmla="*/ 2222 w 20000"/>
                <a:gd name="T77" fmla="*/ 13103 h 20000"/>
                <a:gd name="T78" fmla="*/ 1368 w 20000"/>
                <a:gd name="T79" fmla="*/ 13103 h 20000"/>
                <a:gd name="T80" fmla="*/ 0 w 20000"/>
                <a:gd name="T81" fmla="*/ 12529 h 20000"/>
                <a:gd name="T82" fmla="*/ 1368 w 20000"/>
                <a:gd name="T83" fmla="*/ 10057 h 20000"/>
                <a:gd name="T84" fmla="*/ 4444 w 20000"/>
                <a:gd name="T85" fmla="*/ 8563 h 20000"/>
                <a:gd name="T86" fmla="*/ 5812 w 20000"/>
                <a:gd name="T87" fmla="*/ 7701 h 20000"/>
                <a:gd name="T88" fmla="*/ 6154 w 20000"/>
                <a:gd name="T89" fmla="*/ 6782 h 20000"/>
                <a:gd name="T90" fmla="*/ 6154 w 20000"/>
                <a:gd name="T91" fmla="*/ 5345 h 20000"/>
                <a:gd name="T92" fmla="*/ 8034 w 20000"/>
                <a:gd name="T93" fmla="*/ 4770 h 20000"/>
                <a:gd name="T94" fmla="*/ 9316 w 20000"/>
                <a:gd name="T95" fmla="*/ 5920 h 20000"/>
                <a:gd name="T96" fmla="*/ 11538 w 20000"/>
                <a:gd name="T97" fmla="*/ 5920 h 20000"/>
                <a:gd name="T98" fmla="*/ 12821 w 20000"/>
                <a:gd name="T99" fmla="*/ 5920 h 20000"/>
                <a:gd name="T100" fmla="*/ 11966 w 20000"/>
                <a:gd name="T101" fmla="*/ 4770 h 20000"/>
                <a:gd name="T102" fmla="*/ 11966 w 20000"/>
                <a:gd name="T103" fmla="*/ 4425 h 20000"/>
                <a:gd name="T104" fmla="*/ 13675 w 20000"/>
                <a:gd name="T105" fmla="*/ 3851 h 20000"/>
                <a:gd name="T106" fmla="*/ 15043 w 20000"/>
                <a:gd name="T107" fmla="*/ 3506 h 20000"/>
                <a:gd name="T108" fmla="*/ 15556 w 20000"/>
                <a:gd name="T109" fmla="*/ 2356 h 20000"/>
                <a:gd name="T110" fmla="*/ 17265 w 20000"/>
                <a:gd name="T111" fmla="*/ 1494 h 20000"/>
                <a:gd name="T112" fmla="*/ 17265 w 20000"/>
                <a:gd name="T113" fmla="*/ 0 h 20000"/>
                <a:gd name="T114" fmla="*/ 18547 w 20000"/>
                <a:gd name="T115" fmla="*/ 575 h 20000"/>
                <a:gd name="T116" fmla="*/ 19915 w 20000"/>
                <a:gd name="T117" fmla="*/ 149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00" h="20000">
                  <a:moveTo>
                    <a:pt x="19915" y="1494"/>
                  </a:moveTo>
                  <a:lnTo>
                    <a:pt x="19915" y="2069"/>
                  </a:lnTo>
                  <a:lnTo>
                    <a:pt x="19060" y="2356"/>
                  </a:lnTo>
                  <a:lnTo>
                    <a:pt x="18547" y="3851"/>
                  </a:lnTo>
                  <a:lnTo>
                    <a:pt x="17692" y="5920"/>
                  </a:lnTo>
                  <a:lnTo>
                    <a:pt x="18547" y="5920"/>
                  </a:lnTo>
                  <a:lnTo>
                    <a:pt x="19060" y="7701"/>
                  </a:lnTo>
                  <a:lnTo>
                    <a:pt x="17692" y="8563"/>
                  </a:lnTo>
                  <a:lnTo>
                    <a:pt x="17265" y="9195"/>
                  </a:lnTo>
                  <a:lnTo>
                    <a:pt x="15556" y="10057"/>
                  </a:lnTo>
                  <a:lnTo>
                    <a:pt x="15556" y="10690"/>
                  </a:lnTo>
                  <a:lnTo>
                    <a:pt x="13675" y="10977"/>
                  </a:lnTo>
                  <a:lnTo>
                    <a:pt x="12821" y="12529"/>
                  </a:lnTo>
                  <a:lnTo>
                    <a:pt x="12821" y="13678"/>
                  </a:lnTo>
                  <a:lnTo>
                    <a:pt x="11966" y="13678"/>
                  </a:lnTo>
                  <a:lnTo>
                    <a:pt x="13675" y="14540"/>
                  </a:lnTo>
                  <a:lnTo>
                    <a:pt x="16410" y="16034"/>
                  </a:lnTo>
                  <a:lnTo>
                    <a:pt x="17265" y="16034"/>
                  </a:lnTo>
                  <a:lnTo>
                    <a:pt x="17265" y="16897"/>
                  </a:lnTo>
                  <a:lnTo>
                    <a:pt x="13675" y="17816"/>
                  </a:lnTo>
                  <a:lnTo>
                    <a:pt x="11966" y="19310"/>
                  </a:lnTo>
                  <a:lnTo>
                    <a:pt x="9744" y="19943"/>
                  </a:lnTo>
                  <a:lnTo>
                    <a:pt x="8376" y="18736"/>
                  </a:lnTo>
                  <a:lnTo>
                    <a:pt x="8034" y="18736"/>
                  </a:lnTo>
                  <a:lnTo>
                    <a:pt x="8034" y="19943"/>
                  </a:lnTo>
                  <a:lnTo>
                    <a:pt x="7009" y="19310"/>
                  </a:lnTo>
                  <a:lnTo>
                    <a:pt x="5812" y="19310"/>
                  </a:lnTo>
                  <a:lnTo>
                    <a:pt x="6154" y="18391"/>
                  </a:lnTo>
                  <a:lnTo>
                    <a:pt x="4444" y="18391"/>
                  </a:lnTo>
                  <a:lnTo>
                    <a:pt x="4872" y="16897"/>
                  </a:lnTo>
                  <a:lnTo>
                    <a:pt x="5812" y="16322"/>
                  </a:lnTo>
                  <a:lnTo>
                    <a:pt x="6154" y="16322"/>
                  </a:lnTo>
                  <a:lnTo>
                    <a:pt x="4872" y="16034"/>
                  </a:lnTo>
                  <a:lnTo>
                    <a:pt x="4872" y="14540"/>
                  </a:lnTo>
                  <a:lnTo>
                    <a:pt x="5812" y="13678"/>
                  </a:lnTo>
                  <a:lnTo>
                    <a:pt x="4872" y="13103"/>
                  </a:lnTo>
                  <a:lnTo>
                    <a:pt x="4444" y="13103"/>
                  </a:lnTo>
                  <a:lnTo>
                    <a:pt x="2222" y="12529"/>
                  </a:lnTo>
                  <a:lnTo>
                    <a:pt x="2222" y="13103"/>
                  </a:lnTo>
                  <a:lnTo>
                    <a:pt x="1368" y="13103"/>
                  </a:lnTo>
                  <a:lnTo>
                    <a:pt x="0" y="12529"/>
                  </a:lnTo>
                  <a:lnTo>
                    <a:pt x="1368" y="10057"/>
                  </a:lnTo>
                  <a:lnTo>
                    <a:pt x="4444" y="8563"/>
                  </a:lnTo>
                  <a:lnTo>
                    <a:pt x="5812" y="7701"/>
                  </a:lnTo>
                  <a:lnTo>
                    <a:pt x="6154" y="6782"/>
                  </a:lnTo>
                  <a:lnTo>
                    <a:pt x="6154" y="5345"/>
                  </a:lnTo>
                  <a:lnTo>
                    <a:pt x="8034" y="4770"/>
                  </a:lnTo>
                  <a:lnTo>
                    <a:pt x="9316" y="5920"/>
                  </a:lnTo>
                  <a:lnTo>
                    <a:pt x="11538" y="5920"/>
                  </a:lnTo>
                  <a:lnTo>
                    <a:pt x="12821" y="5920"/>
                  </a:lnTo>
                  <a:lnTo>
                    <a:pt x="11966" y="4770"/>
                  </a:lnTo>
                  <a:lnTo>
                    <a:pt x="11966" y="4425"/>
                  </a:lnTo>
                  <a:lnTo>
                    <a:pt x="13675" y="3851"/>
                  </a:lnTo>
                  <a:lnTo>
                    <a:pt x="15043" y="3506"/>
                  </a:lnTo>
                  <a:lnTo>
                    <a:pt x="15556" y="2356"/>
                  </a:lnTo>
                  <a:lnTo>
                    <a:pt x="17265" y="1494"/>
                  </a:lnTo>
                  <a:lnTo>
                    <a:pt x="17265" y="0"/>
                  </a:lnTo>
                  <a:lnTo>
                    <a:pt x="18547" y="575"/>
                  </a:lnTo>
                  <a:lnTo>
                    <a:pt x="19915" y="149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75" name="Freeform 178">
              <a:extLst>
                <a:ext uri="{FF2B5EF4-FFF2-40B4-BE49-F238E27FC236}">
                  <a16:creationId xmlns:a16="http://schemas.microsoft.com/office/drawing/2014/main" id="{73456B1B-A649-9F49-A96B-C56235DDF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3428" y="3655112"/>
              <a:ext cx="87046" cy="141949"/>
            </a:xfrm>
            <a:custGeom>
              <a:avLst/>
              <a:gdLst>
                <a:gd name="T0" fmla="*/ 1975 w 20000"/>
                <a:gd name="T1" fmla="*/ 4302 h 20000"/>
                <a:gd name="T2" fmla="*/ 4444 w 20000"/>
                <a:gd name="T3" fmla="*/ 2340 h 20000"/>
                <a:gd name="T4" fmla="*/ 9506 w 20000"/>
                <a:gd name="T5" fmla="*/ 1208 h 20000"/>
                <a:gd name="T6" fmla="*/ 9506 w 20000"/>
                <a:gd name="T7" fmla="*/ 0 h 20000"/>
                <a:gd name="T8" fmla="*/ 14568 w 20000"/>
                <a:gd name="T9" fmla="*/ 5132 h 20000"/>
                <a:gd name="T10" fmla="*/ 18519 w 20000"/>
                <a:gd name="T11" fmla="*/ 8604 h 20000"/>
                <a:gd name="T12" fmla="*/ 18519 w 20000"/>
                <a:gd name="T13" fmla="*/ 11698 h 20000"/>
                <a:gd name="T14" fmla="*/ 19877 w 20000"/>
                <a:gd name="T15" fmla="*/ 12528 h 20000"/>
                <a:gd name="T16" fmla="*/ 19877 w 20000"/>
                <a:gd name="T17" fmla="*/ 14491 h 20000"/>
                <a:gd name="T18" fmla="*/ 18519 w 20000"/>
                <a:gd name="T19" fmla="*/ 16377 h 20000"/>
                <a:gd name="T20" fmla="*/ 16543 w 20000"/>
                <a:gd name="T21" fmla="*/ 16377 h 20000"/>
                <a:gd name="T22" fmla="*/ 15309 w 20000"/>
                <a:gd name="T23" fmla="*/ 16377 h 20000"/>
                <a:gd name="T24" fmla="*/ 15309 w 20000"/>
                <a:gd name="T25" fmla="*/ 17585 h 20000"/>
                <a:gd name="T26" fmla="*/ 13333 w 20000"/>
                <a:gd name="T27" fmla="*/ 16830 h 20000"/>
                <a:gd name="T28" fmla="*/ 13333 w 20000"/>
                <a:gd name="T29" fmla="*/ 16377 h 20000"/>
                <a:gd name="T30" fmla="*/ 12099 w 20000"/>
                <a:gd name="T31" fmla="*/ 17585 h 20000"/>
                <a:gd name="T32" fmla="*/ 12099 w 20000"/>
                <a:gd name="T33" fmla="*/ 17962 h 20000"/>
                <a:gd name="T34" fmla="*/ 11481 w 20000"/>
                <a:gd name="T35" fmla="*/ 17585 h 20000"/>
                <a:gd name="T36" fmla="*/ 10247 w 20000"/>
                <a:gd name="T37" fmla="*/ 17962 h 20000"/>
                <a:gd name="T38" fmla="*/ 11481 w 20000"/>
                <a:gd name="T39" fmla="*/ 18717 h 20000"/>
                <a:gd name="T40" fmla="*/ 10247 w 20000"/>
                <a:gd name="T41" fmla="*/ 19472 h 20000"/>
                <a:gd name="T42" fmla="*/ 9506 w 20000"/>
                <a:gd name="T43" fmla="*/ 18717 h 20000"/>
                <a:gd name="T44" fmla="*/ 8272 w 20000"/>
                <a:gd name="T45" fmla="*/ 19472 h 20000"/>
                <a:gd name="T46" fmla="*/ 6296 w 20000"/>
                <a:gd name="T47" fmla="*/ 19925 h 20000"/>
                <a:gd name="T48" fmla="*/ 6296 w 20000"/>
                <a:gd name="T49" fmla="*/ 17585 h 20000"/>
                <a:gd name="T50" fmla="*/ 5062 w 20000"/>
                <a:gd name="T51" fmla="*/ 17962 h 20000"/>
                <a:gd name="T52" fmla="*/ 4444 w 20000"/>
                <a:gd name="T53" fmla="*/ 15623 h 20000"/>
                <a:gd name="T54" fmla="*/ 5062 w 20000"/>
                <a:gd name="T55" fmla="*/ 14868 h 20000"/>
                <a:gd name="T56" fmla="*/ 4444 w 20000"/>
                <a:gd name="T57" fmla="*/ 14491 h 20000"/>
                <a:gd name="T58" fmla="*/ 4444 w 20000"/>
                <a:gd name="T59" fmla="*/ 13660 h 20000"/>
                <a:gd name="T60" fmla="*/ 5062 w 20000"/>
                <a:gd name="T61" fmla="*/ 13283 h 20000"/>
                <a:gd name="T62" fmla="*/ 5062 w 20000"/>
                <a:gd name="T63" fmla="*/ 12528 h 20000"/>
                <a:gd name="T64" fmla="*/ 4444 w 20000"/>
                <a:gd name="T65" fmla="*/ 11698 h 20000"/>
                <a:gd name="T66" fmla="*/ 1975 w 20000"/>
                <a:gd name="T67" fmla="*/ 9434 h 20000"/>
                <a:gd name="T68" fmla="*/ 1235 w 20000"/>
                <a:gd name="T69" fmla="*/ 8604 h 20000"/>
                <a:gd name="T70" fmla="*/ 1235 w 20000"/>
                <a:gd name="T71" fmla="*/ 8226 h 20000"/>
                <a:gd name="T72" fmla="*/ 4444 w 20000"/>
                <a:gd name="T73" fmla="*/ 8604 h 20000"/>
                <a:gd name="T74" fmla="*/ 3210 w 20000"/>
                <a:gd name="T75" fmla="*/ 7396 h 20000"/>
                <a:gd name="T76" fmla="*/ 1975 w 20000"/>
                <a:gd name="T77" fmla="*/ 6642 h 20000"/>
                <a:gd name="T78" fmla="*/ 1235 w 20000"/>
                <a:gd name="T79" fmla="*/ 5434 h 20000"/>
                <a:gd name="T80" fmla="*/ 0 w 20000"/>
                <a:gd name="T81" fmla="*/ 5132 h 20000"/>
                <a:gd name="T82" fmla="*/ 1975 w 20000"/>
                <a:gd name="T83" fmla="*/ 5132 h 20000"/>
                <a:gd name="T84" fmla="*/ 1975 w 20000"/>
                <a:gd name="T85" fmla="*/ 430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00" h="20000">
                  <a:moveTo>
                    <a:pt x="1975" y="4302"/>
                  </a:moveTo>
                  <a:lnTo>
                    <a:pt x="4444" y="2340"/>
                  </a:lnTo>
                  <a:lnTo>
                    <a:pt x="9506" y="1208"/>
                  </a:lnTo>
                  <a:lnTo>
                    <a:pt x="9506" y="0"/>
                  </a:lnTo>
                  <a:lnTo>
                    <a:pt x="14568" y="5132"/>
                  </a:lnTo>
                  <a:lnTo>
                    <a:pt x="18519" y="8604"/>
                  </a:lnTo>
                  <a:lnTo>
                    <a:pt x="18519" y="11698"/>
                  </a:lnTo>
                  <a:lnTo>
                    <a:pt x="19877" y="12528"/>
                  </a:lnTo>
                  <a:lnTo>
                    <a:pt x="19877" y="14491"/>
                  </a:lnTo>
                  <a:lnTo>
                    <a:pt x="18519" y="16377"/>
                  </a:lnTo>
                  <a:lnTo>
                    <a:pt x="16543" y="16377"/>
                  </a:lnTo>
                  <a:lnTo>
                    <a:pt x="15309" y="16377"/>
                  </a:lnTo>
                  <a:lnTo>
                    <a:pt x="15309" y="17585"/>
                  </a:lnTo>
                  <a:lnTo>
                    <a:pt x="13333" y="16830"/>
                  </a:lnTo>
                  <a:lnTo>
                    <a:pt x="13333" y="16377"/>
                  </a:lnTo>
                  <a:lnTo>
                    <a:pt x="12099" y="17585"/>
                  </a:lnTo>
                  <a:lnTo>
                    <a:pt x="12099" y="17962"/>
                  </a:lnTo>
                  <a:lnTo>
                    <a:pt x="11481" y="17585"/>
                  </a:lnTo>
                  <a:lnTo>
                    <a:pt x="10247" y="17962"/>
                  </a:lnTo>
                  <a:lnTo>
                    <a:pt x="11481" y="18717"/>
                  </a:lnTo>
                  <a:lnTo>
                    <a:pt x="10247" y="19472"/>
                  </a:lnTo>
                  <a:lnTo>
                    <a:pt x="9506" y="18717"/>
                  </a:lnTo>
                  <a:lnTo>
                    <a:pt x="8272" y="19472"/>
                  </a:lnTo>
                  <a:lnTo>
                    <a:pt x="6296" y="19925"/>
                  </a:lnTo>
                  <a:lnTo>
                    <a:pt x="6296" y="17585"/>
                  </a:lnTo>
                  <a:lnTo>
                    <a:pt x="5062" y="17962"/>
                  </a:lnTo>
                  <a:lnTo>
                    <a:pt x="4444" y="15623"/>
                  </a:lnTo>
                  <a:lnTo>
                    <a:pt x="5062" y="14868"/>
                  </a:lnTo>
                  <a:lnTo>
                    <a:pt x="4444" y="14491"/>
                  </a:lnTo>
                  <a:lnTo>
                    <a:pt x="4444" y="13660"/>
                  </a:lnTo>
                  <a:lnTo>
                    <a:pt x="5062" y="13283"/>
                  </a:lnTo>
                  <a:lnTo>
                    <a:pt x="5062" y="12528"/>
                  </a:lnTo>
                  <a:lnTo>
                    <a:pt x="4444" y="11698"/>
                  </a:lnTo>
                  <a:lnTo>
                    <a:pt x="1975" y="9434"/>
                  </a:lnTo>
                  <a:lnTo>
                    <a:pt x="1235" y="8604"/>
                  </a:lnTo>
                  <a:lnTo>
                    <a:pt x="1235" y="8226"/>
                  </a:lnTo>
                  <a:lnTo>
                    <a:pt x="4444" y="8604"/>
                  </a:lnTo>
                  <a:lnTo>
                    <a:pt x="3210" y="7396"/>
                  </a:lnTo>
                  <a:lnTo>
                    <a:pt x="1975" y="6642"/>
                  </a:lnTo>
                  <a:lnTo>
                    <a:pt x="1235" y="5434"/>
                  </a:lnTo>
                  <a:lnTo>
                    <a:pt x="0" y="5132"/>
                  </a:lnTo>
                  <a:lnTo>
                    <a:pt x="1975" y="5132"/>
                  </a:lnTo>
                  <a:lnTo>
                    <a:pt x="1975" y="430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76" name="Freeform 177">
              <a:extLst>
                <a:ext uri="{FF2B5EF4-FFF2-40B4-BE49-F238E27FC236}">
                  <a16:creationId xmlns:a16="http://schemas.microsoft.com/office/drawing/2014/main" id="{F57B4DFB-84A5-0849-BFE1-4550FB7DC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541" y="3971151"/>
              <a:ext cx="36157" cy="37496"/>
            </a:xfrm>
            <a:custGeom>
              <a:avLst/>
              <a:gdLst>
                <a:gd name="T0" fmla="*/ 0 w 20000"/>
                <a:gd name="T1" fmla="*/ 12174 h 20000"/>
                <a:gd name="T2" fmla="*/ 2941 w 20000"/>
                <a:gd name="T3" fmla="*/ 7826 h 20000"/>
                <a:gd name="T4" fmla="*/ 4706 w 20000"/>
                <a:gd name="T5" fmla="*/ 0 h 20000"/>
                <a:gd name="T6" fmla="*/ 12059 w 20000"/>
                <a:gd name="T7" fmla="*/ 0 h 20000"/>
                <a:gd name="T8" fmla="*/ 15000 w 20000"/>
                <a:gd name="T9" fmla="*/ 3188 h 20000"/>
                <a:gd name="T10" fmla="*/ 18235 w 20000"/>
                <a:gd name="T11" fmla="*/ 3188 h 20000"/>
                <a:gd name="T12" fmla="*/ 18235 w 20000"/>
                <a:gd name="T13" fmla="*/ 6087 h 20000"/>
                <a:gd name="T14" fmla="*/ 12059 w 20000"/>
                <a:gd name="T15" fmla="*/ 7826 h 20000"/>
                <a:gd name="T16" fmla="*/ 15000 w 20000"/>
                <a:gd name="T17" fmla="*/ 10725 h 20000"/>
                <a:gd name="T18" fmla="*/ 19706 w 20000"/>
                <a:gd name="T19" fmla="*/ 19710 h 20000"/>
                <a:gd name="T20" fmla="*/ 12059 w 20000"/>
                <a:gd name="T21" fmla="*/ 19710 h 20000"/>
                <a:gd name="T22" fmla="*/ 10588 w 20000"/>
                <a:gd name="T23" fmla="*/ 15072 h 20000"/>
                <a:gd name="T24" fmla="*/ 0 w 20000"/>
                <a:gd name="T25" fmla="*/ 1217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0" y="12174"/>
                  </a:moveTo>
                  <a:lnTo>
                    <a:pt x="2941" y="7826"/>
                  </a:lnTo>
                  <a:lnTo>
                    <a:pt x="4706" y="0"/>
                  </a:lnTo>
                  <a:lnTo>
                    <a:pt x="12059" y="0"/>
                  </a:lnTo>
                  <a:lnTo>
                    <a:pt x="15000" y="3188"/>
                  </a:lnTo>
                  <a:lnTo>
                    <a:pt x="18235" y="3188"/>
                  </a:lnTo>
                  <a:lnTo>
                    <a:pt x="18235" y="6087"/>
                  </a:lnTo>
                  <a:lnTo>
                    <a:pt x="12059" y="7826"/>
                  </a:lnTo>
                  <a:lnTo>
                    <a:pt x="15000" y="10725"/>
                  </a:lnTo>
                  <a:lnTo>
                    <a:pt x="19706" y="19710"/>
                  </a:lnTo>
                  <a:lnTo>
                    <a:pt x="12059" y="19710"/>
                  </a:lnTo>
                  <a:lnTo>
                    <a:pt x="10588" y="15072"/>
                  </a:lnTo>
                  <a:lnTo>
                    <a:pt x="0" y="1217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77" name="Freeform 176">
              <a:extLst>
                <a:ext uri="{FF2B5EF4-FFF2-40B4-BE49-F238E27FC236}">
                  <a16:creationId xmlns:a16="http://schemas.microsoft.com/office/drawing/2014/main" id="{3CB764EC-5F13-F44C-85D9-48609A135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0440" y="4159972"/>
              <a:ext cx="188822" cy="224978"/>
            </a:xfrm>
            <a:custGeom>
              <a:avLst/>
              <a:gdLst>
                <a:gd name="T0" fmla="*/ 2323 w 20000"/>
                <a:gd name="T1" fmla="*/ 2952 h 20000"/>
                <a:gd name="T2" fmla="*/ 3229 w 20000"/>
                <a:gd name="T3" fmla="*/ 476 h 20000"/>
                <a:gd name="T4" fmla="*/ 4646 w 20000"/>
                <a:gd name="T5" fmla="*/ 0 h 20000"/>
                <a:gd name="T6" fmla="*/ 6459 w 20000"/>
                <a:gd name="T7" fmla="*/ 1238 h 20000"/>
                <a:gd name="T8" fmla="*/ 6459 w 20000"/>
                <a:gd name="T9" fmla="*/ 2952 h 20000"/>
                <a:gd name="T10" fmla="*/ 10198 w 20000"/>
                <a:gd name="T11" fmla="*/ 3714 h 20000"/>
                <a:gd name="T12" fmla="*/ 11445 w 20000"/>
                <a:gd name="T13" fmla="*/ 4476 h 20000"/>
                <a:gd name="T14" fmla="*/ 11671 w 20000"/>
                <a:gd name="T15" fmla="*/ 6429 h 20000"/>
                <a:gd name="T16" fmla="*/ 9972 w 20000"/>
                <a:gd name="T17" fmla="*/ 6429 h 20000"/>
                <a:gd name="T18" fmla="*/ 12578 w 20000"/>
                <a:gd name="T19" fmla="*/ 8857 h 20000"/>
                <a:gd name="T20" fmla="*/ 14051 w 20000"/>
                <a:gd name="T21" fmla="*/ 10095 h 20000"/>
                <a:gd name="T22" fmla="*/ 16431 w 20000"/>
                <a:gd name="T23" fmla="*/ 12286 h 20000"/>
                <a:gd name="T24" fmla="*/ 19320 w 20000"/>
                <a:gd name="T25" fmla="*/ 14810 h 20000"/>
                <a:gd name="T26" fmla="*/ 19943 w 20000"/>
                <a:gd name="T27" fmla="*/ 16238 h 20000"/>
                <a:gd name="T28" fmla="*/ 19943 w 20000"/>
                <a:gd name="T29" fmla="*/ 18000 h 20000"/>
                <a:gd name="T30" fmla="*/ 18414 w 20000"/>
                <a:gd name="T31" fmla="*/ 18714 h 20000"/>
                <a:gd name="T32" fmla="*/ 16431 w 20000"/>
                <a:gd name="T33" fmla="*/ 18476 h 20000"/>
                <a:gd name="T34" fmla="*/ 16091 w 20000"/>
                <a:gd name="T35" fmla="*/ 19952 h 20000"/>
                <a:gd name="T36" fmla="*/ 14051 w 20000"/>
                <a:gd name="T37" fmla="*/ 19476 h 20000"/>
                <a:gd name="T38" fmla="*/ 14618 w 20000"/>
                <a:gd name="T39" fmla="*/ 18000 h 20000"/>
                <a:gd name="T40" fmla="*/ 14618 w 20000"/>
                <a:gd name="T41" fmla="*/ 15524 h 20000"/>
                <a:gd name="T42" fmla="*/ 14051 w 20000"/>
                <a:gd name="T43" fmla="*/ 14810 h 20000"/>
                <a:gd name="T44" fmla="*/ 12578 w 20000"/>
                <a:gd name="T45" fmla="*/ 13333 h 20000"/>
                <a:gd name="T46" fmla="*/ 12295 w 20000"/>
                <a:gd name="T47" fmla="*/ 12095 h 20000"/>
                <a:gd name="T48" fmla="*/ 9972 w 20000"/>
                <a:gd name="T49" fmla="*/ 9619 h 20000"/>
                <a:gd name="T50" fmla="*/ 7875 w 20000"/>
                <a:gd name="T51" fmla="*/ 10095 h 20000"/>
                <a:gd name="T52" fmla="*/ 6459 w 20000"/>
                <a:gd name="T53" fmla="*/ 10333 h 20000"/>
                <a:gd name="T54" fmla="*/ 4646 w 20000"/>
                <a:gd name="T55" fmla="*/ 10333 h 20000"/>
                <a:gd name="T56" fmla="*/ 3229 w 20000"/>
                <a:gd name="T57" fmla="*/ 11095 h 20000"/>
                <a:gd name="T58" fmla="*/ 2606 w 20000"/>
                <a:gd name="T59" fmla="*/ 9143 h 20000"/>
                <a:gd name="T60" fmla="*/ 2606 w 20000"/>
                <a:gd name="T61" fmla="*/ 7143 h 20000"/>
                <a:gd name="T62" fmla="*/ 1473 w 20000"/>
                <a:gd name="T63" fmla="*/ 6905 h 20000"/>
                <a:gd name="T64" fmla="*/ 1473 w 20000"/>
                <a:gd name="T65" fmla="*/ 5667 h 20000"/>
                <a:gd name="T66" fmla="*/ 0 w 20000"/>
                <a:gd name="T67" fmla="*/ 5190 h 20000"/>
                <a:gd name="T68" fmla="*/ 227 w 20000"/>
                <a:gd name="T69" fmla="*/ 3905 h 20000"/>
                <a:gd name="T70" fmla="*/ 907 w 20000"/>
                <a:gd name="T71" fmla="*/ 3190 h 20000"/>
                <a:gd name="T72" fmla="*/ 2323 w 20000"/>
                <a:gd name="T73" fmla="*/ 247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000" h="20000">
                  <a:moveTo>
                    <a:pt x="2323" y="2476"/>
                  </a:moveTo>
                  <a:lnTo>
                    <a:pt x="2323" y="2952"/>
                  </a:lnTo>
                  <a:lnTo>
                    <a:pt x="3796" y="2952"/>
                  </a:lnTo>
                  <a:lnTo>
                    <a:pt x="3229" y="476"/>
                  </a:lnTo>
                  <a:lnTo>
                    <a:pt x="3796" y="0"/>
                  </a:lnTo>
                  <a:lnTo>
                    <a:pt x="4646" y="0"/>
                  </a:lnTo>
                  <a:lnTo>
                    <a:pt x="5212" y="762"/>
                  </a:lnTo>
                  <a:lnTo>
                    <a:pt x="6459" y="1238"/>
                  </a:lnTo>
                  <a:lnTo>
                    <a:pt x="6459" y="1762"/>
                  </a:lnTo>
                  <a:lnTo>
                    <a:pt x="6459" y="2952"/>
                  </a:lnTo>
                  <a:lnTo>
                    <a:pt x="8442" y="3714"/>
                  </a:lnTo>
                  <a:lnTo>
                    <a:pt x="10198" y="3714"/>
                  </a:lnTo>
                  <a:lnTo>
                    <a:pt x="10878" y="4476"/>
                  </a:lnTo>
                  <a:lnTo>
                    <a:pt x="11445" y="4476"/>
                  </a:lnTo>
                  <a:lnTo>
                    <a:pt x="11671" y="5190"/>
                  </a:lnTo>
                  <a:lnTo>
                    <a:pt x="11671" y="6429"/>
                  </a:lnTo>
                  <a:lnTo>
                    <a:pt x="10878" y="6429"/>
                  </a:lnTo>
                  <a:lnTo>
                    <a:pt x="9972" y="6429"/>
                  </a:lnTo>
                  <a:lnTo>
                    <a:pt x="9972" y="7143"/>
                  </a:lnTo>
                  <a:lnTo>
                    <a:pt x="12578" y="8857"/>
                  </a:lnTo>
                  <a:lnTo>
                    <a:pt x="13201" y="9143"/>
                  </a:lnTo>
                  <a:lnTo>
                    <a:pt x="14051" y="10095"/>
                  </a:lnTo>
                  <a:lnTo>
                    <a:pt x="14958" y="11095"/>
                  </a:lnTo>
                  <a:lnTo>
                    <a:pt x="16431" y="12286"/>
                  </a:lnTo>
                  <a:lnTo>
                    <a:pt x="17564" y="13524"/>
                  </a:lnTo>
                  <a:lnTo>
                    <a:pt x="19320" y="14810"/>
                  </a:lnTo>
                  <a:lnTo>
                    <a:pt x="19320" y="16238"/>
                  </a:lnTo>
                  <a:lnTo>
                    <a:pt x="19943" y="16238"/>
                  </a:lnTo>
                  <a:lnTo>
                    <a:pt x="19943" y="17238"/>
                  </a:lnTo>
                  <a:lnTo>
                    <a:pt x="19943" y="18000"/>
                  </a:lnTo>
                  <a:lnTo>
                    <a:pt x="19943" y="18714"/>
                  </a:lnTo>
                  <a:lnTo>
                    <a:pt x="18414" y="18714"/>
                  </a:lnTo>
                  <a:lnTo>
                    <a:pt x="17564" y="18000"/>
                  </a:lnTo>
                  <a:lnTo>
                    <a:pt x="16431" y="18476"/>
                  </a:lnTo>
                  <a:lnTo>
                    <a:pt x="16431" y="19476"/>
                  </a:lnTo>
                  <a:lnTo>
                    <a:pt x="16091" y="19952"/>
                  </a:lnTo>
                  <a:lnTo>
                    <a:pt x="15524" y="19476"/>
                  </a:lnTo>
                  <a:lnTo>
                    <a:pt x="14051" y="19476"/>
                  </a:lnTo>
                  <a:lnTo>
                    <a:pt x="14051" y="18714"/>
                  </a:lnTo>
                  <a:lnTo>
                    <a:pt x="14618" y="18000"/>
                  </a:lnTo>
                  <a:lnTo>
                    <a:pt x="14618" y="16238"/>
                  </a:lnTo>
                  <a:lnTo>
                    <a:pt x="14618" y="15524"/>
                  </a:lnTo>
                  <a:lnTo>
                    <a:pt x="14051" y="15286"/>
                  </a:lnTo>
                  <a:lnTo>
                    <a:pt x="14051" y="14810"/>
                  </a:lnTo>
                  <a:lnTo>
                    <a:pt x="13201" y="14286"/>
                  </a:lnTo>
                  <a:lnTo>
                    <a:pt x="12578" y="13333"/>
                  </a:lnTo>
                  <a:lnTo>
                    <a:pt x="12295" y="12286"/>
                  </a:lnTo>
                  <a:lnTo>
                    <a:pt x="12295" y="12095"/>
                  </a:lnTo>
                  <a:lnTo>
                    <a:pt x="10878" y="10333"/>
                  </a:lnTo>
                  <a:lnTo>
                    <a:pt x="9972" y="9619"/>
                  </a:lnTo>
                  <a:lnTo>
                    <a:pt x="8442" y="9143"/>
                  </a:lnTo>
                  <a:lnTo>
                    <a:pt x="7875" y="10095"/>
                  </a:lnTo>
                  <a:lnTo>
                    <a:pt x="7025" y="10095"/>
                  </a:lnTo>
                  <a:lnTo>
                    <a:pt x="6459" y="10333"/>
                  </a:lnTo>
                  <a:lnTo>
                    <a:pt x="5552" y="9619"/>
                  </a:lnTo>
                  <a:lnTo>
                    <a:pt x="4646" y="10333"/>
                  </a:lnTo>
                  <a:lnTo>
                    <a:pt x="4079" y="10333"/>
                  </a:lnTo>
                  <a:lnTo>
                    <a:pt x="3229" y="11095"/>
                  </a:lnTo>
                  <a:lnTo>
                    <a:pt x="2606" y="10810"/>
                  </a:lnTo>
                  <a:lnTo>
                    <a:pt x="2606" y="9143"/>
                  </a:lnTo>
                  <a:lnTo>
                    <a:pt x="3229" y="7619"/>
                  </a:lnTo>
                  <a:lnTo>
                    <a:pt x="2606" y="7143"/>
                  </a:lnTo>
                  <a:lnTo>
                    <a:pt x="2323" y="6429"/>
                  </a:lnTo>
                  <a:lnTo>
                    <a:pt x="1473" y="6905"/>
                  </a:lnTo>
                  <a:lnTo>
                    <a:pt x="907" y="6429"/>
                  </a:lnTo>
                  <a:lnTo>
                    <a:pt x="1473" y="5667"/>
                  </a:lnTo>
                  <a:lnTo>
                    <a:pt x="227" y="4952"/>
                  </a:lnTo>
                  <a:lnTo>
                    <a:pt x="0" y="5190"/>
                  </a:lnTo>
                  <a:lnTo>
                    <a:pt x="0" y="4476"/>
                  </a:lnTo>
                  <a:lnTo>
                    <a:pt x="227" y="3905"/>
                  </a:lnTo>
                  <a:lnTo>
                    <a:pt x="1473" y="3714"/>
                  </a:lnTo>
                  <a:lnTo>
                    <a:pt x="907" y="3190"/>
                  </a:lnTo>
                  <a:lnTo>
                    <a:pt x="1473" y="2952"/>
                  </a:lnTo>
                  <a:lnTo>
                    <a:pt x="2323" y="247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78" name="Freeform 175">
              <a:extLst>
                <a:ext uri="{FF2B5EF4-FFF2-40B4-BE49-F238E27FC236}">
                  <a16:creationId xmlns:a16="http://schemas.microsoft.com/office/drawing/2014/main" id="{21B49A43-09DB-244C-8575-50BA5039A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335" y="3846609"/>
              <a:ext cx="30801" cy="45531"/>
            </a:xfrm>
            <a:custGeom>
              <a:avLst/>
              <a:gdLst>
                <a:gd name="T0" fmla="*/ 9310 w 20000"/>
                <a:gd name="T1" fmla="*/ 2381 h 20000"/>
                <a:gd name="T2" fmla="*/ 19655 w 20000"/>
                <a:gd name="T3" fmla="*/ 0 h 20000"/>
                <a:gd name="T4" fmla="*/ 19655 w 20000"/>
                <a:gd name="T5" fmla="*/ 3571 h 20000"/>
                <a:gd name="T6" fmla="*/ 19655 w 20000"/>
                <a:gd name="T7" fmla="*/ 8571 h 20000"/>
                <a:gd name="T8" fmla="*/ 14483 w 20000"/>
                <a:gd name="T9" fmla="*/ 12381 h 20000"/>
                <a:gd name="T10" fmla="*/ 14483 w 20000"/>
                <a:gd name="T11" fmla="*/ 13571 h 20000"/>
                <a:gd name="T12" fmla="*/ 10690 w 20000"/>
                <a:gd name="T13" fmla="*/ 18333 h 20000"/>
                <a:gd name="T14" fmla="*/ 5517 w 20000"/>
                <a:gd name="T15" fmla="*/ 18333 h 20000"/>
                <a:gd name="T16" fmla="*/ 5517 w 20000"/>
                <a:gd name="T17" fmla="*/ 19762 h 20000"/>
                <a:gd name="T18" fmla="*/ 0 w 20000"/>
                <a:gd name="T19" fmla="*/ 19762 h 20000"/>
                <a:gd name="T20" fmla="*/ 0 w 20000"/>
                <a:gd name="T21" fmla="*/ 15952 h 20000"/>
                <a:gd name="T22" fmla="*/ 3793 w 20000"/>
                <a:gd name="T23" fmla="*/ 12381 h 20000"/>
                <a:gd name="T24" fmla="*/ 5517 w 20000"/>
                <a:gd name="T25" fmla="*/ 6190 h 20000"/>
                <a:gd name="T26" fmla="*/ 9310 w 20000"/>
                <a:gd name="T27" fmla="*/ 238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00" h="20000">
                  <a:moveTo>
                    <a:pt x="9310" y="2381"/>
                  </a:moveTo>
                  <a:lnTo>
                    <a:pt x="19655" y="0"/>
                  </a:lnTo>
                  <a:lnTo>
                    <a:pt x="19655" y="3571"/>
                  </a:lnTo>
                  <a:lnTo>
                    <a:pt x="19655" y="8571"/>
                  </a:lnTo>
                  <a:lnTo>
                    <a:pt x="14483" y="12381"/>
                  </a:lnTo>
                  <a:lnTo>
                    <a:pt x="14483" y="13571"/>
                  </a:lnTo>
                  <a:lnTo>
                    <a:pt x="10690" y="18333"/>
                  </a:lnTo>
                  <a:lnTo>
                    <a:pt x="5517" y="18333"/>
                  </a:lnTo>
                  <a:lnTo>
                    <a:pt x="5517" y="19762"/>
                  </a:lnTo>
                  <a:lnTo>
                    <a:pt x="0" y="19762"/>
                  </a:lnTo>
                  <a:lnTo>
                    <a:pt x="0" y="15952"/>
                  </a:lnTo>
                  <a:lnTo>
                    <a:pt x="3793" y="12381"/>
                  </a:lnTo>
                  <a:lnTo>
                    <a:pt x="5517" y="6190"/>
                  </a:lnTo>
                  <a:lnTo>
                    <a:pt x="9310" y="238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79" name="Freeform 174">
              <a:extLst>
                <a:ext uri="{FF2B5EF4-FFF2-40B4-BE49-F238E27FC236}">
                  <a16:creationId xmlns:a16="http://schemas.microsoft.com/office/drawing/2014/main" id="{8D176851-FDD0-8D49-8A9A-F02E9547F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3206" y="4564393"/>
              <a:ext cx="97757" cy="128559"/>
            </a:xfrm>
            <a:custGeom>
              <a:avLst/>
              <a:gdLst>
                <a:gd name="T0" fmla="*/ 0 w 20000"/>
                <a:gd name="T1" fmla="*/ 335 h 20000"/>
                <a:gd name="T2" fmla="*/ 440 w 20000"/>
                <a:gd name="T3" fmla="*/ 0 h 20000"/>
                <a:gd name="T4" fmla="*/ 4505 w 20000"/>
                <a:gd name="T5" fmla="*/ 1674 h 20000"/>
                <a:gd name="T6" fmla="*/ 3407 w 20000"/>
                <a:gd name="T7" fmla="*/ 3431 h 20000"/>
                <a:gd name="T8" fmla="*/ 5604 w 20000"/>
                <a:gd name="T9" fmla="*/ 3431 h 20000"/>
                <a:gd name="T10" fmla="*/ 6264 w 20000"/>
                <a:gd name="T11" fmla="*/ 1674 h 20000"/>
                <a:gd name="T12" fmla="*/ 7363 w 20000"/>
                <a:gd name="T13" fmla="*/ 2594 h 20000"/>
                <a:gd name="T14" fmla="*/ 8022 w 20000"/>
                <a:gd name="T15" fmla="*/ 1674 h 20000"/>
                <a:gd name="T16" fmla="*/ 9121 w 20000"/>
                <a:gd name="T17" fmla="*/ 1674 h 20000"/>
                <a:gd name="T18" fmla="*/ 15385 w 20000"/>
                <a:gd name="T19" fmla="*/ 7364 h 20000"/>
                <a:gd name="T20" fmla="*/ 15385 w 20000"/>
                <a:gd name="T21" fmla="*/ 10879 h 20000"/>
                <a:gd name="T22" fmla="*/ 16593 w 20000"/>
                <a:gd name="T23" fmla="*/ 12971 h 20000"/>
                <a:gd name="T24" fmla="*/ 16593 w 20000"/>
                <a:gd name="T25" fmla="*/ 14728 h 20000"/>
                <a:gd name="T26" fmla="*/ 18132 w 20000"/>
                <a:gd name="T27" fmla="*/ 15146 h 20000"/>
                <a:gd name="T28" fmla="*/ 19890 w 20000"/>
                <a:gd name="T29" fmla="*/ 19916 h 20000"/>
                <a:gd name="T30" fmla="*/ 19341 w 20000"/>
                <a:gd name="T31" fmla="*/ 18577 h 20000"/>
                <a:gd name="T32" fmla="*/ 16593 w 20000"/>
                <a:gd name="T33" fmla="*/ 19498 h 20000"/>
                <a:gd name="T34" fmla="*/ 16593 w 20000"/>
                <a:gd name="T35" fmla="*/ 19916 h 20000"/>
                <a:gd name="T36" fmla="*/ 13626 w 20000"/>
                <a:gd name="T37" fmla="*/ 18243 h 20000"/>
                <a:gd name="T38" fmla="*/ 10220 w 20000"/>
                <a:gd name="T39" fmla="*/ 16485 h 20000"/>
                <a:gd name="T40" fmla="*/ 6264 w 20000"/>
                <a:gd name="T41" fmla="*/ 13808 h 20000"/>
                <a:gd name="T42" fmla="*/ 5604 w 20000"/>
                <a:gd name="T43" fmla="*/ 12552 h 20000"/>
                <a:gd name="T44" fmla="*/ 2857 w 20000"/>
                <a:gd name="T45" fmla="*/ 10377 h 20000"/>
                <a:gd name="T46" fmla="*/ 2857 w 20000"/>
                <a:gd name="T47" fmla="*/ 9038 h 20000"/>
                <a:gd name="T48" fmla="*/ 2857 w 20000"/>
                <a:gd name="T49" fmla="*/ 6946 h 20000"/>
                <a:gd name="T50" fmla="*/ 1758 w 20000"/>
                <a:gd name="T51" fmla="*/ 6109 h 20000"/>
                <a:gd name="T52" fmla="*/ 440 w 20000"/>
                <a:gd name="T53" fmla="*/ 3431 h 20000"/>
                <a:gd name="T54" fmla="*/ 0 w 20000"/>
                <a:gd name="T55" fmla="*/ 33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00" h="20000">
                  <a:moveTo>
                    <a:pt x="0" y="335"/>
                  </a:moveTo>
                  <a:lnTo>
                    <a:pt x="440" y="0"/>
                  </a:lnTo>
                  <a:lnTo>
                    <a:pt x="4505" y="1674"/>
                  </a:lnTo>
                  <a:lnTo>
                    <a:pt x="3407" y="3431"/>
                  </a:lnTo>
                  <a:lnTo>
                    <a:pt x="5604" y="3431"/>
                  </a:lnTo>
                  <a:lnTo>
                    <a:pt x="6264" y="1674"/>
                  </a:lnTo>
                  <a:lnTo>
                    <a:pt x="7363" y="2594"/>
                  </a:lnTo>
                  <a:lnTo>
                    <a:pt x="8022" y="1674"/>
                  </a:lnTo>
                  <a:lnTo>
                    <a:pt x="9121" y="1674"/>
                  </a:lnTo>
                  <a:lnTo>
                    <a:pt x="15385" y="7364"/>
                  </a:lnTo>
                  <a:lnTo>
                    <a:pt x="15385" y="10879"/>
                  </a:lnTo>
                  <a:lnTo>
                    <a:pt x="16593" y="12971"/>
                  </a:lnTo>
                  <a:lnTo>
                    <a:pt x="16593" y="14728"/>
                  </a:lnTo>
                  <a:lnTo>
                    <a:pt x="18132" y="15146"/>
                  </a:lnTo>
                  <a:lnTo>
                    <a:pt x="19890" y="19916"/>
                  </a:lnTo>
                  <a:lnTo>
                    <a:pt x="19341" y="18577"/>
                  </a:lnTo>
                  <a:lnTo>
                    <a:pt x="16593" y="19498"/>
                  </a:lnTo>
                  <a:lnTo>
                    <a:pt x="16593" y="19916"/>
                  </a:lnTo>
                  <a:lnTo>
                    <a:pt x="13626" y="18243"/>
                  </a:lnTo>
                  <a:lnTo>
                    <a:pt x="10220" y="16485"/>
                  </a:lnTo>
                  <a:lnTo>
                    <a:pt x="6264" y="13808"/>
                  </a:lnTo>
                  <a:lnTo>
                    <a:pt x="5604" y="12552"/>
                  </a:lnTo>
                  <a:lnTo>
                    <a:pt x="2857" y="10377"/>
                  </a:lnTo>
                  <a:lnTo>
                    <a:pt x="2857" y="9038"/>
                  </a:lnTo>
                  <a:lnTo>
                    <a:pt x="2857" y="6946"/>
                  </a:lnTo>
                  <a:lnTo>
                    <a:pt x="1758" y="6109"/>
                  </a:lnTo>
                  <a:lnTo>
                    <a:pt x="440" y="3431"/>
                  </a:lnTo>
                  <a:lnTo>
                    <a:pt x="0" y="33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80" name="Freeform 173">
              <a:extLst>
                <a:ext uri="{FF2B5EF4-FFF2-40B4-BE49-F238E27FC236}">
                  <a16:creationId xmlns:a16="http://schemas.microsoft.com/office/drawing/2014/main" id="{2FC2F98A-9252-AA46-B36A-84BDBC2B6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214" y="3248013"/>
              <a:ext cx="741896" cy="344161"/>
            </a:xfrm>
            <a:custGeom>
              <a:avLst/>
              <a:gdLst>
                <a:gd name="T0" fmla="*/ 5853 w 20000"/>
                <a:gd name="T1" fmla="*/ 0 h 20000"/>
                <a:gd name="T2" fmla="*/ 8613 w 20000"/>
                <a:gd name="T3" fmla="*/ 3053 h 20000"/>
                <a:gd name="T4" fmla="*/ 10260 w 20000"/>
                <a:gd name="T5" fmla="*/ 2243 h 20000"/>
                <a:gd name="T6" fmla="*/ 11821 w 20000"/>
                <a:gd name="T7" fmla="*/ 3364 h 20000"/>
                <a:gd name="T8" fmla="*/ 12413 w 20000"/>
                <a:gd name="T9" fmla="*/ 4330 h 20000"/>
                <a:gd name="T10" fmla="*/ 13685 w 20000"/>
                <a:gd name="T11" fmla="*/ 4330 h 20000"/>
                <a:gd name="T12" fmla="*/ 15347 w 20000"/>
                <a:gd name="T13" fmla="*/ 1464 h 20000"/>
                <a:gd name="T14" fmla="*/ 17139 w 20000"/>
                <a:gd name="T15" fmla="*/ 2243 h 20000"/>
                <a:gd name="T16" fmla="*/ 17066 w 20000"/>
                <a:gd name="T17" fmla="*/ 5140 h 20000"/>
                <a:gd name="T18" fmla="*/ 16908 w 20000"/>
                <a:gd name="T19" fmla="*/ 5981 h 20000"/>
                <a:gd name="T20" fmla="*/ 17442 w 20000"/>
                <a:gd name="T21" fmla="*/ 6449 h 20000"/>
                <a:gd name="T22" fmla="*/ 18035 w 20000"/>
                <a:gd name="T23" fmla="*/ 6760 h 20000"/>
                <a:gd name="T24" fmla="*/ 18627 w 20000"/>
                <a:gd name="T25" fmla="*/ 5639 h 20000"/>
                <a:gd name="T26" fmla="*/ 19451 w 20000"/>
                <a:gd name="T27" fmla="*/ 6916 h 20000"/>
                <a:gd name="T28" fmla="*/ 19986 w 20000"/>
                <a:gd name="T29" fmla="*/ 8224 h 20000"/>
                <a:gd name="T30" fmla="*/ 19393 w 20000"/>
                <a:gd name="T31" fmla="*/ 8224 h 20000"/>
                <a:gd name="T32" fmla="*/ 18627 w 20000"/>
                <a:gd name="T33" fmla="*/ 9346 h 20000"/>
                <a:gd name="T34" fmla="*/ 18483 w 20000"/>
                <a:gd name="T35" fmla="*/ 9813 h 20000"/>
                <a:gd name="T36" fmla="*/ 18266 w 20000"/>
                <a:gd name="T37" fmla="*/ 9502 h 20000"/>
                <a:gd name="T38" fmla="*/ 17890 w 20000"/>
                <a:gd name="T39" fmla="*/ 10125 h 20000"/>
                <a:gd name="T40" fmla="*/ 17442 w 20000"/>
                <a:gd name="T41" fmla="*/ 11589 h 20000"/>
                <a:gd name="T42" fmla="*/ 16908 w 20000"/>
                <a:gd name="T43" fmla="*/ 12741 h 20000"/>
                <a:gd name="T44" fmla="*/ 16315 w 20000"/>
                <a:gd name="T45" fmla="*/ 12897 h 20000"/>
                <a:gd name="T46" fmla="*/ 15578 w 20000"/>
                <a:gd name="T47" fmla="*/ 12741 h 20000"/>
                <a:gd name="T48" fmla="*/ 15491 w 20000"/>
                <a:gd name="T49" fmla="*/ 14019 h 20000"/>
                <a:gd name="T50" fmla="*/ 15723 w 20000"/>
                <a:gd name="T51" fmla="*/ 15639 h 20000"/>
                <a:gd name="T52" fmla="*/ 15260 w 20000"/>
                <a:gd name="T53" fmla="*/ 17072 h 20000"/>
                <a:gd name="T54" fmla="*/ 14740 w 20000"/>
                <a:gd name="T55" fmla="*/ 18193 h 20000"/>
                <a:gd name="T56" fmla="*/ 12211 w 20000"/>
                <a:gd name="T57" fmla="*/ 19969 h 20000"/>
                <a:gd name="T58" fmla="*/ 11590 w 20000"/>
                <a:gd name="T59" fmla="*/ 19657 h 20000"/>
                <a:gd name="T60" fmla="*/ 10029 w 20000"/>
                <a:gd name="T61" fmla="*/ 19034 h 20000"/>
                <a:gd name="T62" fmla="*/ 8829 w 20000"/>
                <a:gd name="T63" fmla="*/ 18380 h 20000"/>
                <a:gd name="T64" fmla="*/ 7413 w 20000"/>
                <a:gd name="T65" fmla="*/ 18692 h 20000"/>
                <a:gd name="T66" fmla="*/ 6662 w 20000"/>
                <a:gd name="T67" fmla="*/ 19034 h 20000"/>
                <a:gd name="T68" fmla="*/ 5910 w 20000"/>
                <a:gd name="T69" fmla="*/ 16604 h 20000"/>
                <a:gd name="T70" fmla="*/ 5535 w 20000"/>
                <a:gd name="T71" fmla="*/ 16106 h 20000"/>
                <a:gd name="T72" fmla="*/ 4350 w 20000"/>
                <a:gd name="T73" fmla="*/ 14829 h 20000"/>
                <a:gd name="T74" fmla="*/ 3136 w 20000"/>
                <a:gd name="T75" fmla="*/ 14517 h 20000"/>
                <a:gd name="T76" fmla="*/ 2399 w 20000"/>
                <a:gd name="T77" fmla="*/ 13209 h 20000"/>
                <a:gd name="T78" fmla="*/ 2399 w 20000"/>
                <a:gd name="T79" fmla="*/ 12243 h 20000"/>
                <a:gd name="T80" fmla="*/ 2023 w 20000"/>
                <a:gd name="T81" fmla="*/ 10312 h 20000"/>
                <a:gd name="T82" fmla="*/ 1431 w 20000"/>
                <a:gd name="T83" fmla="*/ 9502 h 20000"/>
                <a:gd name="T84" fmla="*/ 1214 w 20000"/>
                <a:gd name="T85" fmla="*/ 8847 h 20000"/>
                <a:gd name="T86" fmla="*/ 592 w 20000"/>
                <a:gd name="T87" fmla="*/ 8536 h 20000"/>
                <a:gd name="T88" fmla="*/ 231 w 20000"/>
                <a:gd name="T89" fmla="*/ 8069 h 20000"/>
                <a:gd name="T90" fmla="*/ 0 w 20000"/>
                <a:gd name="T91" fmla="*/ 6916 h 20000"/>
                <a:gd name="T92" fmla="*/ 983 w 20000"/>
                <a:gd name="T93" fmla="*/ 5639 h 20000"/>
                <a:gd name="T94" fmla="*/ 1358 w 20000"/>
                <a:gd name="T95" fmla="*/ 4330 h 20000"/>
                <a:gd name="T96" fmla="*/ 1806 w 20000"/>
                <a:gd name="T97" fmla="*/ 3551 h 20000"/>
                <a:gd name="T98" fmla="*/ 2775 w 20000"/>
                <a:gd name="T99" fmla="*/ 3863 h 20000"/>
                <a:gd name="T100" fmla="*/ 3584 w 20000"/>
                <a:gd name="T101" fmla="*/ 4330 h 20000"/>
                <a:gd name="T102" fmla="*/ 4942 w 20000"/>
                <a:gd name="T103" fmla="*/ 4642 h 20000"/>
                <a:gd name="T104" fmla="*/ 5853 w 20000"/>
                <a:gd name="T105" fmla="*/ 3551 h 20000"/>
                <a:gd name="T106" fmla="*/ 5462 w 20000"/>
                <a:gd name="T107" fmla="*/ 1464 h 20000"/>
                <a:gd name="T108" fmla="*/ 5853 w 20000"/>
                <a:gd name="T109" fmla="*/ 49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00" h="20000">
                  <a:moveTo>
                    <a:pt x="5853" y="498"/>
                  </a:moveTo>
                  <a:lnTo>
                    <a:pt x="5853" y="0"/>
                  </a:lnTo>
                  <a:lnTo>
                    <a:pt x="7717" y="966"/>
                  </a:lnTo>
                  <a:lnTo>
                    <a:pt x="8613" y="3053"/>
                  </a:lnTo>
                  <a:lnTo>
                    <a:pt x="9205" y="3053"/>
                  </a:lnTo>
                  <a:lnTo>
                    <a:pt x="10260" y="2243"/>
                  </a:lnTo>
                  <a:lnTo>
                    <a:pt x="10766" y="2555"/>
                  </a:lnTo>
                  <a:lnTo>
                    <a:pt x="11821" y="3364"/>
                  </a:lnTo>
                  <a:lnTo>
                    <a:pt x="11980" y="3863"/>
                  </a:lnTo>
                  <a:lnTo>
                    <a:pt x="12413" y="4330"/>
                  </a:lnTo>
                  <a:lnTo>
                    <a:pt x="12803" y="4330"/>
                  </a:lnTo>
                  <a:lnTo>
                    <a:pt x="13685" y="4330"/>
                  </a:lnTo>
                  <a:lnTo>
                    <a:pt x="14957" y="3364"/>
                  </a:lnTo>
                  <a:lnTo>
                    <a:pt x="15347" y="1464"/>
                  </a:lnTo>
                  <a:lnTo>
                    <a:pt x="16460" y="2243"/>
                  </a:lnTo>
                  <a:lnTo>
                    <a:pt x="17139" y="2243"/>
                  </a:lnTo>
                  <a:lnTo>
                    <a:pt x="17066" y="3053"/>
                  </a:lnTo>
                  <a:lnTo>
                    <a:pt x="17066" y="5140"/>
                  </a:lnTo>
                  <a:lnTo>
                    <a:pt x="17066" y="5639"/>
                  </a:lnTo>
                  <a:lnTo>
                    <a:pt x="16908" y="5981"/>
                  </a:lnTo>
                  <a:lnTo>
                    <a:pt x="17283" y="6760"/>
                  </a:lnTo>
                  <a:lnTo>
                    <a:pt x="17442" y="6449"/>
                  </a:lnTo>
                  <a:lnTo>
                    <a:pt x="17803" y="6449"/>
                  </a:lnTo>
                  <a:lnTo>
                    <a:pt x="18035" y="6760"/>
                  </a:lnTo>
                  <a:lnTo>
                    <a:pt x="18266" y="5981"/>
                  </a:lnTo>
                  <a:lnTo>
                    <a:pt x="18627" y="5639"/>
                  </a:lnTo>
                  <a:lnTo>
                    <a:pt x="19003" y="6106"/>
                  </a:lnTo>
                  <a:lnTo>
                    <a:pt x="19451" y="6916"/>
                  </a:lnTo>
                  <a:lnTo>
                    <a:pt x="19682" y="7383"/>
                  </a:lnTo>
                  <a:lnTo>
                    <a:pt x="19986" y="8224"/>
                  </a:lnTo>
                  <a:lnTo>
                    <a:pt x="19827" y="8536"/>
                  </a:lnTo>
                  <a:lnTo>
                    <a:pt x="19393" y="8224"/>
                  </a:lnTo>
                  <a:lnTo>
                    <a:pt x="18858" y="8536"/>
                  </a:lnTo>
                  <a:lnTo>
                    <a:pt x="18627" y="9346"/>
                  </a:lnTo>
                  <a:lnTo>
                    <a:pt x="18483" y="9346"/>
                  </a:lnTo>
                  <a:lnTo>
                    <a:pt x="18483" y="9813"/>
                  </a:lnTo>
                  <a:lnTo>
                    <a:pt x="18410" y="9813"/>
                  </a:lnTo>
                  <a:lnTo>
                    <a:pt x="18266" y="9502"/>
                  </a:lnTo>
                  <a:lnTo>
                    <a:pt x="18121" y="9502"/>
                  </a:lnTo>
                  <a:lnTo>
                    <a:pt x="17890" y="10125"/>
                  </a:lnTo>
                  <a:lnTo>
                    <a:pt x="17890" y="10623"/>
                  </a:lnTo>
                  <a:lnTo>
                    <a:pt x="17442" y="11589"/>
                  </a:lnTo>
                  <a:lnTo>
                    <a:pt x="17066" y="11589"/>
                  </a:lnTo>
                  <a:lnTo>
                    <a:pt x="16908" y="12741"/>
                  </a:lnTo>
                  <a:lnTo>
                    <a:pt x="16850" y="12897"/>
                  </a:lnTo>
                  <a:lnTo>
                    <a:pt x="16315" y="12897"/>
                  </a:lnTo>
                  <a:lnTo>
                    <a:pt x="15867" y="12897"/>
                  </a:lnTo>
                  <a:lnTo>
                    <a:pt x="15578" y="12741"/>
                  </a:lnTo>
                  <a:lnTo>
                    <a:pt x="15491" y="13209"/>
                  </a:lnTo>
                  <a:lnTo>
                    <a:pt x="15491" y="14019"/>
                  </a:lnTo>
                  <a:lnTo>
                    <a:pt x="15723" y="14517"/>
                  </a:lnTo>
                  <a:lnTo>
                    <a:pt x="15723" y="15639"/>
                  </a:lnTo>
                  <a:lnTo>
                    <a:pt x="15347" y="16106"/>
                  </a:lnTo>
                  <a:lnTo>
                    <a:pt x="15260" y="17072"/>
                  </a:lnTo>
                  <a:lnTo>
                    <a:pt x="14957" y="17570"/>
                  </a:lnTo>
                  <a:lnTo>
                    <a:pt x="14740" y="18193"/>
                  </a:lnTo>
                  <a:lnTo>
                    <a:pt x="12948" y="18692"/>
                  </a:lnTo>
                  <a:lnTo>
                    <a:pt x="12211" y="19969"/>
                  </a:lnTo>
                  <a:lnTo>
                    <a:pt x="11821" y="19969"/>
                  </a:lnTo>
                  <a:lnTo>
                    <a:pt x="11590" y="19657"/>
                  </a:lnTo>
                  <a:lnTo>
                    <a:pt x="11228" y="19657"/>
                  </a:lnTo>
                  <a:lnTo>
                    <a:pt x="10029" y="19034"/>
                  </a:lnTo>
                  <a:lnTo>
                    <a:pt x="9812" y="18380"/>
                  </a:lnTo>
                  <a:lnTo>
                    <a:pt x="8829" y="18380"/>
                  </a:lnTo>
                  <a:lnTo>
                    <a:pt x="8613" y="18692"/>
                  </a:lnTo>
                  <a:lnTo>
                    <a:pt x="7413" y="18692"/>
                  </a:lnTo>
                  <a:lnTo>
                    <a:pt x="7269" y="19034"/>
                  </a:lnTo>
                  <a:lnTo>
                    <a:pt x="6662" y="19034"/>
                  </a:lnTo>
                  <a:lnTo>
                    <a:pt x="6301" y="18193"/>
                  </a:lnTo>
                  <a:lnTo>
                    <a:pt x="5910" y="16604"/>
                  </a:lnTo>
                  <a:lnTo>
                    <a:pt x="5679" y="16106"/>
                  </a:lnTo>
                  <a:lnTo>
                    <a:pt x="5535" y="16106"/>
                  </a:lnTo>
                  <a:lnTo>
                    <a:pt x="4942" y="15639"/>
                  </a:lnTo>
                  <a:lnTo>
                    <a:pt x="4350" y="14829"/>
                  </a:lnTo>
                  <a:lnTo>
                    <a:pt x="3960" y="14829"/>
                  </a:lnTo>
                  <a:lnTo>
                    <a:pt x="3136" y="14517"/>
                  </a:lnTo>
                  <a:lnTo>
                    <a:pt x="2543" y="14019"/>
                  </a:lnTo>
                  <a:lnTo>
                    <a:pt x="2399" y="13209"/>
                  </a:lnTo>
                  <a:lnTo>
                    <a:pt x="2543" y="12897"/>
                  </a:lnTo>
                  <a:lnTo>
                    <a:pt x="2399" y="12243"/>
                  </a:lnTo>
                  <a:lnTo>
                    <a:pt x="2399" y="11433"/>
                  </a:lnTo>
                  <a:lnTo>
                    <a:pt x="2023" y="10312"/>
                  </a:lnTo>
                  <a:lnTo>
                    <a:pt x="1575" y="9346"/>
                  </a:lnTo>
                  <a:lnTo>
                    <a:pt x="1431" y="9502"/>
                  </a:lnTo>
                  <a:lnTo>
                    <a:pt x="1358" y="9034"/>
                  </a:lnTo>
                  <a:lnTo>
                    <a:pt x="1214" y="8847"/>
                  </a:lnTo>
                  <a:lnTo>
                    <a:pt x="983" y="9502"/>
                  </a:lnTo>
                  <a:lnTo>
                    <a:pt x="592" y="8536"/>
                  </a:lnTo>
                  <a:lnTo>
                    <a:pt x="376" y="8224"/>
                  </a:lnTo>
                  <a:lnTo>
                    <a:pt x="231" y="8069"/>
                  </a:lnTo>
                  <a:lnTo>
                    <a:pt x="0" y="7757"/>
                  </a:lnTo>
                  <a:lnTo>
                    <a:pt x="0" y="6916"/>
                  </a:lnTo>
                  <a:lnTo>
                    <a:pt x="159" y="6449"/>
                  </a:lnTo>
                  <a:lnTo>
                    <a:pt x="983" y="5639"/>
                  </a:lnTo>
                  <a:lnTo>
                    <a:pt x="983" y="5140"/>
                  </a:lnTo>
                  <a:lnTo>
                    <a:pt x="1358" y="4330"/>
                  </a:lnTo>
                  <a:lnTo>
                    <a:pt x="1431" y="4019"/>
                  </a:lnTo>
                  <a:lnTo>
                    <a:pt x="1806" y="3551"/>
                  </a:lnTo>
                  <a:lnTo>
                    <a:pt x="2543" y="3364"/>
                  </a:lnTo>
                  <a:lnTo>
                    <a:pt x="2775" y="3863"/>
                  </a:lnTo>
                  <a:lnTo>
                    <a:pt x="3526" y="3551"/>
                  </a:lnTo>
                  <a:lnTo>
                    <a:pt x="3584" y="4330"/>
                  </a:lnTo>
                  <a:lnTo>
                    <a:pt x="4118" y="4642"/>
                  </a:lnTo>
                  <a:lnTo>
                    <a:pt x="4942" y="4642"/>
                  </a:lnTo>
                  <a:lnTo>
                    <a:pt x="6069" y="4330"/>
                  </a:lnTo>
                  <a:lnTo>
                    <a:pt x="5853" y="3551"/>
                  </a:lnTo>
                  <a:lnTo>
                    <a:pt x="5679" y="2741"/>
                  </a:lnTo>
                  <a:lnTo>
                    <a:pt x="5462" y="1464"/>
                  </a:lnTo>
                  <a:lnTo>
                    <a:pt x="5535" y="1277"/>
                  </a:lnTo>
                  <a:lnTo>
                    <a:pt x="5853" y="49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81" name="Freeform 172">
              <a:extLst>
                <a:ext uri="{FF2B5EF4-FFF2-40B4-BE49-F238E27FC236}">
                  <a16:creationId xmlns:a16="http://schemas.microsoft.com/office/drawing/2014/main" id="{16AE4836-1355-CE4B-8D48-60FB2A4F7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933" y="3948383"/>
              <a:ext cx="198195" cy="108472"/>
            </a:xfrm>
            <a:custGeom>
              <a:avLst/>
              <a:gdLst>
                <a:gd name="T0" fmla="*/ 2005 w 20000"/>
                <a:gd name="T1" fmla="*/ 0 h 20000"/>
                <a:gd name="T2" fmla="*/ 3360 w 20000"/>
                <a:gd name="T3" fmla="*/ 1084 h 20000"/>
                <a:gd name="T4" fmla="*/ 7317 w 20000"/>
                <a:gd name="T5" fmla="*/ 4039 h 20000"/>
                <a:gd name="T6" fmla="*/ 8130 w 20000"/>
                <a:gd name="T7" fmla="*/ 6700 h 20000"/>
                <a:gd name="T8" fmla="*/ 8726 w 20000"/>
                <a:gd name="T9" fmla="*/ 6108 h 20000"/>
                <a:gd name="T10" fmla="*/ 9539 w 20000"/>
                <a:gd name="T11" fmla="*/ 6108 h 20000"/>
                <a:gd name="T12" fmla="*/ 10136 w 20000"/>
                <a:gd name="T13" fmla="*/ 8276 h 20000"/>
                <a:gd name="T14" fmla="*/ 11545 w 20000"/>
                <a:gd name="T15" fmla="*/ 9261 h 20000"/>
                <a:gd name="T16" fmla="*/ 12412 w 20000"/>
                <a:gd name="T17" fmla="*/ 8276 h 20000"/>
                <a:gd name="T18" fmla="*/ 12412 w 20000"/>
                <a:gd name="T19" fmla="*/ 10739 h 20000"/>
                <a:gd name="T20" fmla="*/ 13225 w 20000"/>
                <a:gd name="T21" fmla="*/ 10739 h 20000"/>
                <a:gd name="T22" fmla="*/ 15447 w 20000"/>
                <a:gd name="T23" fmla="*/ 12315 h 20000"/>
                <a:gd name="T24" fmla="*/ 15989 w 20000"/>
                <a:gd name="T25" fmla="*/ 11724 h 20000"/>
                <a:gd name="T26" fmla="*/ 17398 w 20000"/>
                <a:gd name="T27" fmla="*/ 12315 h 20000"/>
                <a:gd name="T28" fmla="*/ 19946 w 20000"/>
                <a:gd name="T29" fmla="*/ 12315 h 20000"/>
                <a:gd name="T30" fmla="*/ 19675 w 20000"/>
                <a:gd name="T31" fmla="*/ 14877 h 20000"/>
                <a:gd name="T32" fmla="*/ 19946 w 20000"/>
                <a:gd name="T33" fmla="*/ 19901 h 20000"/>
                <a:gd name="T34" fmla="*/ 17724 w 20000"/>
                <a:gd name="T35" fmla="*/ 19901 h 20000"/>
                <a:gd name="T36" fmla="*/ 17724 w 20000"/>
                <a:gd name="T37" fmla="*/ 18916 h 20000"/>
                <a:gd name="T38" fmla="*/ 16856 w 20000"/>
                <a:gd name="T39" fmla="*/ 18916 h 20000"/>
                <a:gd name="T40" fmla="*/ 15447 w 20000"/>
                <a:gd name="T41" fmla="*/ 18916 h 20000"/>
                <a:gd name="T42" fmla="*/ 15176 w 20000"/>
                <a:gd name="T43" fmla="*/ 18916 h 20000"/>
                <a:gd name="T44" fmla="*/ 14092 w 20000"/>
                <a:gd name="T45" fmla="*/ 17340 h 20000"/>
                <a:gd name="T46" fmla="*/ 13225 w 20000"/>
                <a:gd name="T47" fmla="*/ 18325 h 20000"/>
                <a:gd name="T48" fmla="*/ 11870 w 20000"/>
                <a:gd name="T49" fmla="*/ 16847 h 20000"/>
                <a:gd name="T50" fmla="*/ 11545 w 20000"/>
                <a:gd name="T51" fmla="*/ 15862 h 20000"/>
                <a:gd name="T52" fmla="*/ 9322 w 20000"/>
                <a:gd name="T53" fmla="*/ 14877 h 20000"/>
                <a:gd name="T54" fmla="*/ 6450 w 20000"/>
                <a:gd name="T55" fmla="*/ 13300 h 20000"/>
                <a:gd name="T56" fmla="*/ 4770 w 20000"/>
                <a:gd name="T57" fmla="*/ 12315 h 20000"/>
                <a:gd name="T58" fmla="*/ 2818 w 20000"/>
                <a:gd name="T59" fmla="*/ 10739 h 20000"/>
                <a:gd name="T60" fmla="*/ 1138 w 20000"/>
                <a:gd name="T61" fmla="*/ 9261 h 20000"/>
                <a:gd name="T62" fmla="*/ 0 w 20000"/>
                <a:gd name="T63" fmla="*/ 7685 h 20000"/>
                <a:gd name="T64" fmla="*/ 1138 w 20000"/>
                <a:gd name="T65" fmla="*/ 6700 h 20000"/>
                <a:gd name="T66" fmla="*/ 596 w 20000"/>
                <a:gd name="T67" fmla="*/ 5123 h 20000"/>
                <a:gd name="T68" fmla="*/ 1138 w 20000"/>
                <a:gd name="T69" fmla="*/ 3645 h 20000"/>
                <a:gd name="T70" fmla="*/ 2005 w 20000"/>
                <a:gd name="T7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000" h="20000">
                  <a:moveTo>
                    <a:pt x="2005" y="0"/>
                  </a:moveTo>
                  <a:lnTo>
                    <a:pt x="3360" y="1084"/>
                  </a:lnTo>
                  <a:lnTo>
                    <a:pt x="7317" y="4039"/>
                  </a:lnTo>
                  <a:lnTo>
                    <a:pt x="8130" y="6700"/>
                  </a:lnTo>
                  <a:lnTo>
                    <a:pt x="8726" y="6108"/>
                  </a:lnTo>
                  <a:lnTo>
                    <a:pt x="9539" y="6108"/>
                  </a:lnTo>
                  <a:lnTo>
                    <a:pt x="10136" y="8276"/>
                  </a:lnTo>
                  <a:lnTo>
                    <a:pt x="11545" y="9261"/>
                  </a:lnTo>
                  <a:lnTo>
                    <a:pt x="12412" y="8276"/>
                  </a:lnTo>
                  <a:lnTo>
                    <a:pt x="12412" y="10739"/>
                  </a:lnTo>
                  <a:lnTo>
                    <a:pt x="13225" y="10739"/>
                  </a:lnTo>
                  <a:lnTo>
                    <a:pt x="15447" y="12315"/>
                  </a:lnTo>
                  <a:lnTo>
                    <a:pt x="15989" y="11724"/>
                  </a:lnTo>
                  <a:lnTo>
                    <a:pt x="17398" y="12315"/>
                  </a:lnTo>
                  <a:lnTo>
                    <a:pt x="19946" y="12315"/>
                  </a:lnTo>
                  <a:lnTo>
                    <a:pt x="19675" y="14877"/>
                  </a:lnTo>
                  <a:lnTo>
                    <a:pt x="19946" y="19901"/>
                  </a:lnTo>
                  <a:lnTo>
                    <a:pt x="17724" y="19901"/>
                  </a:lnTo>
                  <a:lnTo>
                    <a:pt x="17724" y="18916"/>
                  </a:lnTo>
                  <a:lnTo>
                    <a:pt x="16856" y="18916"/>
                  </a:lnTo>
                  <a:lnTo>
                    <a:pt x="15447" y="18916"/>
                  </a:lnTo>
                  <a:lnTo>
                    <a:pt x="15176" y="18916"/>
                  </a:lnTo>
                  <a:lnTo>
                    <a:pt x="14092" y="17340"/>
                  </a:lnTo>
                  <a:lnTo>
                    <a:pt x="13225" y="18325"/>
                  </a:lnTo>
                  <a:lnTo>
                    <a:pt x="11870" y="16847"/>
                  </a:lnTo>
                  <a:lnTo>
                    <a:pt x="11545" y="15862"/>
                  </a:lnTo>
                  <a:lnTo>
                    <a:pt x="9322" y="14877"/>
                  </a:lnTo>
                  <a:lnTo>
                    <a:pt x="6450" y="13300"/>
                  </a:lnTo>
                  <a:lnTo>
                    <a:pt x="4770" y="12315"/>
                  </a:lnTo>
                  <a:lnTo>
                    <a:pt x="2818" y="10739"/>
                  </a:lnTo>
                  <a:lnTo>
                    <a:pt x="1138" y="9261"/>
                  </a:lnTo>
                  <a:lnTo>
                    <a:pt x="0" y="7685"/>
                  </a:lnTo>
                  <a:lnTo>
                    <a:pt x="1138" y="6700"/>
                  </a:lnTo>
                  <a:lnTo>
                    <a:pt x="596" y="5123"/>
                  </a:lnTo>
                  <a:lnTo>
                    <a:pt x="1138" y="3645"/>
                  </a:lnTo>
                  <a:lnTo>
                    <a:pt x="200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82" name="Freeform 171">
              <a:extLst>
                <a:ext uri="{FF2B5EF4-FFF2-40B4-BE49-F238E27FC236}">
                  <a16:creationId xmlns:a16="http://schemas.microsoft.com/office/drawing/2014/main" id="{7A73233C-9782-D448-B562-8B8D0C4CD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171" y="4098370"/>
              <a:ext cx="175429" cy="214264"/>
            </a:xfrm>
            <a:custGeom>
              <a:avLst/>
              <a:gdLst>
                <a:gd name="T0" fmla="*/ 8196 w 20000"/>
                <a:gd name="T1" fmla="*/ 6216 h 20000"/>
                <a:gd name="T2" fmla="*/ 8196 w 20000"/>
                <a:gd name="T3" fmla="*/ 4411 h 20000"/>
                <a:gd name="T4" fmla="*/ 8563 w 20000"/>
                <a:gd name="T5" fmla="*/ 3609 h 20000"/>
                <a:gd name="T6" fmla="*/ 8563 w 20000"/>
                <a:gd name="T7" fmla="*/ 2857 h 20000"/>
                <a:gd name="T8" fmla="*/ 9847 w 20000"/>
                <a:gd name="T9" fmla="*/ 2857 h 20000"/>
                <a:gd name="T10" fmla="*/ 10092 w 20000"/>
                <a:gd name="T11" fmla="*/ 2857 h 20000"/>
                <a:gd name="T12" fmla="*/ 9847 w 20000"/>
                <a:gd name="T13" fmla="*/ 2055 h 20000"/>
                <a:gd name="T14" fmla="*/ 9174 w 20000"/>
                <a:gd name="T15" fmla="*/ 2055 h 20000"/>
                <a:gd name="T16" fmla="*/ 8563 w 20000"/>
                <a:gd name="T17" fmla="*/ 301 h 20000"/>
                <a:gd name="T18" fmla="*/ 9174 w 20000"/>
                <a:gd name="T19" fmla="*/ 0 h 20000"/>
                <a:gd name="T20" fmla="*/ 9847 w 20000"/>
                <a:gd name="T21" fmla="*/ 0 h 20000"/>
                <a:gd name="T22" fmla="*/ 11682 w 20000"/>
                <a:gd name="T23" fmla="*/ 2356 h 20000"/>
                <a:gd name="T24" fmla="*/ 15229 w 20000"/>
                <a:gd name="T25" fmla="*/ 3358 h 20000"/>
                <a:gd name="T26" fmla="*/ 16820 w 20000"/>
                <a:gd name="T27" fmla="*/ 3609 h 20000"/>
                <a:gd name="T28" fmla="*/ 18960 w 20000"/>
                <a:gd name="T29" fmla="*/ 5714 h 20000"/>
                <a:gd name="T30" fmla="*/ 19939 w 20000"/>
                <a:gd name="T31" fmla="*/ 6216 h 20000"/>
                <a:gd name="T32" fmla="*/ 18960 w 20000"/>
                <a:gd name="T33" fmla="*/ 8822 h 20000"/>
                <a:gd name="T34" fmla="*/ 16820 w 20000"/>
                <a:gd name="T35" fmla="*/ 11178 h 20000"/>
                <a:gd name="T36" fmla="*/ 16453 w 20000"/>
                <a:gd name="T37" fmla="*/ 11178 h 20000"/>
                <a:gd name="T38" fmla="*/ 15841 w 20000"/>
                <a:gd name="T39" fmla="*/ 10877 h 20000"/>
                <a:gd name="T40" fmla="*/ 15229 w 20000"/>
                <a:gd name="T41" fmla="*/ 11880 h 20000"/>
                <a:gd name="T42" fmla="*/ 14862 w 20000"/>
                <a:gd name="T43" fmla="*/ 13233 h 20000"/>
                <a:gd name="T44" fmla="*/ 15229 w 20000"/>
                <a:gd name="T45" fmla="*/ 14536 h 20000"/>
                <a:gd name="T46" fmla="*/ 12599 w 20000"/>
                <a:gd name="T47" fmla="*/ 15038 h 20000"/>
                <a:gd name="T48" fmla="*/ 11682 w 20000"/>
                <a:gd name="T49" fmla="*/ 15789 h 20000"/>
                <a:gd name="T50" fmla="*/ 11682 w 20000"/>
                <a:gd name="T51" fmla="*/ 16591 h 20000"/>
                <a:gd name="T52" fmla="*/ 11070 w 20000"/>
                <a:gd name="T53" fmla="*/ 17093 h 20000"/>
                <a:gd name="T54" fmla="*/ 8563 w 20000"/>
                <a:gd name="T55" fmla="*/ 17393 h 20000"/>
                <a:gd name="T56" fmla="*/ 8563 w 20000"/>
                <a:gd name="T57" fmla="*/ 18647 h 20000"/>
                <a:gd name="T58" fmla="*/ 8196 w 20000"/>
                <a:gd name="T59" fmla="*/ 19148 h 20000"/>
                <a:gd name="T60" fmla="*/ 7217 w 20000"/>
                <a:gd name="T61" fmla="*/ 19148 h 20000"/>
                <a:gd name="T62" fmla="*/ 4465 w 20000"/>
                <a:gd name="T63" fmla="*/ 19699 h 20000"/>
                <a:gd name="T64" fmla="*/ 3119 w 20000"/>
                <a:gd name="T65" fmla="*/ 19950 h 20000"/>
                <a:gd name="T66" fmla="*/ 0 w 20000"/>
                <a:gd name="T67" fmla="*/ 14536 h 20000"/>
                <a:gd name="T68" fmla="*/ 8196 w 20000"/>
                <a:gd name="T69" fmla="*/ 11880 h 20000"/>
                <a:gd name="T70" fmla="*/ 9174 w 20000"/>
                <a:gd name="T71" fmla="*/ 7519 h 20000"/>
                <a:gd name="T72" fmla="*/ 8196 w 20000"/>
                <a:gd name="T73" fmla="*/ 621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000" h="20000">
                  <a:moveTo>
                    <a:pt x="8196" y="6216"/>
                  </a:moveTo>
                  <a:lnTo>
                    <a:pt x="8196" y="4411"/>
                  </a:lnTo>
                  <a:lnTo>
                    <a:pt x="8563" y="3609"/>
                  </a:lnTo>
                  <a:lnTo>
                    <a:pt x="8563" y="2857"/>
                  </a:lnTo>
                  <a:lnTo>
                    <a:pt x="9847" y="2857"/>
                  </a:lnTo>
                  <a:lnTo>
                    <a:pt x="10092" y="2857"/>
                  </a:lnTo>
                  <a:lnTo>
                    <a:pt x="9847" y="2055"/>
                  </a:lnTo>
                  <a:lnTo>
                    <a:pt x="9174" y="2055"/>
                  </a:lnTo>
                  <a:lnTo>
                    <a:pt x="8563" y="301"/>
                  </a:lnTo>
                  <a:lnTo>
                    <a:pt x="9174" y="0"/>
                  </a:lnTo>
                  <a:lnTo>
                    <a:pt x="9847" y="0"/>
                  </a:lnTo>
                  <a:lnTo>
                    <a:pt x="11682" y="2356"/>
                  </a:lnTo>
                  <a:lnTo>
                    <a:pt x="15229" y="3358"/>
                  </a:lnTo>
                  <a:lnTo>
                    <a:pt x="16820" y="3609"/>
                  </a:lnTo>
                  <a:lnTo>
                    <a:pt x="18960" y="5714"/>
                  </a:lnTo>
                  <a:lnTo>
                    <a:pt x="19939" y="6216"/>
                  </a:lnTo>
                  <a:lnTo>
                    <a:pt x="18960" y="8822"/>
                  </a:lnTo>
                  <a:lnTo>
                    <a:pt x="16820" y="11178"/>
                  </a:lnTo>
                  <a:lnTo>
                    <a:pt x="16453" y="11178"/>
                  </a:lnTo>
                  <a:lnTo>
                    <a:pt x="15841" y="10877"/>
                  </a:lnTo>
                  <a:lnTo>
                    <a:pt x="15229" y="11880"/>
                  </a:lnTo>
                  <a:lnTo>
                    <a:pt x="14862" y="13233"/>
                  </a:lnTo>
                  <a:lnTo>
                    <a:pt x="15229" y="14536"/>
                  </a:lnTo>
                  <a:lnTo>
                    <a:pt x="12599" y="15038"/>
                  </a:lnTo>
                  <a:lnTo>
                    <a:pt x="11682" y="15789"/>
                  </a:lnTo>
                  <a:lnTo>
                    <a:pt x="11682" y="16591"/>
                  </a:lnTo>
                  <a:lnTo>
                    <a:pt x="11070" y="17093"/>
                  </a:lnTo>
                  <a:lnTo>
                    <a:pt x="8563" y="17393"/>
                  </a:lnTo>
                  <a:lnTo>
                    <a:pt x="8563" y="18647"/>
                  </a:lnTo>
                  <a:lnTo>
                    <a:pt x="8196" y="19148"/>
                  </a:lnTo>
                  <a:lnTo>
                    <a:pt x="7217" y="19148"/>
                  </a:lnTo>
                  <a:lnTo>
                    <a:pt x="4465" y="19699"/>
                  </a:lnTo>
                  <a:lnTo>
                    <a:pt x="3119" y="19950"/>
                  </a:lnTo>
                  <a:lnTo>
                    <a:pt x="0" y="14536"/>
                  </a:lnTo>
                  <a:lnTo>
                    <a:pt x="8196" y="11880"/>
                  </a:lnTo>
                  <a:lnTo>
                    <a:pt x="9174" y="7519"/>
                  </a:lnTo>
                  <a:lnTo>
                    <a:pt x="8196" y="621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83" name="Freeform 170">
              <a:extLst>
                <a:ext uri="{FF2B5EF4-FFF2-40B4-BE49-F238E27FC236}">
                  <a16:creationId xmlns:a16="http://schemas.microsoft.com/office/drawing/2014/main" id="{6312E1BB-D102-6A42-AB5D-962B99177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7671" y="3766261"/>
              <a:ext cx="369609" cy="369606"/>
            </a:xfrm>
            <a:custGeom>
              <a:avLst/>
              <a:gdLst>
                <a:gd name="T0" fmla="*/ 16348 w 20000"/>
                <a:gd name="T1" fmla="*/ 0 h 20000"/>
                <a:gd name="T2" fmla="*/ 18783 w 20000"/>
                <a:gd name="T3" fmla="*/ 1480 h 20000"/>
                <a:gd name="T4" fmla="*/ 19681 w 20000"/>
                <a:gd name="T5" fmla="*/ 2700 h 20000"/>
                <a:gd name="T6" fmla="*/ 17565 w 20000"/>
                <a:gd name="T7" fmla="*/ 3919 h 20000"/>
                <a:gd name="T8" fmla="*/ 15594 w 20000"/>
                <a:gd name="T9" fmla="*/ 3599 h 20000"/>
                <a:gd name="T10" fmla="*/ 15768 w 20000"/>
                <a:gd name="T11" fmla="*/ 4790 h 20000"/>
                <a:gd name="T12" fmla="*/ 16348 w 20000"/>
                <a:gd name="T13" fmla="*/ 6299 h 20000"/>
                <a:gd name="T14" fmla="*/ 17565 w 20000"/>
                <a:gd name="T15" fmla="*/ 7054 h 20000"/>
                <a:gd name="T16" fmla="*/ 17130 w 20000"/>
                <a:gd name="T17" fmla="*/ 7808 h 20000"/>
                <a:gd name="T18" fmla="*/ 17130 w 20000"/>
                <a:gd name="T19" fmla="*/ 8999 h 20000"/>
                <a:gd name="T20" fmla="*/ 16058 w 20000"/>
                <a:gd name="T21" fmla="*/ 10363 h 20000"/>
                <a:gd name="T22" fmla="*/ 15594 w 20000"/>
                <a:gd name="T23" fmla="*/ 11727 h 20000"/>
                <a:gd name="T24" fmla="*/ 14406 w 20000"/>
                <a:gd name="T25" fmla="*/ 13062 h 20000"/>
                <a:gd name="T26" fmla="*/ 13971 w 20000"/>
                <a:gd name="T27" fmla="*/ 13527 h 20000"/>
                <a:gd name="T28" fmla="*/ 12145 w 20000"/>
                <a:gd name="T29" fmla="*/ 13527 h 20000"/>
                <a:gd name="T30" fmla="*/ 11710 w 20000"/>
                <a:gd name="T31" fmla="*/ 14107 h 20000"/>
                <a:gd name="T32" fmla="*/ 12029 w 20000"/>
                <a:gd name="T33" fmla="*/ 15472 h 20000"/>
                <a:gd name="T34" fmla="*/ 12464 w 20000"/>
                <a:gd name="T35" fmla="*/ 16952 h 20000"/>
                <a:gd name="T36" fmla="*/ 13217 w 20000"/>
                <a:gd name="T37" fmla="*/ 18926 h 20000"/>
                <a:gd name="T38" fmla="*/ 12609 w 20000"/>
                <a:gd name="T39" fmla="*/ 18926 h 20000"/>
                <a:gd name="T40" fmla="*/ 11710 w 20000"/>
                <a:gd name="T41" fmla="*/ 19216 h 20000"/>
                <a:gd name="T42" fmla="*/ 10493 w 20000"/>
                <a:gd name="T43" fmla="*/ 19390 h 20000"/>
                <a:gd name="T44" fmla="*/ 10058 w 20000"/>
                <a:gd name="T45" fmla="*/ 19681 h 20000"/>
                <a:gd name="T46" fmla="*/ 8551 w 20000"/>
                <a:gd name="T47" fmla="*/ 19390 h 20000"/>
                <a:gd name="T48" fmla="*/ 8116 w 20000"/>
                <a:gd name="T49" fmla="*/ 18200 h 20000"/>
                <a:gd name="T50" fmla="*/ 7362 w 20000"/>
                <a:gd name="T51" fmla="*/ 17417 h 20000"/>
                <a:gd name="T52" fmla="*/ 6290 w 20000"/>
                <a:gd name="T53" fmla="*/ 17417 h 20000"/>
                <a:gd name="T54" fmla="*/ 4957 w 20000"/>
                <a:gd name="T55" fmla="*/ 18026 h 20000"/>
                <a:gd name="T56" fmla="*/ 3913 w 20000"/>
                <a:gd name="T57" fmla="*/ 17417 h 20000"/>
                <a:gd name="T58" fmla="*/ 1942 w 20000"/>
                <a:gd name="T59" fmla="*/ 17736 h 20000"/>
                <a:gd name="T60" fmla="*/ 1188 w 20000"/>
                <a:gd name="T61" fmla="*/ 17271 h 20000"/>
                <a:gd name="T62" fmla="*/ 1942 w 20000"/>
                <a:gd name="T63" fmla="*/ 16226 h 20000"/>
                <a:gd name="T64" fmla="*/ 3014 w 20000"/>
                <a:gd name="T65" fmla="*/ 15762 h 20000"/>
                <a:gd name="T66" fmla="*/ 3159 w 20000"/>
                <a:gd name="T67" fmla="*/ 15472 h 20000"/>
                <a:gd name="T68" fmla="*/ 2725 w 20000"/>
                <a:gd name="T69" fmla="*/ 14862 h 20000"/>
                <a:gd name="T70" fmla="*/ 1797 w 20000"/>
                <a:gd name="T71" fmla="*/ 13062 h 20000"/>
                <a:gd name="T72" fmla="*/ 0 w 20000"/>
                <a:gd name="T73" fmla="*/ 11437 h 20000"/>
                <a:gd name="T74" fmla="*/ 2725 w 20000"/>
                <a:gd name="T75" fmla="*/ 11872 h 20000"/>
                <a:gd name="T76" fmla="*/ 3913 w 20000"/>
                <a:gd name="T77" fmla="*/ 11727 h 20000"/>
                <a:gd name="T78" fmla="*/ 6638 w 20000"/>
                <a:gd name="T79" fmla="*/ 10972 h 20000"/>
                <a:gd name="T80" fmla="*/ 6928 w 20000"/>
                <a:gd name="T81" fmla="*/ 9173 h 20000"/>
                <a:gd name="T82" fmla="*/ 7362 w 20000"/>
                <a:gd name="T83" fmla="*/ 8999 h 20000"/>
                <a:gd name="T84" fmla="*/ 8261 w 20000"/>
                <a:gd name="T85" fmla="*/ 8563 h 20000"/>
                <a:gd name="T86" fmla="*/ 9014 w 20000"/>
                <a:gd name="T87" fmla="*/ 8563 h 20000"/>
                <a:gd name="T88" fmla="*/ 9768 w 20000"/>
                <a:gd name="T89" fmla="*/ 8708 h 20000"/>
                <a:gd name="T90" fmla="*/ 10058 w 20000"/>
                <a:gd name="T91" fmla="*/ 7518 h 20000"/>
                <a:gd name="T92" fmla="*/ 10203 w 20000"/>
                <a:gd name="T93" fmla="*/ 6299 h 20000"/>
                <a:gd name="T94" fmla="*/ 10812 w 20000"/>
                <a:gd name="T95" fmla="*/ 5399 h 20000"/>
                <a:gd name="T96" fmla="*/ 10957 w 20000"/>
                <a:gd name="T97" fmla="*/ 4790 h 20000"/>
                <a:gd name="T98" fmla="*/ 11710 w 20000"/>
                <a:gd name="T99" fmla="*/ 4035 h 20000"/>
                <a:gd name="T100" fmla="*/ 12145 w 20000"/>
                <a:gd name="T101" fmla="*/ 2700 h 20000"/>
                <a:gd name="T102" fmla="*/ 12145 w 20000"/>
                <a:gd name="T103" fmla="*/ 900 h 20000"/>
                <a:gd name="T104" fmla="*/ 13681 w 20000"/>
                <a:gd name="T105" fmla="*/ 29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00" h="20000">
                  <a:moveTo>
                    <a:pt x="15594" y="290"/>
                  </a:moveTo>
                  <a:lnTo>
                    <a:pt x="16348" y="0"/>
                  </a:lnTo>
                  <a:lnTo>
                    <a:pt x="18029" y="755"/>
                  </a:lnTo>
                  <a:lnTo>
                    <a:pt x="18783" y="1480"/>
                  </a:lnTo>
                  <a:lnTo>
                    <a:pt x="19971" y="2409"/>
                  </a:lnTo>
                  <a:lnTo>
                    <a:pt x="19681" y="2700"/>
                  </a:lnTo>
                  <a:lnTo>
                    <a:pt x="18783" y="3454"/>
                  </a:lnTo>
                  <a:lnTo>
                    <a:pt x="17565" y="3919"/>
                  </a:lnTo>
                  <a:lnTo>
                    <a:pt x="16812" y="3599"/>
                  </a:lnTo>
                  <a:lnTo>
                    <a:pt x="15594" y="3599"/>
                  </a:lnTo>
                  <a:lnTo>
                    <a:pt x="15159" y="4035"/>
                  </a:lnTo>
                  <a:lnTo>
                    <a:pt x="15768" y="4790"/>
                  </a:lnTo>
                  <a:lnTo>
                    <a:pt x="15768" y="6009"/>
                  </a:lnTo>
                  <a:lnTo>
                    <a:pt x="16348" y="6299"/>
                  </a:lnTo>
                  <a:lnTo>
                    <a:pt x="16522" y="6763"/>
                  </a:lnTo>
                  <a:lnTo>
                    <a:pt x="17565" y="7054"/>
                  </a:lnTo>
                  <a:lnTo>
                    <a:pt x="17565" y="7518"/>
                  </a:lnTo>
                  <a:lnTo>
                    <a:pt x="17130" y="7808"/>
                  </a:lnTo>
                  <a:lnTo>
                    <a:pt x="16522" y="8244"/>
                  </a:lnTo>
                  <a:lnTo>
                    <a:pt x="17130" y="8999"/>
                  </a:lnTo>
                  <a:lnTo>
                    <a:pt x="16522" y="9463"/>
                  </a:lnTo>
                  <a:lnTo>
                    <a:pt x="16058" y="10363"/>
                  </a:lnTo>
                  <a:lnTo>
                    <a:pt x="15594" y="10972"/>
                  </a:lnTo>
                  <a:lnTo>
                    <a:pt x="15594" y="11727"/>
                  </a:lnTo>
                  <a:lnTo>
                    <a:pt x="14406" y="12337"/>
                  </a:lnTo>
                  <a:lnTo>
                    <a:pt x="14406" y="13062"/>
                  </a:lnTo>
                  <a:lnTo>
                    <a:pt x="14116" y="13353"/>
                  </a:lnTo>
                  <a:lnTo>
                    <a:pt x="13971" y="13527"/>
                  </a:lnTo>
                  <a:lnTo>
                    <a:pt x="12464" y="14107"/>
                  </a:lnTo>
                  <a:lnTo>
                    <a:pt x="12145" y="13527"/>
                  </a:lnTo>
                  <a:lnTo>
                    <a:pt x="12029" y="13817"/>
                  </a:lnTo>
                  <a:lnTo>
                    <a:pt x="11710" y="14107"/>
                  </a:lnTo>
                  <a:lnTo>
                    <a:pt x="10957" y="15298"/>
                  </a:lnTo>
                  <a:lnTo>
                    <a:pt x="12029" y="15472"/>
                  </a:lnTo>
                  <a:lnTo>
                    <a:pt x="12029" y="16836"/>
                  </a:lnTo>
                  <a:lnTo>
                    <a:pt x="12464" y="16952"/>
                  </a:lnTo>
                  <a:lnTo>
                    <a:pt x="13217" y="18636"/>
                  </a:lnTo>
                  <a:lnTo>
                    <a:pt x="13217" y="18926"/>
                  </a:lnTo>
                  <a:lnTo>
                    <a:pt x="12928" y="19216"/>
                  </a:lnTo>
                  <a:lnTo>
                    <a:pt x="12609" y="18926"/>
                  </a:lnTo>
                  <a:lnTo>
                    <a:pt x="12145" y="19216"/>
                  </a:lnTo>
                  <a:lnTo>
                    <a:pt x="11710" y="19216"/>
                  </a:lnTo>
                  <a:lnTo>
                    <a:pt x="10493" y="19216"/>
                  </a:lnTo>
                  <a:lnTo>
                    <a:pt x="10493" y="19390"/>
                  </a:lnTo>
                  <a:lnTo>
                    <a:pt x="10058" y="19390"/>
                  </a:lnTo>
                  <a:lnTo>
                    <a:pt x="10058" y="19681"/>
                  </a:lnTo>
                  <a:lnTo>
                    <a:pt x="9768" y="19971"/>
                  </a:lnTo>
                  <a:lnTo>
                    <a:pt x="8551" y="19390"/>
                  </a:lnTo>
                  <a:lnTo>
                    <a:pt x="8261" y="18636"/>
                  </a:lnTo>
                  <a:lnTo>
                    <a:pt x="8116" y="18200"/>
                  </a:lnTo>
                  <a:lnTo>
                    <a:pt x="7507" y="18200"/>
                  </a:lnTo>
                  <a:lnTo>
                    <a:pt x="7362" y="17417"/>
                  </a:lnTo>
                  <a:lnTo>
                    <a:pt x="6928" y="17271"/>
                  </a:lnTo>
                  <a:lnTo>
                    <a:pt x="6290" y="17417"/>
                  </a:lnTo>
                  <a:lnTo>
                    <a:pt x="4957" y="17736"/>
                  </a:lnTo>
                  <a:lnTo>
                    <a:pt x="4957" y="18026"/>
                  </a:lnTo>
                  <a:lnTo>
                    <a:pt x="4348" y="17736"/>
                  </a:lnTo>
                  <a:lnTo>
                    <a:pt x="3913" y="17417"/>
                  </a:lnTo>
                  <a:lnTo>
                    <a:pt x="3014" y="17736"/>
                  </a:lnTo>
                  <a:lnTo>
                    <a:pt x="1942" y="17736"/>
                  </a:lnTo>
                  <a:lnTo>
                    <a:pt x="1188" y="18026"/>
                  </a:lnTo>
                  <a:lnTo>
                    <a:pt x="1188" y="17271"/>
                  </a:lnTo>
                  <a:lnTo>
                    <a:pt x="1507" y="16226"/>
                  </a:lnTo>
                  <a:lnTo>
                    <a:pt x="1942" y="16226"/>
                  </a:lnTo>
                  <a:lnTo>
                    <a:pt x="2551" y="15762"/>
                  </a:lnTo>
                  <a:lnTo>
                    <a:pt x="3014" y="15762"/>
                  </a:lnTo>
                  <a:lnTo>
                    <a:pt x="3014" y="15472"/>
                  </a:lnTo>
                  <a:lnTo>
                    <a:pt x="3159" y="15472"/>
                  </a:lnTo>
                  <a:lnTo>
                    <a:pt x="3159" y="14862"/>
                  </a:lnTo>
                  <a:lnTo>
                    <a:pt x="2725" y="14862"/>
                  </a:lnTo>
                  <a:lnTo>
                    <a:pt x="2551" y="13817"/>
                  </a:lnTo>
                  <a:lnTo>
                    <a:pt x="1797" y="13062"/>
                  </a:lnTo>
                  <a:lnTo>
                    <a:pt x="1072" y="12917"/>
                  </a:lnTo>
                  <a:lnTo>
                    <a:pt x="0" y="11437"/>
                  </a:lnTo>
                  <a:lnTo>
                    <a:pt x="1797" y="11872"/>
                  </a:lnTo>
                  <a:lnTo>
                    <a:pt x="2725" y="11872"/>
                  </a:lnTo>
                  <a:lnTo>
                    <a:pt x="3449" y="11872"/>
                  </a:lnTo>
                  <a:lnTo>
                    <a:pt x="3913" y="11727"/>
                  </a:lnTo>
                  <a:lnTo>
                    <a:pt x="5101" y="11437"/>
                  </a:lnTo>
                  <a:lnTo>
                    <a:pt x="6638" y="10972"/>
                  </a:lnTo>
                  <a:lnTo>
                    <a:pt x="6638" y="9463"/>
                  </a:lnTo>
                  <a:lnTo>
                    <a:pt x="6928" y="9173"/>
                  </a:lnTo>
                  <a:lnTo>
                    <a:pt x="7043" y="8999"/>
                  </a:lnTo>
                  <a:lnTo>
                    <a:pt x="7362" y="8999"/>
                  </a:lnTo>
                  <a:lnTo>
                    <a:pt x="8116" y="8999"/>
                  </a:lnTo>
                  <a:lnTo>
                    <a:pt x="8261" y="8563"/>
                  </a:lnTo>
                  <a:lnTo>
                    <a:pt x="8551" y="8244"/>
                  </a:lnTo>
                  <a:lnTo>
                    <a:pt x="9014" y="8563"/>
                  </a:lnTo>
                  <a:lnTo>
                    <a:pt x="9304" y="8563"/>
                  </a:lnTo>
                  <a:lnTo>
                    <a:pt x="9768" y="8708"/>
                  </a:lnTo>
                  <a:lnTo>
                    <a:pt x="10203" y="8244"/>
                  </a:lnTo>
                  <a:lnTo>
                    <a:pt x="10058" y="7518"/>
                  </a:lnTo>
                  <a:lnTo>
                    <a:pt x="10203" y="7054"/>
                  </a:lnTo>
                  <a:lnTo>
                    <a:pt x="10203" y="6299"/>
                  </a:lnTo>
                  <a:lnTo>
                    <a:pt x="10957" y="5864"/>
                  </a:lnTo>
                  <a:lnTo>
                    <a:pt x="10812" y="5399"/>
                  </a:lnTo>
                  <a:lnTo>
                    <a:pt x="10493" y="4790"/>
                  </a:lnTo>
                  <a:lnTo>
                    <a:pt x="10957" y="4790"/>
                  </a:lnTo>
                  <a:lnTo>
                    <a:pt x="12029" y="4790"/>
                  </a:lnTo>
                  <a:lnTo>
                    <a:pt x="11710" y="4035"/>
                  </a:lnTo>
                  <a:lnTo>
                    <a:pt x="12029" y="3599"/>
                  </a:lnTo>
                  <a:lnTo>
                    <a:pt x="12145" y="2700"/>
                  </a:lnTo>
                  <a:lnTo>
                    <a:pt x="12029" y="1480"/>
                  </a:lnTo>
                  <a:lnTo>
                    <a:pt x="12145" y="900"/>
                  </a:lnTo>
                  <a:lnTo>
                    <a:pt x="12928" y="464"/>
                  </a:lnTo>
                  <a:lnTo>
                    <a:pt x="13681" y="290"/>
                  </a:lnTo>
                  <a:lnTo>
                    <a:pt x="15594" y="29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84" name="Freeform 169">
              <a:extLst>
                <a:ext uri="{FF2B5EF4-FFF2-40B4-BE49-F238E27FC236}">
                  <a16:creationId xmlns:a16="http://schemas.microsoft.com/office/drawing/2014/main" id="{49E0EE65-6231-9846-B9B7-9BA51C20C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4503" y="4261746"/>
              <a:ext cx="111151" cy="158019"/>
            </a:xfrm>
            <a:custGeom>
              <a:avLst/>
              <a:gdLst>
                <a:gd name="T0" fmla="*/ 19904 w 20000"/>
                <a:gd name="T1" fmla="*/ 19932 h 20000"/>
                <a:gd name="T2" fmla="*/ 19327 w 20000"/>
                <a:gd name="T3" fmla="*/ 18915 h 20000"/>
                <a:gd name="T4" fmla="*/ 17885 w 20000"/>
                <a:gd name="T5" fmla="*/ 18169 h 20000"/>
                <a:gd name="T6" fmla="*/ 16923 w 20000"/>
                <a:gd name="T7" fmla="*/ 17492 h 20000"/>
                <a:gd name="T8" fmla="*/ 15385 w 20000"/>
                <a:gd name="T9" fmla="*/ 16475 h 20000"/>
                <a:gd name="T10" fmla="*/ 14423 w 20000"/>
                <a:gd name="T11" fmla="*/ 16068 h 20000"/>
                <a:gd name="T12" fmla="*/ 13942 w 20000"/>
                <a:gd name="T13" fmla="*/ 14712 h 20000"/>
                <a:gd name="T14" fmla="*/ 12981 w 20000"/>
                <a:gd name="T15" fmla="*/ 15390 h 20000"/>
                <a:gd name="T16" fmla="*/ 14423 w 20000"/>
                <a:gd name="T17" fmla="*/ 17492 h 20000"/>
                <a:gd name="T18" fmla="*/ 13942 w 20000"/>
                <a:gd name="T19" fmla="*/ 17492 h 20000"/>
                <a:gd name="T20" fmla="*/ 12019 w 20000"/>
                <a:gd name="T21" fmla="*/ 16068 h 20000"/>
                <a:gd name="T22" fmla="*/ 8942 w 20000"/>
                <a:gd name="T23" fmla="*/ 15390 h 20000"/>
                <a:gd name="T24" fmla="*/ 7885 w 20000"/>
                <a:gd name="T25" fmla="*/ 16068 h 20000"/>
                <a:gd name="T26" fmla="*/ 7500 w 20000"/>
                <a:gd name="T27" fmla="*/ 16068 h 20000"/>
                <a:gd name="T28" fmla="*/ 6442 w 20000"/>
                <a:gd name="T29" fmla="*/ 15390 h 20000"/>
                <a:gd name="T30" fmla="*/ 5000 w 20000"/>
                <a:gd name="T31" fmla="*/ 14712 h 20000"/>
                <a:gd name="T32" fmla="*/ 5481 w 20000"/>
                <a:gd name="T33" fmla="*/ 13627 h 20000"/>
                <a:gd name="T34" fmla="*/ 5481 w 20000"/>
                <a:gd name="T35" fmla="*/ 12610 h 20000"/>
                <a:gd name="T36" fmla="*/ 5000 w 20000"/>
                <a:gd name="T37" fmla="*/ 12610 h 20000"/>
                <a:gd name="T38" fmla="*/ 3942 w 20000"/>
                <a:gd name="T39" fmla="*/ 13627 h 20000"/>
                <a:gd name="T40" fmla="*/ 3558 w 20000"/>
                <a:gd name="T41" fmla="*/ 13288 h 20000"/>
                <a:gd name="T42" fmla="*/ 1538 w 20000"/>
                <a:gd name="T43" fmla="*/ 9831 h 20000"/>
                <a:gd name="T44" fmla="*/ 0 w 20000"/>
                <a:gd name="T45" fmla="*/ 7322 h 20000"/>
                <a:gd name="T46" fmla="*/ 1538 w 20000"/>
                <a:gd name="T47" fmla="*/ 8068 h 20000"/>
                <a:gd name="T48" fmla="*/ 2500 w 20000"/>
                <a:gd name="T49" fmla="*/ 8746 h 20000"/>
                <a:gd name="T50" fmla="*/ 3558 w 20000"/>
                <a:gd name="T51" fmla="*/ 8068 h 20000"/>
                <a:gd name="T52" fmla="*/ 2500 w 20000"/>
                <a:gd name="T53" fmla="*/ 5966 h 20000"/>
                <a:gd name="T54" fmla="*/ 2500 w 20000"/>
                <a:gd name="T55" fmla="*/ 3458 h 20000"/>
                <a:gd name="T56" fmla="*/ 3558 w 20000"/>
                <a:gd name="T57" fmla="*/ 0 h 20000"/>
                <a:gd name="T58" fmla="*/ 5000 w 20000"/>
                <a:gd name="T59" fmla="*/ 0 h 20000"/>
                <a:gd name="T60" fmla="*/ 7885 w 20000"/>
                <a:gd name="T61" fmla="*/ 678 h 20000"/>
                <a:gd name="T62" fmla="*/ 8942 w 20000"/>
                <a:gd name="T63" fmla="*/ 0 h 20000"/>
                <a:gd name="T64" fmla="*/ 9423 w 20000"/>
                <a:gd name="T65" fmla="*/ 678 h 20000"/>
                <a:gd name="T66" fmla="*/ 9423 w 20000"/>
                <a:gd name="T67" fmla="*/ 1763 h 20000"/>
                <a:gd name="T68" fmla="*/ 9423 w 20000"/>
                <a:gd name="T69" fmla="*/ 3458 h 20000"/>
                <a:gd name="T70" fmla="*/ 11442 w 20000"/>
                <a:gd name="T71" fmla="*/ 4542 h 20000"/>
                <a:gd name="T72" fmla="*/ 11442 w 20000"/>
                <a:gd name="T73" fmla="*/ 5966 h 20000"/>
                <a:gd name="T74" fmla="*/ 10481 w 20000"/>
                <a:gd name="T75" fmla="*/ 8068 h 20000"/>
                <a:gd name="T76" fmla="*/ 7885 w 20000"/>
                <a:gd name="T77" fmla="*/ 8746 h 20000"/>
                <a:gd name="T78" fmla="*/ 7500 w 20000"/>
                <a:gd name="T79" fmla="*/ 10102 h 20000"/>
                <a:gd name="T80" fmla="*/ 8942 w 20000"/>
                <a:gd name="T81" fmla="*/ 11932 h 20000"/>
                <a:gd name="T82" fmla="*/ 8942 w 20000"/>
                <a:gd name="T83" fmla="*/ 12610 h 20000"/>
                <a:gd name="T84" fmla="*/ 8942 w 20000"/>
                <a:gd name="T85" fmla="*/ 13627 h 20000"/>
                <a:gd name="T86" fmla="*/ 11442 w 20000"/>
                <a:gd name="T87" fmla="*/ 14712 h 20000"/>
                <a:gd name="T88" fmla="*/ 12019 w 20000"/>
                <a:gd name="T89" fmla="*/ 14373 h 20000"/>
                <a:gd name="T90" fmla="*/ 12019 w 20000"/>
                <a:gd name="T91" fmla="*/ 13627 h 20000"/>
                <a:gd name="T92" fmla="*/ 14423 w 20000"/>
                <a:gd name="T93" fmla="*/ 13627 h 20000"/>
                <a:gd name="T94" fmla="*/ 15385 w 20000"/>
                <a:gd name="T95" fmla="*/ 15390 h 20000"/>
                <a:gd name="T96" fmla="*/ 15962 w 20000"/>
                <a:gd name="T97" fmla="*/ 15390 h 20000"/>
                <a:gd name="T98" fmla="*/ 15962 w 20000"/>
                <a:gd name="T99" fmla="*/ 14712 h 20000"/>
                <a:gd name="T100" fmla="*/ 19327 w 20000"/>
                <a:gd name="T101" fmla="*/ 15390 h 20000"/>
                <a:gd name="T102" fmla="*/ 17885 w 20000"/>
                <a:gd name="T103" fmla="*/ 16068 h 20000"/>
                <a:gd name="T104" fmla="*/ 18365 w 20000"/>
                <a:gd name="T105" fmla="*/ 17153 h 20000"/>
                <a:gd name="T106" fmla="*/ 19904 w 20000"/>
                <a:gd name="T107" fmla="*/ 17492 h 20000"/>
                <a:gd name="T108" fmla="*/ 19904 w 20000"/>
                <a:gd name="T109" fmla="*/ 1993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00" h="20000">
                  <a:moveTo>
                    <a:pt x="19904" y="19932"/>
                  </a:moveTo>
                  <a:lnTo>
                    <a:pt x="19327" y="18915"/>
                  </a:lnTo>
                  <a:lnTo>
                    <a:pt x="17885" y="18169"/>
                  </a:lnTo>
                  <a:lnTo>
                    <a:pt x="16923" y="17492"/>
                  </a:lnTo>
                  <a:lnTo>
                    <a:pt x="15385" y="16475"/>
                  </a:lnTo>
                  <a:lnTo>
                    <a:pt x="14423" y="16068"/>
                  </a:lnTo>
                  <a:lnTo>
                    <a:pt x="13942" y="14712"/>
                  </a:lnTo>
                  <a:lnTo>
                    <a:pt x="12981" y="15390"/>
                  </a:lnTo>
                  <a:lnTo>
                    <a:pt x="14423" y="17492"/>
                  </a:lnTo>
                  <a:lnTo>
                    <a:pt x="13942" y="17492"/>
                  </a:lnTo>
                  <a:lnTo>
                    <a:pt x="12019" y="16068"/>
                  </a:lnTo>
                  <a:lnTo>
                    <a:pt x="8942" y="15390"/>
                  </a:lnTo>
                  <a:lnTo>
                    <a:pt x="7885" y="16068"/>
                  </a:lnTo>
                  <a:lnTo>
                    <a:pt x="7500" y="16068"/>
                  </a:lnTo>
                  <a:lnTo>
                    <a:pt x="6442" y="15390"/>
                  </a:lnTo>
                  <a:lnTo>
                    <a:pt x="5000" y="14712"/>
                  </a:lnTo>
                  <a:lnTo>
                    <a:pt x="5481" y="13627"/>
                  </a:lnTo>
                  <a:lnTo>
                    <a:pt x="5481" y="12610"/>
                  </a:lnTo>
                  <a:lnTo>
                    <a:pt x="5000" y="12610"/>
                  </a:lnTo>
                  <a:lnTo>
                    <a:pt x="3942" y="13627"/>
                  </a:lnTo>
                  <a:lnTo>
                    <a:pt x="3558" y="13288"/>
                  </a:lnTo>
                  <a:lnTo>
                    <a:pt x="1538" y="9831"/>
                  </a:lnTo>
                  <a:lnTo>
                    <a:pt x="0" y="7322"/>
                  </a:lnTo>
                  <a:lnTo>
                    <a:pt x="1538" y="8068"/>
                  </a:lnTo>
                  <a:lnTo>
                    <a:pt x="2500" y="8746"/>
                  </a:lnTo>
                  <a:lnTo>
                    <a:pt x="3558" y="8068"/>
                  </a:lnTo>
                  <a:lnTo>
                    <a:pt x="2500" y="5966"/>
                  </a:lnTo>
                  <a:lnTo>
                    <a:pt x="2500" y="3458"/>
                  </a:lnTo>
                  <a:lnTo>
                    <a:pt x="3558" y="0"/>
                  </a:lnTo>
                  <a:lnTo>
                    <a:pt x="5000" y="0"/>
                  </a:lnTo>
                  <a:lnTo>
                    <a:pt x="7885" y="678"/>
                  </a:lnTo>
                  <a:lnTo>
                    <a:pt x="8942" y="0"/>
                  </a:lnTo>
                  <a:lnTo>
                    <a:pt x="9423" y="678"/>
                  </a:lnTo>
                  <a:lnTo>
                    <a:pt x="9423" y="1763"/>
                  </a:lnTo>
                  <a:lnTo>
                    <a:pt x="9423" y="3458"/>
                  </a:lnTo>
                  <a:lnTo>
                    <a:pt x="11442" y="4542"/>
                  </a:lnTo>
                  <a:lnTo>
                    <a:pt x="11442" y="5966"/>
                  </a:lnTo>
                  <a:lnTo>
                    <a:pt x="10481" y="8068"/>
                  </a:lnTo>
                  <a:lnTo>
                    <a:pt x="7885" y="8746"/>
                  </a:lnTo>
                  <a:lnTo>
                    <a:pt x="7500" y="10102"/>
                  </a:lnTo>
                  <a:lnTo>
                    <a:pt x="8942" y="11932"/>
                  </a:lnTo>
                  <a:lnTo>
                    <a:pt x="8942" y="12610"/>
                  </a:lnTo>
                  <a:lnTo>
                    <a:pt x="8942" y="13627"/>
                  </a:lnTo>
                  <a:lnTo>
                    <a:pt x="11442" y="14712"/>
                  </a:lnTo>
                  <a:lnTo>
                    <a:pt x="12019" y="14373"/>
                  </a:lnTo>
                  <a:lnTo>
                    <a:pt x="12019" y="13627"/>
                  </a:lnTo>
                  <a:lnTo>
                    <a:pt x="14423" y="13627"/>
                  </a:lnTo>
                  <a:lnTo>
                    <a:pt x="15385" y="15390"/>
                  </a:lnTo>
                  <a:lnTo>
                    <a:pt x="15962" y="15390"/>
                  </a:lnTo>
                  <a:lnTo>
                    <a:pt x="15962" y="14712"/>
                  </a:lnTo>
                  <a:lnTo>
                    <a:pt x="19327" y="15390"/>
                  </a:lnTo>
                  <a:lnTo>
                    <a:pt x="17885" y="16068"/>
                  </a:lnTo>
                  <a:lnTo>
                    <a:pt x="18365" y="17153"/>
                  </a:lnTo>
                  <a:lnTo>
                    <a:pt x="19904" y="17492"/>
                  </a:lnTo>
                  <a:lnTo>
                    <a:pt x="19904" y="1993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85" name="Freeform 168">
              <a:extLst>
                <a:ext uri="{FF2B5EF4-FFF2-40B4-BE49-F238E27FC236}">
                  <a16:creationId xmlns:a16="http://schemas.microsoft.com/office/drawing/2014/main" id="{0088ABEF-38B2-8243-B6A6-3513113DB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6818" y="4486723"/>
              <a:ext cx="108473" cy="108472"/>
            </a:xfrm>
            <a:custGeom>
              <a:avLst/>
              <a:gdLst>
                <a:gd name="T0" fmla="*/ 14877 w 20000"/>
                <a:gd name="T1" fmla="*/ 19901 h 20000"/>
                <a:gd name="T2" fmla="*/ 13695 w 20000"/>
                <a:gd name="T3" fmla="*/ 18916 h 20000"/>
                <a:gd name="T4" fmla="*/ 13695 w 20000"/>
                <a:gd name="T5" fmla="*/ 18325 h 20000"/>
                <a:gd name="T6" fmla="*/ 13695 w 20000"/>
                <a:gd name="T7" fmla="*/ 17340 h 20000"/>
                <a:gd name="T8" fmla="*/ 13300 w 20000"/>
                <a:gd name="T9" fmla="*/ 18325 h 20000"/>
                <a:gd name="T10" fmla="*/ 9655 w 20000"/>
                <a:gd name="T11" fmla="*/ 17340 h 20000"/>
                <a:gd name="T12" fmla="*/ 8177 w 20000"/>
                <a:gd name="T13" fmla="*/ 13300 h 20000"/>
                <a:gd name="T14" fmla="*/ 9163 w 20000"/>
                <a:gd name="T15" fmla="*/ 11724 h 20000"/>
                <a:gd name="T16" fmla="*/ 8177 w 20000"/>
                <a:gd name="T17" fmla="*/ 10246 h 20000"/>
                <a:gd name="T18" fmla="*/ 5616 w 20000"/>
                <a:gd name="T19" fmla="*/ 9163 h 20000"/>
                <a:gd name="T20" fmla="*/ 6601 w 20000"/>
                <a:gd name="T21" fmla="*/ 11724 h 20000"/>
                <a:gd name="T22" fmla="*/ 5025 w 20000"/>
                <a:gd name="T23" fmla="*/ 10640 h 20000"/>
                <a:gd name="T24" fmla="*/ 4039 w 20000"/>
                <a:gd name="T25" fmla="*/ 10246 h 20000"/>
                <a:gd name="T26" fmla="*/ 4039 w 20000"/>
                <a:gd name="T27" fmla="*/ 10640 h 20000"/>
                <a:gd name="T28" fmla="*/ 3054 w 20000"/>
                <a:gd name="T29" fmla="*/ 10640 h 20000"/>
                <a:gd name="T30" fmla="*/ 2562 w 20000"/>
                <a:gd name="T31" fmla="*/ 9163 h 20000"/>
                <a:gd name="T32" fmla="*/ 985 w 20000"/>
                <a:gd name="T33" fmla="*/ 10640 h 20000"/>
                <a:gd name="T34" fmla="*/ 0 w 20000"/>
                <a:gd name="T35" fmla="*/ 13300 h 20000"/>
                <a:gd name="T36" fmla="*/ 0 w 20000"/>
                <a:gd name="T37" fmla="*/ 11724 h 20000"/>
                <a:gd name="T38" fmla="*/ 0 w 20000"/>
                <a:gd name="T39" fmla="*/ 8177 h 20000"/>
                <a:gd name="T40" fmla="*/ 3054 w 20000"/>
                <a:gd name="T41" fmla="*/ 7586 h 20000"/>
                <a:gd name="T42" fmla="*/ 4039 w 20000"/>
                <a:gd name="T43" fmla="*/ 5616 h 20000"/>
                <a:gd name="T44" fmla="*/ 6601 w 20000"/>
                <a:gd name="T45" fmla="*/ 5025 h 20000"/>
                <a:gd name="T46" fmla="*/ 7192 w 20000"/>
                <a:gd name="T47" fmla="*/ 6601 h 20000"/>
                <a:gd name="T48" fmla="*/ 6601 w 20000"/>
                <a:gd name="T49" fmla="*/ 7586 h 20000"/>
                <a:gd name="T50" fmla="*/ 6601 w 20000"/>
                <a:gd name="T51" fmla="*/ 8177 h 20000"/>
                <a:gd name="T52" fmla="*/ 9163 w 20000"/>
                <a:gd name="T53" fmla="*/ 6601 h 20000"/>
                <a:gd name="T54" fmla="*/ 9655 w 20000"/>
                <a:gd name="T55" fmla="*/ 5025 h 20000"/>
                <a:gd name="T56" fmla="*/ 11724 w 20000"/>
                <a:gd name="T57" fmla="*/ 5616 h 20000"/>
                <a:gd name="T58" fmla="*/ 11724 w 20000"/>
                <a:gd name="T59" fmla="*/ 3547 h 20000"/>
                <a:gd name="T60" fmla="*/ 12217 w 20000"/>
                <a:gd name="T61" fmla="*/ 4039 h 20000"/>
                <a:gd name="T62" fmla="*/ 13300 w 20000"/>
                <a:gd name="T63" fmla="*/ 3547 h 20000"/>
                <a:gd name="T64" fmla="*/ 14877 w 20000"/>
                <a:gd name="T65" fmla="*/ 3547 h 20000"/>
                <a:gd name="T66" fmla="*/ 13695 w 20000"/>
                <a:gd name="T67" fmla="*/ 0 h 20000"/>
                <a:gd name="T68" fmla="*/ 16355 w 20000"/>
                <a:gd name="T69" fmla="*/ 1576 h 20000"/>
                <a:gd name="T70" fmla="*/ 17833 w 20000"/>
                <a:gd name="T71" fmla="*/ 2562 h 20000"/>
                <a:gd name="T72" fmla="*/ 17833 w 20000"/>
                <a:gd name="T73" fmla="*/ 5025 h 20000"/>
                <a:gd name="T74" fmla="*/ 17340 w 20000"/>
                <a:gd name="T75" fmla="*/ 5616 h 20000"/>
                <a:gd name="T76" fmla="*/ 18916 w 20000"/>
                <a:gd name="T77" fmla="*/ 5616 h 20000"/>
                <a:gd name="T78" fmla="*/ 18916 w 20000"/>
                <a:gd name="T79" fmla="*/ 9163 h 20000"/>
                <a:gd name="T80" fmla="*/ 19901 w 20000"/>
                <a:gd name="T81" fmla="*/ 11724 h 20000"/>
                <a:gd name="T82" fmla="*/ 17833 w 20000"/>
                <a:gd name="T83" fmla="*/ 12217 h 20000"/>
                <a:gd name="T84" fmla="*/ 18916 w 20000"/>
                <a:gd name="T85" fmla="*/ 15862 h 20000"/>
                <a:gd name="T86" fmla="*/ 17833 w 20000"/>
                <a:gd name="T87" fmla="*/ 15862 h 20000"/>
                <a:gd name="T88" fmla="*/ 16355 w 20000"/>
                <a:gd name="T89" fmla="*/ 11724 h 20000"/>
                <a:gd name="T90" fmla="*/ 13695 w 20000"/>
                <a:gd name="T91" fmla="*/ 14286 h 20000"/>
                <a:gd name="T92" fmla="*/ 15862 w 20000"/>
                <a:gd name="T93" fmla="*/ 16256 h 20000"/>
                <a:gd name="T94" fmla="*/ 14877 w 20000"/>
                <a:gd name="T95" fmla="*/ 1990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00" h="20000">
                  <a:moveTo>
                    <a:pt x="14877" y="19901"/>
                  </a:moveTo>
                  <a:lnTo>
                    <a:pt x="13695" y="18916"/>
                  </a:lnTo>
                  <a:lnTo>
                    <a:pt x="13695" y="18325"/>
                  </a:lnTo>
                  <a:lnTo>
                    <a:pt x="13695" y="17340"/>
                  </a:lnTo>
                  <a:lnTo>
                    <a:pt x="13300" y="18325"/>
                  </a:lnTo>
                  <a:lnTo>
                    <a:pt x="9655" y="17340"/>
                  </a:lnTo>
                  <a:lnTo>
                    <a:pt x="8177" y="13300"/>
                  </a:lnTo>
                  <a:lnTo>
                    <a:pt x="9163" y="11724"/>
                  </a:lnTo>
                  <a:lnTo>
                    <a:pt x="8177" y="10246"/>
                  </a:lnTo>
                  <a:lnTo>
                    <a:pt x="5616" y="9163"/>
                  </a:lnTo>
                  <a:lnTo>
                    <a:pt x="6601" y="11724"/>
                  </a:lnTo>
                  <a:lnTo>
                    <a:pt x="5025" y="10640"/>
                  </a:lnTo>
                  <a:lnTo>
                    <a:pt x="4039" y="10246"/>
                  </a:lnTo>
                  <a:lnTo>
                    <a:pt x="4039" y="10640"/>
                  </a:lnTo>
                  <a:lnTo>
                    <a:pt x="3054" y="10640"/>
                  </a:lnTo>
                  <a:lnTo>
                    <a:pt x="2562" y="9163"/>
                  </a:lnTo>
                  <a:lnTo>
                    <a:pt x="985" y="10640"/>
                  </a:lnTo>
                  <a:lnTo>
                    <a:pt x="0" y="13300"/>
                  </a:lnTo>
                  <a:lnTo>
                    <a:pt x="0" y="11724"/>
                  </a:lnTo>
                  <a:lnTo>
                    <a:pt x="0" y="8177"/>
                  </a:lnTo>
                  <a:lnTo>
                    <a:pt x="3054" y="7586"/>
                  </a:lnTo>
                  <a:lnTo>
                    <a:pt x="4039" y="5616"/>
                  </a:lnTo>
                  <a:lnTo>
                    <a:pt x="6601" y="5025"/>
                  </a:lnTo>
                  <a:lnTo>
                    <a:pt x="7192" y="6601"/>
                  </a:lnTo>
                  <a:lnTo>
                    <a:pt x="6601" y="7586"/>
                  </a:lnTo>
                  <a:lnTo>
                    <a:pt x="6601" y="8177"/>
                  </a:lnTo>
                  <a:lnTo>
                    <a:pt x="9163" y="6601"/>
                  </a:lnTo>
                  <a:lnTo>
                    <a:pt x="9655" y="5025"/>
                  </a:lnTo>
                  <a:lnTo>
                    <a:pt x="11724" y="5616"/>
                  </a:lnTo>
                  <a:lnTo>
                    <a:pt x="11724" y="3547"/>
                  </a:lnTo>
                  <a:lnTo>
                    <a:pt x="12217" y="4039"/>
                  </a:lnTo>
                  <a:lnTo>
                    <a:pt x="13300" y="3547"/>
                  </a:lnTo>
                  <a:lnTo>
                    <a:pt x="14877" y="3547"/>
                  </a:lnTo>
                  <a:lnTo>
                    <a:pt x="13695" y="0"/>
                  </a:lnTo>
                  <a:lnTo>
                    <a:pt x="16355" y="1576"/>
                  </a:lnTo>
                  <a:lnTo>
                    <a:pt x="17833" y="2562"/>
                  </a:lnTo>
                  <a:lnTo>
                    <a:pt x="17833" y="5025"/>
                  </a:lnTo>
                  <a:lnTo>
                    <a:pt x="17340" y="5616"/>
                  </a:lnTo>
                  <a:lnTo>
                    <a:pt x="18916" y="5616"/>
                  </a:lnTo>
                  <a:lnTo>
                    <a:pt x="18916" y="9163"/>
                  </a:lnTo>
                  <a:lnTo>
                    <a:pt x="19901" y="11724"/>
                  </a:lnTo>
                  <a:lnTo>
                    <a:pt x="17833" y="12217"/>
                  </a:lnTo>
                  <a:lnTo>
                    <a:pt x="18916" y="15862"/>
                  </a:lnTo>
                  <a:lnTo>
                    <a:pt x="17833" y="15862"/>
                  </a:lnTo>
                  <a:lnTo>
                    <a:pt x="16355" y="11724"/>
                  </a:lnTo>
                  <a:lnTo>
                    <a:pt x="13695" y="14286"/>
                  </a:lnTo>
                  <a:lnTo>
                    <a:pt x="15862" y="16256"/>
                  </a:lnTo>
                  <a:lnTo>
                    <a:pt x="14877" y="1990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86" name="Freeform 167">
              <a:extLst>
                <a:ext uri="{FF2B5EF4-FFF2-40B4-BE49-F238E27FC236}">
                  <a16:creationId xmlns:a16="http://schemas.microsoft.com/office/drawing/2014/main" id="{48598233-2927-D841-A9FA-406695E42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782" y="4434495"/>
              <a:ext cx="25444" cy="40174"/>
            </a:xfrm>
            <a:custGeom>
              <a:avLst/>
              <a:gdLst>
                <a:gd name="T0" fmla="*/ 0 w 20000"/>
                <a:gd name="T1" fmla="*/ 19730 h 20000"/>
                <a:gd name="T2" fmla="*/ 0 w 20000"/>
                <a:gd name="T3" fmla="*/ 7027 h 20000"/>
                <a:gd name="T4" fmla="*/ 0 w 20000"/>
                <a:gd name="T5" fmla="*/ 0 h 20000"/>
                <a:gd name="T6" fmla="*/ 6667 w 20000"/>
                <a:gd name="T7" fmla="*/ 0 h 20000"/>
                <a:gd name="T8" fmla="*/ 10833 w 20000"/>
                <a:gd name="T9" fmla="*/ 4324 h 20000"/>
                <a:gd name="T10" fmla="*/ 12917 w 20000"/>
                <a:gd name="T11" fmla="*/ 1081 h 20000"/>
                <a:gd name="T12" fmla="*/ 19583 w 20000"/>
                <a:gd name="T13" fmla="*/ 4324 h 20000"/>
                <a:gd name="T14" fmla="*/ 19583 w 20000"/>
                <a:gd name="T15" fmla="*/ 8378 h 20000"/>
                <a:gd name="T16" fmla="*/ 17083 w 20000"/>
                <a:gd name="T17" fmla="*/ 11081 h 20000"/>
                <a:gd name="T18" fmla="*/ 0 w 20000"/>
                <a:gd name="T19" fmla="*/ 1973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19730"/>
                  </a:moveTo>
                  <a:lnTo>
                    <a:pt x="0" y="7027"/>
                  </a:lnTo>
                  <a:lnTo>
                    <a:pt x="0" y="0"/>
                  </a:lnTo>
                  <a:lnTo>
                    <a:pt x="6667" y="0"/>
                  </a:lnTo>
                  <a:lnTo>
                    <a:pt x="10833" y="4324"/>
                  </a:lnTo>
                  <a:lnTo>
                    <a:pt x="12917" y="1081"/>
                  </a:lnTo>
                  <a:lnTo>
                    <a:pt x="19583" y="4324"/>
                  </a:lnTo>
                  <a:lnTo>
                    <a:pt x="19583" y="8378"/>
                  </a:lnTo>
                  <a:lnTo>
                    <a:pt x="17083" y="11081"/>
                  </a:lnTo>
                  <a:lnTo>
                    <a:pt x="0" y="1973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87" name="Freeform 166">
              <a:extLst>
                <a:ext uri="{FF2B5EF4-FFF2-40B4-BE49-F238E27FC236}">
                  <a16:creationId xmlns:a16="http://schemas.microsoft.com/office/drawing/2014/main" id="{1374E26A-7490-6A40-8FE7-5672AA3CD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956" y="4442531"/>
              <a:ext cx="58924" cy="74993"/>
            </a:xfrm>
            <a:custGeom>
              <a:avLst/>
              <a:gdLst>
                <a:gd name="T0" fmla="*/ 0 w 20000"/>
                <a:gd name="T1" fmla="*/ 19857 h 20000"/>
                <a:gd name="T2" fmla="*/ 4909 w 20000"/>
                <a:gd name="T3" fmla="*/ 16857 h 20000"/>
                <a:gd name="T4" fmla="*/ 7636 w 20000"/>
                <a:gd name="T5" fmla="*/ 15429 h 20000"/>
                <a:gd name="T6" fmla="*/ 11273 w 20000"/>
                <a:gd name="T7" fmla="*/ 11000 h 20000"/>
                <a:gd name="T8" fmla="*/ 14182 w 20000"/>
                <a:gd name="T9" fmla="*/ 8143 h 20000"/>
                <a:gd name="T10" fmla="*/ 16909 w 20000"/>
                <a:gd name="T11" fmla="*/ 7286 h 20000"/>
                <a:gd name="T12" fmla="*/ 16909 w 20000"/>
                <a:gd name="T13" fmla="*/ 3714 h 20000"/>
                <a:gd name="T14" fmla="*/ 18727 w 20000"/>
                <a:gd name="T15" fmla="*/ 0 h 20000"/>
                <a:gd name="T16" fmla="*/ 18727 w 20000"/>
                <a:gd name="T17" fmla="*/ 2286 h 20000"/>
                <a:gd name="T18" fmla="*/ 18727 w 20000"/>
                <a:gd name="T19" fmla="*/ 3714 h 20000"/>
                <a:gd name="T20" fmla="*/ 19818 w 20000"/>
                <a:gd name="T21" fmla="*/ 7286 h 20000"/>
                <a:gd name="T22" fmla="*/ 16909 w 20000"/>
                <a:gd name="T23" fmla="*/ 8143 h 20000"/>
                <a:gd name="T24" fmla="*/ 16909 w 20000"/>
                <a:gd name="T25" fmla="*/ 11000 h 20000"/>
                <a:gd name="T26" fmla="*/ 14182 w 20000"/>
                <a:gd name="T27" fmla="*/ 11714 h 20000"/>
                <a:gd name="T28" fmla="*/ 11273 w 20000"/>
                <a:gd name="T29" fmla="*/ 15429 h 20000"/>
                <a:gd name="T30" fmla="*/ 7636 w 20000"/>
                <a:gd name="T31" fmla="*/ 16857 h 20000"/>
                <a:gd name="T32" fmla="*/ 3818 w 20000"/>
                <a:gd name="T33" fmla="*/ 19000 h 20000"/>
                <a:gd name="T34" fmla="*/ 0 w 20000"/>
                <a:gd name="T35" fmla="*/ 1985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00" h="20000">
                  <a:moveTo>
                    <a:pt x="0" y="19857"/>
                  </a:moveTo>
                  <a:lnTo>
                    <a:pt x="4909" y="16857"/>
                  </a:lnTo>
                  <a:lnTo>
                    <a:pt x="7636" y="15429"/>
                  </a:lnTo>
                  <a:lnTo>
                    <a:pt x="11273" y="11000"/>
                  </a:lnTo>
                  <a:lnTo>
                    <a:pt x="14182" y="8143"/>
                  </a:lnTo>
                  <a:lnTo>
                    <a:pt x="16909" y="7286"/>
                  </a:lnTo>
                  <a:lnTo>
                    <a:pt x="16909" y="3714"/>
                  </a:lnTo>
                  <a:lnTo>
                    <a:pt x="18727" y="0"/>
                  </a:lnTo>
                  <a:lnTo>
                    <a:pt x="18727" y="2286"/>
                  </a:lnTo>
                  <a:lnTo>
                    <a:pt x="18727" y="3714"/>
                  </a:lnTo>
                  <a:lnTo>
                    <a:pt x="19818" y="7286"/>
                  </a:lnTo>
                  <a:lnTo>
                    <a:pt x="16909" y="8143"/>
                  </a:lnTo>
                  <a:lnTo>
                    <a:pt x="16909" y="11000"/>
                  </a:lnTo>
                  <a:lnTo>
                    <a:pt x="14182" y="11714"/>
                  </a:lnTo>
                  <a:lnTo>
                    <a:pt x="11273" y="15429"/>
                  </a:lnTo>
                  <a:lnTo>
                    <a:pt x="7636" y="16857"/>
                  </a:lnTo>
                  <a:lnTo>
                    <a:pt x="3818" y="19000"/>
                  </a:lnTo>
                  <a:lnTo>
                    <a:pt x="0" y="1985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88" name="Freeform 165">
              <a:extLst>
                <a:ext uri="{FF2B5EF4-FFF2-40B4-BE49-F238E27FC236}">
                  <a16:creationId xmlns:a16="http://schemas.microsoft.com/office/drawing/2014/main" id="{874AF6C8-D332-DD43-B5E1-125F5DAC7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1011" y="4414408"/>
              <a:ext cx="37495" cy="42852"/>
            </a:xfrm>
            <a:custGeom>
              <a:avLst/>
              <a:gdLst>
                <a:gd name="T0" fmla="*/ 19710 w 20000"/>
                <a:gd name="T1" fmla="*/ 19747 h 20000"/>
                <a:gd name="T2" fmla="*/ 15072 w 20000"/>
                <a:gd name="T3" fmla="*/ 17215 h 20000"/>
                <a:gd name="T4" fmla="*/ 10725 w 20000"/>
                <a:gd name="T5" fmla="*/ 10380 h 20000"/>
                <a:gd name="T6" fmla="*/ 4638 w 20000"/>
                <a:gd name="T7" fmla="*/ 9367 h 20000"/>
                <a:gd name="T8" fmla="*/ 0 w 20000"/>
                <a:gd name="T9" fmla="*/ 2532 h 20000"/>
                <a:gd name="T10" fmla="*/ 11884 w 20000"/>
                <a:gd name="T11" fmla="*/ 0 h 20000"/>
                <a:gd name="T12" fmla="*/ 15072 w 20000"/>
                <a:gd name="T13" fmla="*/ 2532 h 20000"/>
                <a:gd name="T14" fmla="*/ 16522 w 20000"/>
                <a:gd name="T15" fmla="*/ 5316 h 20000"/>
                <a:gd name="T16" fmla="*/ 15072 w 20000"/>
                <a:gd name="T17" fmla="*/ 9367 h 20000"/>
                <a:gd name="T18" fmla="*/ 19710 w 20000"/>
                <a:gd name="T19" fmla="*/ 1974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19710" y="19747"/>
                  </a:moveTo>
                  <a:lnTo>
                    <a:pt x="15072" y="17215"/>
                  </a:lnTo>
                  <a:lnTo>
                    <a:pt x="10725" y="10380"/>
                  </a:lnTo>
                  <a:lnTo>
                    <a:pt x="4638" y="9367"/>
                  </a:lnTo>
                  <a:lnTo>
                    <a:pt x="0" y="2532"/>
                  </a:lnTo>
                  <a:lnTo>
                    <a:pt x="11884" y="0"/>
                  </a:lnTo>
                  <a:lnTo>
                    <a:pt x="15072" y="2532"/>
                  </a:lnTo>
                  <a:lnTo>
                    <a:pt x="16522" y="5316"/>
                  </a:lnTo>
                  <a:lnTo>
                    <a:pt x="15072" y="9367"/>
                  </a:lnTo>
                  <a:lnTo>
                    <a:pt x="19710" y="1974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89" name="Freeform 164">
              <a:extLst>
                <a:ext uri="{FF2B5EF4-FFF2-40B4-BE49-F238E27FC236}">
                  <a16:creationId xmlns:a16="http://schemas.microsoft.com/office/drawing/2014/main" id="{063AC79F-B9CC-7F4D-A63C-37183308B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176" y="4455923"/>
              <a:ext cx="25444" cy="50888"/>
            </a:xfrm>
            <a:custGeom>
              <a:avLst/>
              <a:gdLst>
                <a:gd name="T0" fmla="*/ 12917 w 20000"/>
                <a:gd name="T1" fmla="*/ 19787 h 20000"/>
                <a:gd name="T2" fmla="*/ 6667 w 20000"/>
                <a:gd name="T3" fmla="*/ 15532 h 20000"/>
                <a:gd name="T4" fmla="*/ 2500 w 20000"/>
                <a:gd name="T5" fmla="*/ 15532 h 20000"/>
                <a:gd name="T6" fmla="*/ 0 w 20000"/>
                <a:gd name="T7" fmla="*/ 10851 h 20000"/>
                <a:gd name="T8" fmla="*/ 6667 w 20000"/>
                <a:gd name="T9" fmla="*/ 8723 h 20000"/>
                <a:gd name="T10" fmla="*/ 12917 w 20000"/>
                <a:gd name="T11" fmla="*/ 851 h 20000"/>
                <a:gd name="T12" fmla="*/ 17083 w 20000"/>
                <a:gd name="T13" fmla="*/ 0 h 20000"/>
                <a:gd name="T14" fmla="*/ 19583 w 20000"/>
                <a:gd name="T15" fmla="*/ 851 h 20000"/>
                <a:gd name="T16" fmla="*/ 17083 w 20000"/>
                <a:gd name="T17" fmla="*/ 6596 h 20000"/>
                <a:gd name="T18" fmla="*/ 12917 w 20000"/>
                <a:gd name="T19" fmla="*/ 14255 h 20000"/>
                <a:gd name="T20" fmla="*/ 17083 w 20000"/>
                <a:gd name="T21" fmla="*/ 19787 h 20000"/>
                <a:gd name="T22" fmla="*/ 12917 w 20000"/>
                <a:gd name="T23" fmla="*/ 1978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00" h="20000">
                  <a:moveTo>
                    <a:pt x="12917" y="19787"/>
                  </a:moveTo>
                  <a:lnTo>
                    <a:pt x="6667" y="15532"/>
                  </a:lnTo>
                  <a:lnTo>
                    <a:pt x="2500" y="15532"/>
                  </a:lnTo>
                  <a:lnTo>
                    <a:pt x="0" y="10851"/>
                  </a:lnTo>
                  <a:lnTo>
                    <a:pt x="6667" y="8723"/>
                  </a:lnTo>
                  <a:lnTo>
                    <a:pt x="12917" y="851"/>
                  </a:lnTo>
                  <a:lnTo>
                    <a:pt x="17083" y="0"/>
                  </a:lnTo>
                  <a:lnTo>
                    <a:pt x="19583" y="851"/>
                  </a:lnTo>
                  <a:lnTo>
                    <a:pt x="17083" y="6596"/>
                  </a:lnTo>
                  <a:lnTo>
                    <a:pt x="12917" y="14255"/>
                  </a:lnTo>
                  <a:lnTo>
                    <a:pt x="17083" y="19787"/>
                  </a:lnTo>
                  <a:lnTo>
                    <a:pt x="12917" y="1978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90" name="Freeform 163">
              <a:extLst>
                <a:ext uri="{FF2B5EF4-FFF2-40B4-BE49-F238E27FC236}">
                  <a16:creationId xmlns:a16="http://schemas.microsoft.com/office/drawing/2014/main" id="{E455DF17-011D-DD42-924F-1E8FE327B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368" y="4442531"/>
              <a:ext cx="22765" cy="36157"/>
            </a:xfrm>
            <a:custGeom>
              <a:avLst/>
              <a:gdLst>
                <a:gd name="T0" fmla="*/ 14419 w 20000"/>
                <a:gd name="T1" fmla="*/ 19706 h 20000"/>
                <a:gd name="T2" fmla="*/ 6977 w 20000"/>
                <a:gd name="T3" fmla="*/ 7647 h 20000"/>
                <a:gd name="T4" fmla="*/ 2791 w 20000"/>
                <a:gd name="T5" fmla="*/ 7647 h 20000"/>
                <a:gd name="T6" fmla="*/ 0 w 20000"/>
                <a:gd name="T7" fmla="*/ 0 h 20000"/>
                <a:gd name="T8" fmla="*/ 2791 w 20000"/>
                <a:gd name="T9" fmla="*/ 2941 h 20000"/>
                <a:gd name="T10" fmla="*/ 12093 w 20000"/>
                <a:gd name="T11" fmla="*/ 2941 h 20000"/>
                <a:gd name="T12" fmla="*/ 12093 w 20000"/>
                <a:gd name="T13" fmla="*/ 7647 h 20000"/>
                <a:gd name="T14" fmla="*/ 19535 w 20000"/>
                <a:gd name="T15" fmla="*/ 16765 h 20000"/>
                <a:gd name="T16" fmla="*/ 14419 w 20000"/>
                <a:gd name="T17" fmla="*/ 1970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00" h="20000">
                  <a:moveTo>
                    <a:pt x="14419" y="19706"/>
                  </a:moveTo>
                  <a:lnTo>
                    <a:pt x="6977" y="7647"/>
                  </a:lnTo>
                  <a:lnTo>
                    <a:pt x="2791" y="7647"/>
                  </a:lnTo>
                  <a:lnTo>
                    <a:pt x="0" y="0"/>
                  </a:lnTo>
                  <a:lnTo>
                    <a:pt x="2791" y="2941"/>
                  </a:lnTo>
                  <a:lnTo>
                    <a:pt x="12093" y="2941"/>
                  </a:lnTo>
                  <a:lnTo>
                    <a:pt x="12093" y="7647"/>
                  </a:lnTo>
                  <a:lnTo>
                    <a:pt x="19535" y="16765"/>
                  </a:lnTo>
                  <a:lnTo>
                    <a:pt x="14419" y="1970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91" name="Freeform 162">
              <a:extLst>
                <a:ext uri="{FF2B5EF4-FFF2-40B4-BE49-F238E27FC236}">
                  <a16:creationId xmlns:a16="http://schemas.microsoft.com/office/drawing/2014/main" id="{1AAC4B4A-E1B5-C94A-A8ED-6BC3E6BDB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3603" y="4450566"/>
              <a:ext cx="12053" cy="41514"/>
            </a:xfrm>
            <a:custGeom>
              <a:avLst/>
              <a:gdLst>
                <a:gd name="T0" fmla="*/ 5455 w 20000"/>
                <a:gd name="T1" fmla="*/ 19744 h 20000"/>
                <a:gd name="T2" fmla="*/ 0 w 20000"/>
                <a:gd name="T3" fmla="*/ 19744 h 20000"/>
                <a:gd name="T4" fmla="*/ 13636 w 20000"/>
                <a:gd name="T5" fmla="*/ 9231 h 20000"/>
                <a:gd name="T6" fmla="*/ 19091 w 20000"/>
                <a:gd name="T7" fmla="*/ 0 h 20000"/>
                <a:gd name="T8" fmla="*/ 19091 w 20000"/>
                <a:gd name="T9" fmla="*/ 10513 h 20000"/>
                <a:gd name="T10" fmla="*/ 13636 w 20000"/>
                <a:gd name="T11" fmla="*/ 13077 h 20000"/>
                <a:gd name="T12" fmla="*/ 5455 w 20000"/>
                <a:gd name="T13" fmla="*/ 1974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5455" y="19744"/>
                  </a:moveTo>
                  <a:lnTo>
                    <a:pt x="0" y="19744"/>
                  </a:lnTo>
                  <a:lnTo>
                    <a:pt x="13636" y="9231"/>
                  </a:lnTo>
                  <a:lnTo>
                    <a:pt x="19091" y="0"/>
                  </a:lnTo>
                  <a:lnTo>
                    <a:pt x="19091" y="10513"/>
                  </a:lnTo>
                  <a:lnTo>
                    <a:pt x="13636" y="13077"/>
                  </a:lnTo>
                  <a:lnTo>
                    <a:pt x="5455" y="1974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92" name="Freeform 161">
              <a:extLst>
                <a:ext uri="{FF2B5EF4-FFF2-40B4-BE49-F238E27FC236}">
                  <a16:creationId xmlns:a16="http://schemas.microsoft.com/office/drawing/2014/main" id="{CA6293F6-D920-6044-8A87-063A8437A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654" y="4478687"/>
              <a:ext cx="20087" cy="14732"/>
            </a:xfrm>
            <a:custGeom>
              <a:avLst/>
              <a:gdLst>
                <a:gd name="T0" fmla="*/ 14054 w 20000"/>
                <a:gd name="T1" fmla="*/ 19259 h 20000"/>
                <a:gd name="T2" fmla="*/ 0 w 20000"/>
                <a:gd name="T3" fmla="*/ 11852 h 20000"/>
                <a:gd name="T4" fmla="*/ 5405 w 20000"/>
                <a:gd name="T5" fmla="*/ 7407 h 20000"/>
                <a:gd name="T6" fmla="*/ 14054 w 20000"/>
                <a:gd name="T7" fmla="*/ 0 h 20000"/>
                <a:gd name="T8" fmla="*/ 19459 w 20000"/>
                <a:gd name="T9" fmla="*/ 7407 h 20000"/>
                <a:gd name="T10" fmla="*/ 14054 w 20000"/>
                <a:gd name="T11" fmla="*/ 1925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14054" y="19259"/>
                  </a:moveTo>
                  <a:lnTo>
                    <a:pt x="0" y="11852"/>
                  </a:lnTo>
                  <a:lnTo>
                    <a:pt x="5405" y="7407"/>
                  </a:lnTo>
                  <a:lnTo>
                    <a:pt x="14054" y="0"/>
                  </a:lnTo>
                  <a:lnTo>
                    <a:pt x="19459" y="7407"/>
                  </a:lnTo>
                  <a:lnTo>
                    <a:pt x="14054" y="1925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93" name="Freeform 160">
              <a:extLst>
                <a:ext uri="{FF2B5EF4-FFF2-40B4-BE49-F238E27FC236}">
                  <a16:creationId xmlns:a16="http://schemas.microsoft.com/office/drawing/2014/main" id="{8159D9E8-BED2-CF4D-8AC8-A29898AEB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8979" y="3913566"/>
              <a:ext cx="508882" cy="419153"/>
            </a:xfrm>
            <a:custGeom>
              <a:avLst/>
              <a:gdLst>
                <a:gd name="T0" fmla="*/ 1412 w 20000"/>
                <a:gd name="T1" fmla="*/ 3836 h 20000"/>
                <a:gd name="T2" fmla="*/ 2297 w 20000"/>
                <a:gd name="T3" fmla="*/ 3043 h 20000"/>
                <a:gd name="T4" fmla="*/ 2845 w 20000"/>
                <a:gd name="T5" fmla="*/ 2353 h 20000"/>
                <a:gd name="T6" fmla="*/ 2192 w 20000"/>
                <a:gd name="T7" fmla="*/ 1049 h 20000"/>
                <a:gd name="T8" fmla="*/ 3393 w 20000"/>
                <a:gd name="T9" fmla="*/ 537 h 20000"/>
                <a:gd name="T10" fmla="*/ 5037 w 20000"/>
                <a:gd name="T11" fmla="*/ 256 h 20000"/>
                <a:gd name="T12" fmla="*/ 7629 w 20000"/>
                <a:gd name="T13" fmla="*/ 1995 h 20000"/>
                <a:gd name="T14" fmla="*/ 8303 w 20000"/>
                <a:gd name="T15" fmla="*/ 2353 h 20000"/>
                <a:gd name="T16" fmla="*/ 9399 w 20000"/>
                <a:gd name="T17" fmla="*/ 3836 h 20000"/>
                <a:gd name="T18" fmla="*/ 11886 w 20000"/>
                <a:gd name="T19" fmla="*/ 4092 h 20000"/>
                <a:gd name="T20" fmla="*/ 12540 w 20000"/>
                <a:gd name="T21" fmla="*/ 4501 h 20000"/>
                <a:gd name="T22" fmla="*/ 13109 w 20000"/>
                <a:gd name="T23" fmla="*/ 5422 h 20000"/>
                <a:gd name="T24" fmla="*/ 13446 w 20000"/>
                <a:gd name="T25" fmla="*/ 5806 h 20000"/>
                <a:gd name="T26" fmla="*/ 13741 w 20000"/>
                <a:gd name="T27" fmla="*/ 6471 h 20000"/>
                <a:gd name="T28" fmla="*/ 14310 w 20000"/>
                <a:gd name="T29" fmla="*/ 7263 h 20000"/>
                <a:gd name="T30" fmla="*/ 14204 w 20000"/>
                <a:gd name="T31" fmla="*/ 7545 h 20000"/>
                <a:gd name="T32" fmla="*/ 14521 w 20000"/>
                <a:gd name="T33" fmla="*/ 8312 h 20000"/>
                <a:gd name="T34" fmla="*/ 15174 w 20000"/>
                <a:gd name="T35" fmla="*/ 9412 h 20000"/>
                <a:gd name="T36" fmla="*/ 15595 w 20000"/>
                <a:gd name="T37" fmla="*/ 9668 h 20000"/>
                <a:gd name="T38" fmla="*/ 16059 w 20000"/>
                <a:gd name="T39" fmla="*/ 10563 h 20000"/>
                <a:gd name="T40" fmla="*/ 16586 w 20000"/>
                <a:gd name="T41" fmla="*/ 11611 h 20000"/>
                <a:gd name="T42" fmla="*/ 19642 w 20000"/>
                <a:gd name="T43" fmla="*/ 12020 h 20000"/>
                <a:gd name="T44" fmla="*/ 19642 w 20000"/>
                <a:gd name="T45" fmla="*/ 14936 h 20000"/>
                <a:gd name="T46" fmla="*/ 13741 w 20000"/>
                <a:gd name="T47" fmla="*/ 17187 h 20000"/>
                <a:gd name="T48" fmla="*/ 11675 w 20000"/>
                <a:gd name="T49" fmla="*/ 19974 h 20000"/>
                <a:gd name="T50" fmla="*/ 9947 w 20000"/>
                <a:gd name="T51" fmla="*/ 17980 h 20000"/>
                <a:gd name="T52" fmla="*/ 8830 w 20000"/>
                <a:gd name="T53" fmla="*/ 18261 h 20000"/>
                <a:gd name="T54" fmla="*/ 8746 w 20000"/>
                <a:gd name="T55" fmla="*/ 19028 h 20000"/>
                <a:gd name="T56" fmla="*/ 7629 w 20000"/>
                <a:gd name="T57" fmla="*/ 18261 h 20000"/>
                <a:gd name="T58" fmla="*/ 6238 w 20000"/>
                <a:gd name="T59" fmla="*/ 15857 h 20000"/>
                <a:gd name="T60" fmla="*/ 5037 w 20000"/>
                <a:gd name="T61" fmla="*/ 14552 h 20000"/>
                <a:gd name="T62" fmla="*/ 4489 w 20000"/>
                <a:gd name="T63" fmla="*/ 12711 h 20000"/>
                <a:gd name="T64" fmla="*/ 3604 w 20000"/>
                <a:gd name="T65" fmla="*/ 10307 h 20000"/>
                <a:gd name="T66" fmla="*/ 2508 w 20000"/>
                <a:gd name="T67" fmla="*/ 9258 h 20000"/>
                <a:gd name="T68" fmla="*/ 1981 w 20000"/>
                <a:gd name="T69" fmla="*/ 7928 h 20000"/>
                <a:gd name="T70" fmla="*/ 780 w 20000"/>
                <a:gd name="T71" fmla="*/ 5422 h 20000"/>
                <a:gd name="T72" fmla="*/ 0 w 20000"/>
                <a:gd name="T73" fmla="*/ 5166 h 20000"/>
                <a:gd name="T74" fmla="*/ 211 w 20000"/>
                <a:gd name="T75" fmla="*/ 370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000" h="20000">
                  <a:moveTo>
                    <a:pt x="211" y="3708"/>
                  </a:moveTo>
                  <a:lnTo>
                    <a:pt x="1412" y="3836"/>
                  </a:lnTo>
                  <a:lnTo>
                    <a:pt x="2192" y="3043"/>
                  </a:lnTo>
                  <a:lnTo>
                    <a:pt x="2297" y="3043"/>
                  </a:lnTo>
                  <a:lnTo>
                    <a:pt x="2719" y="2762"/>
                  </a:lnTo>
                  <a:lnTo>
                    <a:pt x="2845" y="2353"/>
                  </a:lnTo>
                  <a:lnTo>
                    <a:pt x="3056" y="2097"/>
                  </a:lnTo>
                  <a:lnTo>
                    <a:pt x="2192" y="1049"/>
                  </a:lnTo>
                  <a:lnTo>
                    <a:pt x="2192" y="921"/>
                  </a:lnTo>
                  <a:lnTo>
                    <a:pt x="3393" y="537"/>
                  </a:lnTo>
                  <a:lnTo>
                    <a:pt x="4152" y="0"/>
                  </a:lnTo>
                  <a:lnTo>
                    <a:pt x="5037" y="256"/>
                  </a:lnTo>
                  <a:lnTo>
                    <a:pt x="6891" y="1586"/>
                  </a:lnTo>
                  <a:lnTo>
                    <a:pt x="7629" y="1995"/>
                  </a:lnTo>
                  <a:lnTo>
                    <a:pt x="7756" y="2097"/>
                  </a:lnTo>
                  <a:lnTo>
                    <a:pt x="8303" y="2353"/>
                  </a:lnTo>
                  <a:lnTo>
                    <a:pt x="8303" y="3299"/>
                  </a:lnTo>
                  <a:lnTo>
                    <a:pt x="9399" y="3836"/>
                  </a:lnTo>
                  <a:lnTo>
                    <a:pt x="11149" y="3836"/>
                  </a:lnTo>
                  <a:lnTo>
                    <a:pt x="11886" y="4092"/>
                  </a:lnTo>
                  <a:lnTo>
                    <a:pt x="12013" y="4501"/>
                  </a:lnTo>
                  <a:lnTo>
                    <a:pt x="12540" y="4501"/>
                  </a:lnTo>
                  <a:lnTo>
                    <a:pt x="12792" y="5166"/>
                  </a:lnTo>
                  <a:lnTo>
                    <a:pt x="13109" y="5422"/>
                  </a:lnTo>
                  <a:lnTo>
                    <a:pt x="13109" y="5806"/>
                  </a:lnTo>
                  <a:lnTo>
                    <a:pt x="13446" y="5806"/>
                  </a:lnTo>
                  <a:lnTo>
                    <a:pt x="13446" y="6061"/>
                  </a:lnTo>
                  <a:lnTo>
                    <a:pt x="13741" y="6471"/>
                  </a:lnTo>
                  <a:lnTo>
                    <a:pt x="14204" y="6598"/>
                  </a:lnTo>
                  <a:lnTo>
                    <a:pt x="14310" y="7263"/>
                  </a:lnTo>
                  <a:lnTo>
                    <a:pt x="14310" y="7545"/>
                  </a:lnTo>
                  <a:lnTo>
                    <a:pt x="14204" y="7545"/>
                  </a:lnTo>
                  <a:lnTo>
                    <a:pt x="14310" y="7928"/>
                  </a:lnTo>
                  <a:lnTo>
                    <a:pt x="14521" y="8312"/>
                  </a:lnTo>
                  <a:lnTo>
                    <a:pt x="14858" y="8849"/>
                  </a:lnTo>
                  <a:lnTo>
                    <a:pt x="15174" y="9412"/>
                  </a:lnTo>
                  <a:lnTo>
                    <a:pt x="15385" y="9412"/>
                  </a:lnTo>
                  <a:lnTo>
                    <a:pt x="15595" y="9668"/>
                  </a:lnTo>
                  <a:lnTo>
                    <a:pt x="15722" y="10051"/>
                  </a:lnTo>
                  <a:lnTo>
                    <a:pt x="16059" y="10563"/>
                  </a:lnTo>
                  <a:lnTo>
                    <a:pt x="16502" y="11100"/>
                  </a:lnTo>
                  <a:lnTo>
                    <a:pt x="16586" y="11611"/>
                  </a:lnTo>
                  <a:lnTo>
                    <a:pt x="19431" y="12174"/>
                  </a:lnTo>
                  <a:lnTo>
                    <a:pt x="19642" y="12020"/>
                  </a:lnTo>
                  <a:lnTo>
                    <a:pt x="19979" y="12711"/>
                  </a:lnTo>
                  <a:lnTo>
                    <a:pt x="19642" y="14936"/>
                  </a:lnTo>
                  <a:lnTo>
                    <a:pt x="16818" y="16266"/>
                  </a:lnTo>
                  <a:lnTo>
                    <a:pt x="13741" y="17187"/>
                  </a:lnTo>
                  <a:lnTo>
                    <a:pt x="12223" y="19719"/>
                  </a:lnTo>
                  <a:lnTo>
                    <a:pt x="11675" y="19974"/>
                  </a:lnTo>
                  <a:lnTo>
                    <a:pt x="11675" y="19028"/>
                  </a:lnTo>
                  <a:lnTo>
                    <a:pt x="9947" y="17980"/>
                  </a:lnTo>
                  <a:lnTo>
                    <a:pt x="9168" y="18261"/>
                  </a:lnTo>
                  <a:lnTo>
                    <a:pt x="8830" y="18261"/>
                  </a:lnTo>
                  <a:lnTo>
                    <a:pt x="8746" y="18261"/>
                  </a:lnTo>
                  <a:lnTo>
                    <a:pt x="8746" y="19028"/>
                  </a:lnTo>
                  <a:lnTo>
                    <a:pt x="8198" y="19437"/>
                  </a:lnTo>
                  <a:lnTo>
                    <a:pt x="7629" y="18261"/>
                  </a:lnTo>
                  <a:lnTo>
                    <a:pt x="7102" y="17570"/>
                  </a:lnTo>
                  <a:lnTo>
                    <a:pt x="6238" y="15857"/>
                  </a:lnTo>
                  <a:lnTo>
                    <a:pt x="5690" y="14808"/>
                  </a:lnTo>
                  <a:lnTo>
                    <a:pt x="5037" y="14552"/>
                  </a:lnTo>
                  <a:lnTo>
                    <a:pt x="4489" y="13478"/>
                  </a:lnTo>
                  <a:lnTo>
                    <a:pt x="4489" y="12711"/>
                  </a:lnTo>
                  <a:lnTo>
                    <a:pt x="4489" y="12174"/>
                  </a:lnTo>
                  <a:lnTo>
                    <a:pt x="3604" y="10307"/>
                  </a:lnTo>
                  <a:lnTo>
                    <a:pt x="2845" y="9923"/>
                  </a:lnTo>
                  <a:lnTo>
                    <a:pt x="2508" y="9258"/>
                  </a:lnTo>
                  <a:lnTo>
                    <a:pt x="2719" y="9003"/>
                  </a:lnTo>
                  <a:lnTo>
                    <a:pt x="1981" y="7928"/>
                  </a:lnTo>
                  <a:lnTo>
                    <a:pt x="1307" y="6471"/>
                  </a:lnTo>
                  <a:lnTo>
                    <a:pt x="780" y="5422"/>
                  </a:lnTo>
                  <a:lnTo>
                    <a:pt x="443" y="5166"/>
                  </a:lnTo>
                  <a:lnTo>
                    <a:pt x="0" y="5166"/>
                  </a:lnTo>
                  <a:lnTo>
                    <a:pt x="211" y="4348"/>
                  </a:lnTo>
                  <a:lnTo>
                    <a:pt x="211" y="370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94" name="Freeform 159">
              <a:extLst>
                <a:ext uri="{FF2B5EF4-FFF2-40B4-BE49-F238E27FC236}">
                  <a16:creationId xmlns:a16="http://schemas.microsoft.com/office/drawing/2014/main" id="{F03A224D-C6A5-2F41-BB49-35C138515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056" y="4486723"/>
              <a:ext cx="53566" cy="95080"/>
            </a:xfrm>
            <a:custGeom>
              <a:avLst/>
              <a:gdLst>
                <a:gd name="T0" fmla="*/ 8283 w 20000"/>
                <a:gd name="T1" fmla="*/ 19887 h 20000"/>
                <a:gd name="T2" fmla="*/ 5253 w 20000"/>
                <a:gd name="T3" fmla="*/ 16836 h 20000"/>
                <a:gd name="T4" fmla="*/ 3232 w 20000"/>
                <a:gd name="T5" fmla="*/ 12203 h 20000"/>
                <a:gd name="T6" fmla="*/ 0 w 20000"/>
                <a:gd name="T7" fmla="*/ 8701 h 20000"/>
                <a:gd name="T8" fmla="*/ 2020 w 20000"/>
                <a:gd name="T9" fmla="*/ 8701 h 20000"/>
                <a:gd name="T10" fmla="*/ 3232 w 20000"/>
                <a:gd name="T11" fmla="*/ 4633 h 20000"/>
                <a:gd name="T12" fmla="*/ 2020 w 20000"/>
                <a:gd name="T13" fmla="*/ 4068 h 20000"/>
                <a:gd name="T14" fmla="*/ 3232 w 20000"/>
                <a:gd name="T15" fmla="*/ 2938 h 20000"/>
                <a:gd name="T16" fmla="*/ 5253 w 20000"/>
                <a:gd name="T17" fmla="*/ 1130 h 20000"/>
                <a:gd name="T18" fmla="*/ 3232 w 20000"/>
                <a:gd name="T19" fmla="*/ 0 h 20000"/>
                <a:gd name="T20" fmla="*/ 11515 w 20000"/>
                <a:gd name="T21" fmla="*/ 2938 h 20000"/>
                <a:gd name="T22" fmla="*/ 11515 w 20000"/>
                <a:gd name="T23" fmla="*/ 4068 h 20000"/>
                <a:gd name="T24" fmla="*/ 15758 w 20000"/>
                <a:gd name="T25" fmla="*/ 6441 h 20000"/>
                <a:gd name="T26" fmla="*/ 19798 w 20000"/>
                <a:gd name="T27" fmla="*/ 11751 h 20000"/>
                <a:gd name="T28" fmla="*/ 18586 w 20000"/>
                <a:gd name="T29" fmla="*/ 16836 h 20000"/>
                <a:gd name="T30" fmla="*/ 8283 w 20000"/>
                <a:gd name="T31" fmla="*/ 1988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00" h="20000">
                  <a:moveTo>
                    <a:pt x="8283" y="19887"/>
                  </a:moveTo>
                  <a:lnTo>
                    <a:pt x="5253" y="16836"/>
                  </a:lnTo>
                  <a:lnTo>
                    <a:pt x="3232" y="12203"/>
                  </a:lnTo>
                  <a:lnTo>
                    <a:pt x="0" y="8701"/>
                  </a:lnTo>
                  <a:lnTo>
                    <a:pt x="2020" y="8701"/>
                  </a:lnTo>
                  <a:lnTo>
                    <a:pt x="3232" y="4633"/>
                  </a:lnTo>
                  <a:lnTo>
                    <a:pt x="2020" y="4068"/>
                  </a:lnTo>
                  <a:lnTo>
                    <a:pt x="3232" y="2938"/>
                  </a:lnTo>
                  <a:lnTo>
                    <a:pt x="5253" y="1130"/>
                  </a:lnTo>
                  <a:lnTo>
                    <a:pt x="3232" y="0"/>
                  </a:lnTo>
                  <a:lnTo>
                    <a:pt x="11515" y="2938"/>
                  </a:lnTo>
                  <a:lnTo>
                    <a:pt x="11515" y="4068"/>
                  </a:lnTo>
                  <a:lnTo>
                    <a:pt x="15758" y="6441"/>
                  </a:lnTo>
                  <a:lnTo>
                    <a:pt x="19798" y="11751"/>
                  </a:lnTo>
                  <a:lnTo>
                    <a:pt x="18586" y="16836"/>
                  </a:lnTo>
                  <a:lnTo>
                    <a:pt x="8283" y="1988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95" name="Freeform 158">
              <a:extLst>
                <a:ext uri="{FF2B5EF4-FFF2-40B4-BE49-F238E27FC236}">
                  <a16:creationId xmlns:a16="http://schemas.microsoft.com/office/drawing/2014/main" id="{F38B1BC9-4AAC-904B-9218-B933D8C4D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371" y="3774296"/>
              <a:ext cx="149986" cy="136593"/>
            </a:xfrm>
            <a:custGeom>
              <a:avLst/>
              <a:gdLst>
                <a:gd name="T0" fmla="*/ 783 w 20000"/>
                <a:gd name="T1" fmla="*/ 5276 h 20000"/>
                <a:gd name="T2" fmla="*/ 1139 w 20000"/>
                <a:gd name="T3" fmla="*/ 6063 h 20000"/>
                <a:gd name="T4" fmla="*/ 2633 w 20000"/>
                <a:gd name="T5" fmla="*/ 5276 h 20000"/>
                <a:gd name="T6" fmla="*/ 2918 w 20000"/>
                <a:gd name="T7" fmla="*/ 4882 h 20000"/>
                <a:gd name="T8" fmla="*/ 2918 w 20000"/>
                <a:gd name="T9" fmla="*/ 4016 h 20000"/>
                <a:gd name="T10" fmla="*/ 2918 w 20000"/>
                <a:gd name="T11" fmla="*/ 2047 h 20000"/>
                <a:gd name="T12" fmla="*/ 3701 w 20000"/>
                <a:gd name="T13" fmla="*/ 2047 h 20000"/>
                <a:gd name="T14" fmla="*/ 4413 w 20000"/>
                <a:gd name="T15" fmla="*/ 2835 h 20000"/>
                <a:gd name="T16" fmla="*/ 5979 w 20000"/>
                <a:gd name="T17" fmla="*/ 2835 h 20000"/>
                <a:gd name="T18" fmla="*/ 7758 w 20000"/>
                <a:gd name="T19" fmla="*/ 2047 h 20000"/>
                <a:gd name="T20" fmla="*/ 10320 w 20000"/>
                <a:gd name="T21" fmla="*/ 2835 h 20000"/>
                <a:gd name="T22" fmla="*/ 12527 w 20000"/>
                <a:gd name="T23" fmla="*/ 2835 h 20000"/>
                <a:gd name="T24" fmla="*/ 15160 w 20000"/>
                <a:gd name="T25" fmla="*/ 787 h 20000"/>
                <a:gd name="T26" fmla="*/ 16584 w 20000"/>
                <a:gd name="T27" fmla="*/ 787 h 20000"/>
                <a:gd name="T28" fmla="*/ 18078 w 20000"/>
                <a:gd name="T29" fmla="*/ 787 h 20000"/>
                <a:gd name="T30" fmla="*/ 19217 w 20000"/>
                <a:gd name="T31" fmla="*/ 0 h 20000"/>
                <a:gd name="T32" fmla="*/ 19929 w 20000"/>
                <a:gd name="T33" fmla="*/ 787 h 20000"/>
                <a:gd name="T34" fmla="*/ 19217 w 20000"/>
                <a:gd name="T35" fmla="*/ 2047 h 20000"/>
                <a:gd name="T36" fmla="*/ 17367 w 20000"/>
                <a:gd name="T37" fmla="*/ 3228 h 20000"/>
                <a:gd name="T38" fmla="*/ 17367 w 20000"/>
                <a:gd name="T39" fmla="*/ 4882 h 20000"/>
                <a:gd name="T40" fmla="*/ 17367 w 20000"/>
                <a:gd name="T41" fmla="*/ 6457 h 20000"/>
                <a:gd name="T42" fmla="*/ 17367 w 20000"/>
                <a:gd name="T43" fmla="*/ 9370 h 20000"/>
                <a:gd name="T44" fmla="*/ 16584 w 20000"/>
                <a:gd name="T45" fmla="*/ 11417 h 20000"/>
                <a:gd name="T46" fmla="*/ 14448 w 20000"/>
                <a:gd name="T47" fmla="*/ 13386 h 20000"/>
                <a:gd name="T48" fmla="*/ 10320 w 20000"/>
                <a:gd name="T49" fmla="*/ 15906 h 20000"/>
                <a:gd name="T50" fmla="*/ 7402 w 20000"/>
                <a:gd name="T51" fmla="*/ 18346 h 20000"/>
                <a:gd name="T52" fmla="*/ 4413 w 20000"/>
                <a:gd name="T53" fmla="*/ 19921 h 20000"/>
                <a:gd name="T54" fmla="*/ 2918 w 20000"/>
                <a:gd name="T55" fmla="*/ 19921 h 20000"/>
                <a:gd name="T56" fmla="*/ 2633 w 20000"/>
                <a:gd name="T57" fmla="*/ 19921 h 20000"/>
                <a:gd name="T58" fmla="*/ 1922 w 20000"/>
                <a:gd name="T59" fmla="*/ 19134 h 20000"/>
                <a:gd name="T60" fmla="*/ 0 w 20000"/>
                <a:gd name="T61" fmla="*/ 19134 h 20000"/>
                <a:gd name="T62" fmla="*/ 1139 w 20000"/>
                <a:gd name="T63" fmla="*/ 17087 h 20000"/>
                <a:gd name="T64" fmla="*/ 1139 w 20000"/>
                <a:gd name="T65" fmla="*/ 16693 h 20000"/>
                <a:gd name="T66" fmla="*/ 1922 w 20000"/>
                <a:gd name="T67" fmla="*/ 15118 h 20000"/>
                <a:gd name="T68" fmla="*/ 1922 w 20000"/>
                <a:gd name="T69" fmla="*/ 14646 h 20000"/>
                <a:gd name="T70" fmla="*/ 2918 w 20000"/>
                <a:gd name="T71" fmla="*/ 13386 h 20000"/>
                <a:gd name="T72" fmla="*/ 2918 w 20000"/>
                <a:gd name="T73" fmla="*/ 11732 h 20000"/>
                <a:gd name="T74" fmla="*/ 2918 w 20000"/>
                <a:gd name="T75" fmla="*/ 10630 h 20000"/>
                <a:gd name="T76" fmla="*/ 783 w 20000"/>
                <a:gd name="T77" fmla="*/ 11417 h 20000"/>
                <a:gd name="T78" fmla="*/ 783 w 20000"/>
                <a:gd name="T79" fmla="*/ 9764 h 20000"/>
                <a:gd name="T80" fmla="*/ 783 w 20000"/>
                <a:gd name="T81" fmla="*/ 8504 h 20000"/>
                <a:gd name="T82" fmla="*/ 0 w 20000"/>
                <a:gd name="T83" fmla="*/ 7244 h 20000"/>
                <a:gd name="T84" fmla="*/ 783 w 20000"/>
                <a:gd name="T85" fmla="*/ 527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00" h="20000">
                  <a:moveTo>
                    <a:pt x="783" y="5276"/>
                  </a:moveTo>
                  <a:lnTo>
                    <a:pt x="1139" y="6063"/>
                  </a:lnTo>
                  <a:lnTo>
                    <a:pt x="2633" y="5276"/>
                  </a:lnTo>
                  <a:lnTo>
                    <a:pt x="2918" y="4882"/>
                  </a:lnTo>
                  <a:lnTo>
                    <a:pt x="2918" y="4016"/>
                  </a:lnTo>
                  <a:lnTo>
                    <a:pt x="2918" y="2047"/>
                  </a:lnTo>
                  <a:lnTo>
                    <a:pt x="3701" y="2047"/>
                  </a:lnTo>
                  <a:lnTo>
                    <a:pt x="4413" y="2835"/>
                  </a:lnTo>
                  <a:lnTo>
                    <a:pt x="5979" y="2835"/>
                  </a:lnTo>
                  <a:lnTo>
                    <a:pt x="7758" y="2047"/>
                  </a:lnTo>
                  <a:lnTo>
                    <a:pt x="10320" y="2835"/>
                  </a:lnTo>
                  <a:lnTo>
                    <a:pt x="12527" y="2835"/>
                  </a:lnTo>
                  <a:lnTo>
                    <a:pt x="15160" y="787"/>
                  </a:lnTo>
                  <a:lnTo>
                    <a:pt x="16584" y="787"/>
                  </a:lnTo>
                  <a:lnTo>
                    <a:pt x="18078" y="787"/>
                  </a:lnTo>
                  <a:lnTo>
                    <a:pt x="19217" y="0"/>
                  </a:lnTo>
                  <a:lnTo>
                    <a:pt x="19929" y="787"/>
                  </a:lnTo>
                  <a:lnTo>
                    <a:pt x="19217" y="2047"/>
                  </a:lnTo>
                  <a:lnTo>
                    <a:pt x="17367" y="3228"/>
                  </a:lnTo>
                  <a:lnTo>
                    <a:pt x="17367" y="4882"/>
                  </a:lnTo>
                  <a:lnTo>
                    <a:pt x="17367" y="6457"/>
                  </a:lnTo>
                  <a:lnTo>
                    <a:pt x="17367" y="9370"/>
                  </a:lnTo>
                  <a:lnTo>
                    <a:pt x="16584" y="11417"/>
                  </a:lnTo>
                  <a:lnTo>
                    <a:pt x="14448" y="13386"/>
                  </a:lnTo>
                  <a:lnTo>
                    <a:pt x="10320" y="15906"/>
                  </a:lnTo>
                  <a:lnTo>
                    <a:pt x="7402" y="18346"/>
                  </a:lnTo>
                  <a:lnTo>
                    <a:pt x="4413" y="19921"/>
                  </a:lnTo>
                  <a:lnTo>
                    <a:pt x="2918" y="19921"/>
                  </a:lnTo>
                  <a:lnTo>
                    <a:pt x="2633" y="19921"/>
                  </a:lnTo>
                  <a:lnTo>
                    <a:pt x="1922" y="19134"/>
                  </a:lnTo>
                  <a:lnTo>
                    <a:pt x="0" y="19134"/>
                  </a:lnTo>
                  <a:lnTo>
                    <a:pt x="1139" y="17087"/>
                  </a:lnTo>
                  <a:lnTo>
                    <a:pt x="1139" y="16693"/>
                  </a:lnTo>
                  <a:lnTo>
                    <a:pt x="1922" y="15118"/>
                  </a:lnTo>
                  <a:lnTo>
                    <a:pt x="1922" y="14646"/>
                  </a:lnTo>
                  <a:lnTo>
                    <a:pt x="2918" y="13386"/>
                  </a:lnTo>
                  <a:lnTo>
                    <a:pt x="2918" y="11732"/>
                  </a:lnTo>
                  <a:lnTo>
                    <a:pt x="2918" y="10630"/>
                  </a:lnTo>
                  <a:lnTo>
                    <a:pt x="783" y="11417"/>
                  </a:lnTo>
                  <a:lnTo>
                    <a:pt x="783" y="9764"/>
                  </a:lnTo>
                  <a:lnTo>
                    <a:pt x="783" y="8504"/>
                  </a:lnTo>
                  <a:lnTo>
                    <a:pt x="0" y="7244"/>
                  </a:lnTo>
                  <a:lnTo>
                    <a:pt x="783" y="527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96" name="Freeform 157">
              <a:extLst>
                <a:ext uri="{FF2B5EF4-FFF2-40B4-BE49-F238E27FC236}">
                  <a16:creationId xmlns:a16="http://schemas.microsoft.com/office/drawing/2014/main" id="{BE839A26-82C2-3C40-A3DF-EA71EC870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519" y="4209520"/>
              <a:ext cx="198195" cy="377640"/>
            </a:xfrm>
            <a:custGeom>
              <a:avLst/>
              <a:gdLst>
                <a:gd name="T0" fmla="*/ 5908 w 20000"/>
                <a:gd name="T1" fmla="*/ 455 h 20000"/>
                <a:gd name="T2" fmla="*/ 7317 w 20000"/>
                <a:gd name="T3" fmla="*/ 739 h 20000"/>
                <a:gd name="T4" fmla="*/ 7317 w 20000"/>
                <a:gd name="T5" fmla="*/ 1449 h 20000"/>
                <a:gd name="T6" fmla="*/ 8401 w 20000"/>
                <a:gd name="T7" fmla="*/ 1619 h 20000"/>
                <a:gd name="T8" fmla="*/ 8401 w 20000"/>
                <a:gd name="T9" fmla="*/ 2784 h 20000"/>
                <a:gd name="T10" fmla="*/ 8997 w 20000"/>
                <a:gd name="T11" fmla="*/ 3949 h 20000"/>
                <a:gd name="T12" fmla="*/ 10407 w 20000"/>
                <a:gd name="T13" fmla="*/ 3523 h 20000"/>
                <a:gd name="T14" fmla="*/ 12087 w 20000"/>
                <a:gd name="T15" fmla="*/ 3523 h 20000"/>
                <a:gd name="T16" fmla="*/ 13496 w 20000"/>
                <a:gd name="T17" fmla="*/ 3352 h 20000"/>
                <a:gd name="T18" fmla="*/ 15447 w 20000"/>
                <a:gd name="T19" fmla="*/ 3068 h 20000"/>
                <a:gd name="T20" fmla="*/ 17724 w 20000"/>
                <a:gd name="T21" fmla="*/ 4545 h 20000"/>
                <a:gd name="T22" fmla="*/ 17940 w 20000"/>
                <a:gd name="T23" fmla="*/ 5284 h 20000"/>
                <a:gd name="T24" fmla="*/ 19404 w 20000"/>
                <a:gd name="T25" fmla="*/ 6165 h 20000"/>
                <a:gd name="T26" fmla="*/ 19946 w 20000"/>
                <a:gd name="T27" fmla="*/ 6619 h 20000"/>
                <a:gd name="T28" fmla="*/ 19946 w 20000"/>
                <a:gd name="T29" fmla="*/ 8068 h 20000"/>
                <a:gd name="T30" fmla="*/ 19079 w 20000"/>
                <a:gd name="T31" fmla="*/ 8523 h 20000"/>
                <a:gd name="T32" fmla="*/ 17724 w 20000"/>
                <a:gd name="T33" fmla="*/ 8523 h 20000"/>
                <a:gd name="T34" fmla="*/ 14038 w 20000"/>
                <a:gd name="T35" fmla="*/ 8523 h 20000"/>
                <a:gd name="T36" fmla="*/ 12629 w 20000"/>
                <a:gd name="T37" fmla="*/ 9972 h 20000"/>
                <a:gd name="T38" fmla="*/ 14309 w 20000"/>
                <a:gd name="T39" fmla="*/ 12017 h 20000"/>
                <a:gd name="T40" fmla="*/ 11220 w 20000"/>
                <a:gd name="T41" fmla="*/ 10852 h 20000"/>
                <a:gd name="T42" fmla="*/ 9539 w 20000"/>
                <a:gd name="T43" fmla="*/ 9688 h 20000"/>
                <a:gd name="T44" fmla="*/ 7317 w 20000"/>
                <a:gd name="T45" fmla="*/ 10852 h 20000"/>
                <a:gd name="T46" fmla="*/ 6179 w 20000"/>
                <a:gd name="T47" fmla="*/ 12614 h 20000"/>
                <a:gd name="T48" fmla="*/ 5312 w 20000"/>
                <a:gd name="T49" fmla="*/ 14233 h 20000"/>
                <a:gd name="T50" fmla="*/ 7317 w 20000"/>
                <a:gd name="T51" fmla="*/ 15398 h 20000"/>
                <a:gd name="T52" fmla="*/ 8130 w 20000"/>
                <a:gd name="T53" fmla="*/ 16307 h 20000"/>
                <a:gd name="T54" fmla="*/ 10407 w 20000"/>
                <a:gd name="T55" fmla="*/ 18523 h 20000"/>
                <a:gd name="T56" fmla="*/ 12629 w 20000"/>
                <a:gd name="T57" fmla="*/ 19375 h 20000"/>
                <a:gd name="T58" fmla="*/ 11762 w 20000"/>
                <a:gd name="T59" fmla="*/ 19688 h 20000"/>
                <a:gd name="T60" fmla="*/ 10949 w 20000"/>
                <a:gd name="T61" fmla="*/ 19972 h 20000"/>
                <a:gd name="T62" fmla="*/ 10407 w 20000"/>
                <a:gd name="T63" fmla="*/ 19375 h 20000"/>
                <a:gd name="T64" fmla="*/ 8130 w 20000"/>
                <a:gd name="T65" fmla="*/ 18920 h 20000"/>
                <a:gd name="T66" fmla="*/ 6179 w 20000"/>
                <a:gd name="T67" fmla="*/ 17756 h 20000"/>
                <a:gd name="T68" fmla="*/ 4444 w 20000"/>
                <a:gd name="T69" fmla="*/ 16307 h 20000"/>
                <a:gd name="T70" fmla="*/ 3902 w 20000"/>
                <a:gd name="T71" fmla="*/ 17017 h 20000"/>
                <a:gd name="T72" fmla="*/ 3089 w 20000"/>
                <a:gd name="T73" fmla="*/ 15852 h 20000"/>
                <a:gd name="T74" fmla="*/ 3902 w 20000"/>
                <a:gd name="T75" fmla="*/ 14517 h 20000"/>
                <a:gd name="T76" fmla="*/ 4444 w 20000"/>
                <a:gd name="T77" fmla="*/ 13949 h 20000"/>
                <a:gd name="T78" fmla="*/ 5312 w 20000"/>
                <a:gd name="T79" fmla="*/ 12330 h 20000"/>
                <a:gd name="T80" fmla="*/ 5095 w 20000"/>
                <a:gd name="T81" fmla="*/ 10114 h 20000"/>
                <a:gd name="T82" fmla="*/ 2547 w 20000"/>
                <a:gd name="T83" fmla="*/ 8068 h 20000"/>
                <a:gd name="T84" fmla="*/ 3089 w 20000"/>
                <a:gd name="T85" fmla="*/ 7017 h 20000"/>
                <a:gd name="T86" fmla="*/ 3631 w 20000"/>
                <a:gd name="T87" fmla="*/ 6165 h 20000"/>
                <a:gd name="T88" fmla="*/ 2547 w 20000"/>
                <a:gd name="T89" fmla="*/ 4972 h 20000"/>
                <a:gd name="T90" fmla="*/ 325 w 20000"/>
                <a:gd name="T91" fmla="*/ 3068 h 20000"/>
                <a:gd name="T92" fmla="*/ 0 w 20000"/>
                <a:gd name="T93" fmla="*/ 2784 h 20000"/>
                <a:gd name="T94" fmla="*/ 325 w 20000"/>
                <a:gd name="T95" fmla="*/ 1903 h 20000"/>
                <a:gd name="T96" fmla="*/ 1409 w 20000"/>
                <a:gd name="T97" fmla="*/ 1165 h 20000"/>
                <a:gd name="T98" fmla="*/ 3089 w 20000"/>
                <a:gd name="T99" fmla="*/ 455 h 20000"/>
                <a:gd name="T100" fmla="*/ 4444 w 20000"/>
                <a:gd name="T101" fmla="*/ 28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00" h="20000">
                  <a:moveTo>
                    <a:pt x="5908" y="0"/>
                  </a:moveTo>
                  <a:lnTo>
                    <a:pt x="5908" y="455"/>
                  </a:lnTo>
                  <a:lnTo>
                    <a:pt x="6179" y="284"/>
                  </a:lnTo>
                  <a:lnTo>
                    <a:pt x="7317" y="739"/>
                  </a:lnTo>
                  <a:lnTo>
                    <a:pt x="6775" y="1165"/>
                  </a:lnTo>
                  <a:lnTo>
                    <a:pt x="7317" y="1449"/>
                  </a:lnTo>
                  <a:lnTo>
                    <a:pt x="8130" y="1165"/>
                  </a:lnTo>
                  <a:lnTo>
                    <a:pt x="8401" y="1619"/>
                  </a:lnTo>
                  <a:lnTo>
                    <a:pt x="8997" y="1903"/>
                  </a:lnTo>
                  <a:lnTo>
                    <a:pt x="8401" y="2784"/>
                  </a:lnTo>
                  <a:lnTo>
                    <a:pt x="8401" y="3807"/>
                  </a:lnTo>
                  <a:lnTo>
                    <a:pt x="8997" y="3949"/>
                  </a:lnTo>
                  <a:lnTo>
                    <a:pt x="9864" y="3523"/>
                  </a:lnTo>
                  <a:lnTo>
                    <a:pt x="10407" y="3523"/>
                  </a:lnTo>
                  <a:lnTo>
                    <a:pt x="11220" y="3068"/>
                  </a:lnTo>
                  <a:lnTo>
                    <a:pt x="12087" y="3523"/>
                  </a:lnTo>
                  <a:lnTo>
                    <a:pt x="12629" y="3352"/>
                  </a:lnTo>
                  <a:lnTo>
                    <a:pt x="13496" y="3352"/>
                  </a:lnTo>
                  <a:lnTo>
                    <a:pt x="14038" y="2784"/>
                  </a:lnTo>
                  <a:lnTo>
                    <a:pt x="15447" y="3068"/>
                  </a:lnTo>
                  <a:lnTo>
                    <a:pt x="16314" y="3523"/>
                  </a:lnTo>
                  <a:lnTo>
                    <a:pt x="17724" y="4545"/>
                  </a:lnTo>
                  <a:lnTo>
                    <a:pt x="17724" y="4688"/>
                  </a:lnTo>
                  <a:lnTo>
                    <a:pt x="17940" y="5284"/>
                  </a:lnTo>
                  <a:lnTo>
                    <a:pt x="18537" y="5852"/>
                  </a:lnTo>
                  <a:lnTo>
                    <a:pt x="19404" y="6165"/>
                  </a:lnTo>
                  <a:lnTo>
                    <a:pt x="19404" y="6449"/>
                  </a:lnTo>
                  <a:lnTo>
                    <a:pt x="19946" y="6619"/>
                  </a:lnTo>
                  <a:lnTo>
                    <a:pt x="19946" y="7017"/>
                  </a:lnTo>
                  <a:lnTo>
                    <a:pt x="19946" y="8068"/>
                  </a:lnTo>
                  <a:lnTo>
                    <a:pt x="19404" y="8523"/>
                  </a:lnTo>
                  <a:lnTo>
                    <a:pt x="19079" y="8523"/>
                  </a:lnTo>
                  <a:lnTo>
                    <a:pt x="17940" y="8352"/>
                  </a:lnTo>
                  <a:lnTo>
                    <a:pt x="17724" y="8523"/>
                  </a:lnTo>
                  <a:lnTo>
                    <a:pt x="15718" y="8352"/>
                  </a:lnTo>
                  <a:lnTo>
                    <a:pt x="14038" y="8523"/>
                  </a:lnTo>
                  <a:lnTo>
                    <a:pt x="14038" y="9517"/>
                  </a:lnTo>
                  <a:lnTo>
                    <a:pt x="12629" y="9972"/>
                  </a:lnTo>
                  <a:lnTo>
                    <a:pt x="13171" y="10739"/>
                  </a:lnTo>
                  <a:lnTo>
                    <a:pt x="14309" y="12017"/>
                  </a:lnTo>
                  <a:lnTo>
                    <a:pt x="13496" y="11591"/>
                  </a:lnTo>
                  <a:lnTo>
                    <a:pt x="11220" y="10852"/>
                  </a:lnTo>
                  <a:lnTo>
                    <a:pt x="8997" y="10739"/>
                  </a:lnTo>
                  <a:lnTo>
                    <a:pt x="9539" y="9688"/>
                  </a:lnTo>
                  <a:lnTo>
                    <a:pt x="7317" y="9972"/>
                  </a:lnTo>
                  <a:lnTo>
                    <a:pt x="7317" y="10852"/>
                  </a:lnTo>
                  <a:lnTo>
                    <a:pt x="7317" y="11591"/>
                  </a:lnTo>
                  <a:lnTo>
                    <a:pt x="6179" y="12614"/>
                  </a:lnTo>
                  <a:lnTo>
                    <a:pt x="5908" y="13807"/>
                  </a:lnTo>
                  <a:lnTo>
                    <a:pt x="5312" y="14233"/>
                  </a:lnTo>
                  <a:lnTo>
                    <a:pt x="5908" y="15710"/>
                  </a:lnTo>
                  <a:lnTo>
                    <a:pt x="7317" y="15398"/>
                  </a:lnTo>
                  <a:lnTo>
                    <a:pt x="7588" y="16307"/>
                  </a:lnTo>
                  <a:lnTo>
                    <a:pt x="8130" y="16307"/>
                  </a:lnTo>
                  <a:lnTo>
                    <a:pt x="8997" y="18210"/>
                  </a:lnTo>
                  <a:lnTo>
                    <a:pt x="10407" y="18523"/>
                  </a:lnTo>
                  <a:lnTo>
                    <a:pt x="11762" y="18523"/>
                  </a:lnTo>
                  <a:lnTo>
                    <a:pt x="12629" y="19375"/>
                  </a:lnTo>
                  <a:lnTo>
                    <a:pt x="12087" y="19375"/>
                  </a:lnTo>
                  <a:lnTo>
                    <a:pt x="11762" y="19688"/>
                  </a:lnTo>
                  <a:lnTo>
                    <a:pt x="11220" y="19375"/>
                  </a:lnTo>
                  <a:lnTo>
                    <a:pt x="10949" y="19972"/>
                  </a:lnTo>
                  <a:lnTo>
                    <a:pt x="9864" y="19972"/>
                  </a:lnTo>
                  <a:lnTo>
                    <a:pt x="10407" y="19375"/>
                  </a:lnTo>
                  <a:lnTo>
                    <a:pt x="8401" y="18807"/>
                  </a:lnTo>
                  <a:lnTo>
                    <a:pt x="8130" y="18920"/>
                  </a:lnTo>
                  <a:lnTo>
                    <a:pt x="7317" y="18210"/>
                  </a:lnTo>
                  <a:lnTo>
                    <a:pt x="6179" y="17756"/>
                  </a:lnTo>
                  <a:lnTo>
                    <a:pt x="5095" y="16875"/>
                  </a:lnTo>
                  <a:lnTo>
                    <a:pt x="4444" y="16307"/>
                  </a:lnTo>
                  <a:lnTo>
                    <a:pt x="3902" y="16591"/>
                  </a:lnTo>
                  <a:lnTo>
                    <a:pt x="3902" y="17017"/>
                  </a:lnTo>
                  <a:lnTo>
                    <a:pt x="3631" y="16875"/>
                  </a:lnTo>
                  <a:lnTo>
                    <a:pt x="3089" y="15852"/>
                  </a:lnTo>
                  <a:lnTo>
                    <a:pt x="3631" y="14972"/>
                  </a:lnTo>
                  <a:lnTo>
                    <a:pt x="3902" y="14517"/>
                  </a:lnTo>
                  <a:lnTo>
                    <a:pt x="3902" y="14233"/>
                  </a:lnTo>
                  <a:lnTo>
                    <a:pt x="4444" y="13949"/>
                  </a:lnTo>
                  <a:lnTo>
                    <a:pt x="4444" y="13523"/>
                  </a:lnTo>
                  <a:lnTo>
                    <a:pt x="5312" y="12330"/>
                  </a:lnTo>
                  <a:lnTo>
                    <a:pt x="5908" y="11591"/>
                  </a:lnTo>
                  <a:lnTo>
                    <a:pt x="5095" y="10114"/>
                  </a:lnTo>
                  <a:lnTo>
                    <a:pt x="5095" y="9517"/>
                  </a:lnTo>
                  <a:lnTo>
                    <a:pt x="2547" y="8068"/>
                  </a:lnTo>
                  <a:lnTo>
                    <a:pt x="2547" y="7614"/>
                  </a:lnTo>
                  <a:lnTo>
                    <a:pt x="3089" y="7017"/>
                  </a:lnTo>
                  <a:lnTo>
                    <a:pt x="3089" y="6449"/>
                  </a:lnTo>
                  <a:lnTo>
                    <a:pt x="3631" y="6165"/>
                  </a:lnTo>
                  <a:lnTo>
                    <a:pt x="3089" y="5398"/>
                  </a:lnTo>
                  <a:lnTo>
                    <a:pt x="2547" y="4972"/>
                  </a:lnTo>
                  <a:lnTo>
                    <a:pt x="867" y="3523"/>
                  </a:lnTo>
                  <a:lnTo>
                    <a:pt x="325" y="3068"/>
                  </a:lnTo>
                  <a:lnTo>
                    <a:pt x="0" y="3068"/>
                  </a:lnTo>
                  <a:lnTo>
                    <a:pt x="0" y="2784"/>
                  </a:lnTo>
                  <a:lnTo>
                    <a:pt x="325" y="2614"/>
                  </a:lnTo>
                  <a:lnTo>
                    <a:pt x="325" y="1903"/>
                  </a:lnTo>
                  <a:lnTo>
                    <a:pt x="867" y="1449"/>
                  </a:lnTo>
                  <a:lnTo>
                    <a:pt x="1409" y="1165"/>
                  </a:lnTo>
                  <a:lnTo>
                    <a:pt x="3631" y="852"/>
                  </a:lnTo>
                  <a:lnTo>
                    <a:pt x="3089" y="455"/>
                  </a:lnTo>
                  <a:lnTo>
                    <a:pt x="3902" y="739"/>
                  </a:lnTo>
                  <a:lnTo>
                    <a:pt x="4444" y="284"/>
                  </a:lnTo>
                  <a:lnTo>
                    <a:pt x="590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97" name="Freeform 156">
              <a:extLst>
                <a:ext uri="{FF2B5EF4-FFF2-40B4-BE49-F238E27FC236}">
                  <a16:creationId xmlns:a16="http://schemas.microsoft.com/office/drawing/2014/main" id="{41B15992-2436-B54A-B115-4EB50F152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5371" y="4071586"/>
              <a:ext cx="120525" cy="97759"/>
            </a:xfrm>
            <a:custGeom>
              <a:avLst/>
              <a:gdLst>
                <a:gd name="T0" fmla="*/ 0 w 20000"/>
                <a:gd name="T1" fmla="*/ 9121 h 20000"/>
                <a:gd name="T2" fmla="*/ 536 w 20000"/>
                <a:gd name="T3" fmla="*/ 8022 h 20000"/>
                <a:gd name="T4" fmla="*/ 536 w 20000"/>
                <a:gd name="T5" fmla="*/ 10220 h 20000"/>
                <a:gd name="T6" fmla="*/ 1429 w 20000"/>
                <a:gd name="T7" fmla="*/ 10769 h 20000"/>
                <a:gd name="T8" fmla="*/ 1875 w 20000"/>
                <a:gd name="T9" fmla="*/ 11868 h 20000"/>
                <a:gd name="T10" fmla="*/ 4196 w 20000"/>
                <a:gd name="T11" fmla="*/ 11868 h 20000"/>
                <a:gd name="T12" fmla="*/ 5179 w 20000"/>
                <a:gd name="T13" fmla="*/ 10769 h 20000"/>
                <a:gd name="T14" fmla="*/ 9732 w 20000"/>
                <a:gd name="T15" fmla="*/ 10769 h 20000"/>
                <a:gd name="T16" fmla="*/ 11607 w 20000"/>
                <a:gd name="T17" fmla="*/ 10220 h 20000"/>
                <a:gd name="T18" fmla="*/ 13393 w 20000"/>
                <a:gd name="T19" fmla="*/ 8022 h 20000"/>
                <a:gd name="T20" fmla="*/ 15714 w 20000"/>
                <a:gd name="T21" fmla="*/ 4505 h 20000"/>
                <a:gd name="T22" fmla="*/ 17589 w 20000"/>
                <a:gd name="T23" fmla="*/ 1648 h 20000"/>
                <a:gd name="T24" fmla="*/ 18482 w 20000"/>
                <a:gd name="T25" fmla="*/ 0 h 20000"/>
                <a:gd name="T26" fmla="*/ 19464 w 20000"/>
                <a:gd name="T27" fmla="*/ 1099 h 20000"/>
                <a:gd name="T28" fmla="*/ 19464 w 20000"/>
                <a:gd name="T29" fmla="*/ 2857 h 20000"/>
                <a:gd name="T30" fmla="*/ 19464 w 20000"/>
                <a:gd name="T31" fmla="*/ 5604 h 20000"/>
                <a:gd name="T32" fmla="*/ 18482 w 20000"/>
                <a:gd name="T33" fmla="*/ 5604 h 20000"/>
                <a:gd name="T34" fmla="*/ 17589 w 20000"/>
                <a:gd name="T35" fmla="*/ 6264 h 20000"/>
                <a:gd name="T36" fmla="*/ 18482 w 20000"/>
                <a:gd name="T37" fmla="*/ 10220 h 20000"/>
                <a:gd name="T38" fmla="*/ 19464 w 20000"/>
                <a:gd name="T39" fmla="*/ 10220 h 20000"/>
                <a:gd name="T40" fmla="*/ 19911 w 20000"/>
                <a:gd name="T41" fmla="*/ 11868 h 20000"/>
                <a:gd name="T42" fmla="*/ 19464 w 20000"/>
                <a:gd name="T43" fmla="*/ 11868 h 20000"/>
                <a:gd name="T44" fmla="*/ 17589 w 20000"/>
                <a:gd name="T45" fmla="*/ 11868 h 20000"/>
                <a:gd name="T46" fmla="*/ 17589 w 20000"/>
                <a:gd name="T47" fmla="*/ 13626 h 20000"/>
                <a:gd name="T48" fmla="*/ 17143 w 20000"/>
                <a:gd name="T49" fmla="*/ 15385 h 20000"/>
                <a:gd name="T50" fmla="*/ 17143 w 20000"/>
                <a:gd name="T51" fmla="*/ 19231 h 20000"/>
                <a:gd name="T52" fmla="*/ 16250 w 20000"/>
                <a:gd name="T53" fmla="*/ 19890 h 20000"/>
                <a:gd name="T54" fmla="*/ 4196 w 20000"/>
                <a:gd name="T55" fmla="*/ 17582 h 20000"/>
                <a:gd name="T56" fmla="*/ 3750 w 20000"/>
                <a:gd name="T57" fmla="*/ 15385 h 20000"/>
                <a:gd name="T58" fmla="*/ 1875 w 20000"/>
                <a:gd name="T59" fmla="*/ 12967 h 20000"/>
                <a:gd name="T60" fmla="*/ 536 w 20000"/>
                <a:gd name="T61" fmla="*/ 10769 h 20000"/>
                <a:gd name="T62" fmla="*/ 0 w 20000"/>
                <a:gd name="T63" fmla="*/ 912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00" h="20000">
                  <a:moveTo>
                    <a:pt x="0" y="9121"/>
                  </a:moveTo>
                  <a:lnTo>
                    <a:pt x="536" y="8022"/>
                  </a:lnTo>
                  <a:lnTo>
                    <a:pt x="536" y="10220"/>
                  </a:lnTo>
                  <a:lnTo>
                    <a:pt x="1429" y="10769"/>
                  </a:lnTo>
                  <a:lnTo>
                    <a:pt x="1875" y="11868"/>
                  </a:lnTo>
                  <a:lnTo>
                    <a:pt x="4196" y="11868"/>
                  </a:lnTo>
                  <a:lnTo>
                    <a:pt x="5179" y="10769"/>
                  </a:lnTo>
                  <a:lnTo>
                    <a:pt x="9732" y="10769"/>
                  </a:lnTo>
                  <a:lnTo>
                    <a:pt x="11607" y="10220"/>
                  </a:lnTo>
                  <a:lnTo>
                    <a:pt x="13393" y="8022"/>
                  </a:lnTo>
                  <a:lnTo>
                    <a:pt x="15714" y="4505"/>
                  </a:lnTo>
                  <a:lnTo>
                    <a:pt x="17589" y="1648"/>
                  </a:lnTo>
                  <a:lnTo>
                    <a:pt x="18482" y="0"/>
                  </a:lnTo>
                  <a:lnTo>
                    <a:pt x="19464" y="1099"/>
                  </a:lnTo>
                  <a:lnTo>
                    <a:pt x="19464" y="2857"/>
                  </a:lnTo>
                  <a:lnTo>
                    <a:pt x="19464" y="5604"/>
                  </a:lnTo>
                  <a:lnTo>
                    <a:pt x="18482" y="5604"/>
                  </a:lnTo>
                  <a:lnTo>
                    <a:pt x="17589" y="6264"/>
                  </a:lnTo>
                  <a:lnTo>
                    <a:pt x="18482" y="10220"/>
                  </a:lnTo>
                  <a:lnTo>
                    <a:pt x="19464" y="10220"/>
                  </a:lnTo>
                  <a:lnTo>
                    <a:pt x="19911" y="11868"/>
                  </a:lnTo>
                  <a:lnTo>
                    <a:pt x="19464" y="11868"/>
                  </a:lnTo>
                  <a:lnTo>
                    <a:pt x="17589" y="11868"/>
                  </a:lnTo>
                  <a:lnTo>
                    <a:pt x="17589" y="13626"/>
                  </a:lnTo>
                  <a:lnTo>
                    <a:pt x="17143" y="15385"/>
                  </a:lnTo>
                  <a:lnTo>
                    <a:pt x="17143" y="19231"/>
                  </a:lnTo>
                  <a:lnTo>
                    <a:pt x="16250" y="19890"/>
                  </a:lnTo>
                  <a:lnTo>
                    <a:pt x="4196" y="17582"/>
                  </a:lnTo>
                  <a:lnTo>
                    <a:pt x="3750" y="15385"/>
                  </a:lnTo>
                  <a:lnTo>
                    <a:pt x="1875" y="12967"/>
                  </a:lnTo>
                  <a:lnTo>
                    <a:pt x="536" y="10769"/>
                  </a:lnTo>
                  <a:lnTo>
                    <a:pt x="0" y="912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98" name="Freeform 155">
              <a:extLst>
                <a:ext uri="{FF2B5EF4-FFF2-40B4-BE49-F238E27FC236}">
                  <a16:creationId xmlns:a16="http://schemas.microsoft.com/office/drawing/2014/main" id="{709AC280-D663-D342-9DE9-DEFCB742F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634" y="4134527"/>
              <a:ext cx="192839" cy="380318"/>
            </a:xfrm>
            <a:custGeom>
              <a:avLst/>
              <a:gdLst>
                <a:gd name="T0" fmla="*/ 557 w 20000"/>
                <a:gd name="T1" fmla="*/ 1155 h 20000"/>
                <a:gd name="T2" fmla="*/ 1727 w 20000"/>
                <a:gd name="T3" fmla="*/ 1155 h 20000"/>
                <a:gd name="T4" fmla="*/ 3175 w 20000"/>
                <a:gd name="T5" fmla="*/ 873 h 20000"/>
                <a:gd name="T6" fmla="*/ 4624 w 20000"/>
                <a:gd name="T7" fmla="*/ 873 h 20000"/>
                <a:gd name="T8" fmla="*/ 6072 w 20000"/>
                <a:gd name="T9" fmla="*/ 169 h 20000"/>
                <a:gd name="T10" fmla="*/ 8412 w 20000"/>
                <a:gd name="T11" fmla="*/ 451 h 20000"/>
                <a:gd name="T12" fmla="*/ 11253 w 20000"/>
                <a:gd name="T13" fmla="*/ 592 h 20000"/>
                <a:gd name="T14" fmla="*/ 12646 w 20000"/>
                <a:gd name="T15" fmla="*/ 2479 h 20000"/>
                <a:gd name="T16" fmla="*/ 14429 w 20000"/>
                <a:gd name="T17" fmla="*/ 2479 h 20000"/>
                <a:gd name="T18" fmla="*/ 12981 w 20000"/>
                <a:gd name="T19" fmla="*/ 2789 h 20000"/>
                <a:gd name="T20" fmla="*/ 12089 w 20000"/>
                <a:gd name="T21" fmla="*/ 3211 h 20000"/>
                <a:gd name="T22" fmla="*/ 11253 w 20000"/>
                <a:gd name="T23" fmla="*/ 4394 h 20000"/>
                <a:gd name="T24" fmla="*/ 9805 w 20000"/>
                <a:gd name="T25" fmla="*/ 4817 h 20000"/>
                <a:gd name="T26" fmla="*/ 11253 w 20000"/>
                <a:gd name="T27" fmla="*/ 7296 h 20000"/>
                <a:gd name="T28" fmla="*/ 14429 w 20000"/>
                <a:gd name="T29" fmla="*/ 9324 h 20000"/>
                <a:gd name="T30" fmla="*/ 15877 w 20000"/>
                <a:gd name="T31" fmla="*/ 9775 h 20000"/>
                <a:gd name="T32" fmla="*/ 17604 w 20000"/>
                <a:gd name="T33" fmla="*/ 10930 h 20000"/>
                <a:gd name="T34" fmla="*/ 18217 w 20000"/>
                <a:gd name="T35" fmla="*/ 11690 h 20000"/>
                <a:gd name="T36" fmla="*/ 19610 w 20000"/>
                <a:gd name="T37" fmla="*/ 14000 h 20000"/>
                <a:gd name="T38" fmla="*/ 19610 w 20000"/>
                <a:gd name="T39" fmla="*/ 14592 h 20000"/>
                <a:gd name="T40" fmla="*/ 19944 w 20000"/>
                <a:gd name="T41" fmla="*/ 15014 h 20000"/>
                <a:gd name="T42" fmla="*/ 19944 w 20000"/>
                <a:gd name="T43" fmla="*/ 15775 h 20000"/>
                <a:gd name="T44" fmla="*/ 17604 w 20000"/>
                <a:gd name="T45" fmla="*/ 16930 h 20000"/>
                <a:gd name="T46" fmla="*/ 16156 w 20000"/>
                <a:gd name="T47" fmla="*/ 17352 h 20000"/>
                <a:gd name="T48" fmla="*/ 13538 w 20000"/>
                <a:gd name="T49" fmla="*/ 18085 h 20000"/>
                <a:gd name="T50" fmla="*/ 12089 w 20000"/>
                <a:gd name="T51" fmla="*/ 18366 h 20000"/>
                <a:gd name="T52" fmla="*/ 10696 w 20000"/>
                <a:gd name="T53" fmla="*/ 19239 h 20000"/>
                <a:gd name="T54" fmla="*/ 8969 w 20000"/>
                <a:gd name="T55" fmla="*/ 18535 h 20000"/>
                <a:gd name="T56" fmla="*/ 8969 w 20000"/>
                <a:gd name="T57" fmla="*/ 17803 h 20000"/>
                <a:gd name="T58" fmla="*/ 7744 w 20000"/>
                <a:gd name="T59" fmla="*/ 17634 h 20000"/>
                <a:gd name="T60" fmla="*/ 11532 w 20000"/>
                <a:gd name="T61" fmla="*/ 16930 h 20000"/>
                <a:gd name="T62" fmla="*/ 11253 w 20000"/>
                <a:gd name="T63" fmla="*/ 15887 h 20000"/>
                <a:gd name="T64" fmla="*/ 13538 w 20000"/>
                <a:gd name="T65" fmla="*/ 15437 h 20000"/>
                <a:gd name="T66" fmla="*/ 15265 w 20000"/>
                <a:gd name="T67" fmla="*/ 15014 h 20000"/>
                <a:gd name="T68" fmla="*/ 15042 w 20000"/>
                <a:gd name="T69" fmla="*/ 12845 h 20000"/>
                <a:gd name="T70" fmla="*/ 15042 w 20000"/>
                <a:gd name="T71" fmla="*/ 11972 h 20000"/>
                <a:gd name="T72" fmla="*/ 15042 w 20000"/>
                <a:gd name="T73" fmla="*/ 10930 h 20000"/>
                <a:gd name="T74" fmla="*/ 14429 w 20000"/>
                <a:gd name="T75" fmla="*/ 10085 h 20000"/>
                <a:gd name="T76" fmla="*/ 11532 w 20000"/>
                <a:gd name="T77" fmla="*/ 8592 h 20000"/>
                <a:gd name="T78" fmla="*/ 9248 w 20000"/>
                <a:gd name="T79" fmla="*/ 7296 h 20000"/>
                <a:gd name="T80" fmla="*/ 7744 w 20000"/>
                <a:gd name="T81" fmla="*/ 6563 h 20000"/>
                <a:gd name="T82" fmla="*/ 5237 w 20000"/>
                <a:gd name="T83" fmla="*/ 5127 h 20000"/>
                <a:gd name="T84" fmla="*/ 6908 w 20000"/>
                <a:gd name="T85" fmla="*/ 5127 h 20000"/>
                <a:gd name="T86" fmla="*/ 6630 w 20000"/>
                <a:gd name="T87" fmla="*/ 3944 h 20000"/>
                <a:gd name="T88" fmla="*/ 5460 w 20000"/>
                <a:gd name="T89" fmla="*/ 3521 h 20000"/>
                <a:gd name="T90" fmla="*/ 1727 w 20000"/>
                <a:gd name="T91" fmla="*/ 3070 h 20000"/>
                <a:gd name="T92" fmla="*/ 1727 w 20000"/>
                <a:gd name="T93" fmla="*/ 2028 h 20000"/>
                <a:gd name="T94" fmla="*/ 0 w 20000"/>
                <a:gd name="T95" fmla="*/ 13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00" h="20000">
                  <a:moveTo>
                    <a:pt x="0" y="1324"/>
                  </a:moveTo>
                  <a:lnTo>
                    <a:pt x="557" y="1155"/>
                  </a:lnTo>
                  <a:lnTo>
                    <a:pt x="891" y="1155"/>
                  </a:lnTo>
                  <a:lnTo>
                    <a:pt x="1727" y="1155"/>
                  </a:lnTo>
                  <a:lnTo>
                    <a:pt x="2284" y="873"/>
                  </a:lnTo>
                  <a:lnTo>
                    <a:pt x="3175" y="873"/>
                  </a:lnTo>
                  <a:lnTo>
                    <a:pt x="4011" y="1324"/>
                  </a:lnTo>
                  <a:lnTo>
                    <a:pt x="4624" y="873"/>
                  </a:lnTo>
                  <a:lnTo>
                    <a:pt x="6072" y="592"/>
                  </a:lnTo>
                  <a:lnTo>
                    <a:pt x="6072" y="169"/>
                  </a:lnTo>
                  <a:lnTo>
                    <a:pt x="7521" y="0"/>
                  </a:lnTo>
                  <a:lnTo>
                    <a:pt x="8412" y="451"/>
                  </a:lnTo>
                  <a:lnTo>
                    <a:pt x="10696" y="592"/>
                  </a:lnTo>
                  <a:lnTo>
                    <a:pt x="11253" y="592"/>
                  </a:lnTo>
                  <a:lnTo>
                    <a:pt x="10696" y="1324"/>
                  </a:lnTo>
                  <a:lnTo>
                    <a:pt x="12646" y="2479"/>
                  </a:lnTo>
                  <a:lnTo>
                    <a:pt x="13872" y="2366"/>
                  </a:lnTo>
                  <a:lnTo>
                    <a:pt x="14429" y="2479"/>
                  </a:lnTo>
                  <a:lnTo>
                    <a:pt x="13872" y="2789"/>
                  </a:lnTo>
                  <a:lnTo>
                    <a:pt x="12981" y="2789"/>
                  </a:lnTo>
                  <a:lnTo>
                    <a:pt x="12981" y="3211"/>
                  </a:lnTo>
                  <a:lnTo>
                    <a:pt x="12089" y="3211"/>
                  </a:lnTo>
                  <a:lnTo>
                    <a:pt x="11253" y="3634"/>
                  </a:lnTo>
                  <a:lnTo>
                    <a:pt x="11253" y="4394"/>
                  </a:lnTo>
                  <a:lnTo>
                    <a:pt x="10696" y="4676"/>
                  </a:lnTo>
                  <a:lnTo>
                    <a:pt x="9805" y="4817"/>
                  </a:lnTo>
                  <a:lnTo>
                    <a:pt x="9248" y="6113"/>
                  </a:lnTo>
                  <a:lnTo>
                    <a:pt x="11253" y="7296"/>
                  </a:lnTo>
                  <a:lnTo>
                    <a:pt x="12089" y="8169"/>
                  </a:lnTo>
                  <a:lnTo>
                    <a:pt x="14429" y="9324"/>
                  </a:lnTo>
                  <a:lnTo>
                    <a:pt x="15265" y="9634"/>
                  </a:lnTo>
                  <a:lnTo>
                    <a:pt x="15877" y="9775"/>
                  </a:lnTo>
                  <a:lnTo>
                    <a:pt x="16713" y="10366"/>
                  </a:lnTo>
                  <a:lnTo>
                    <a:pt x="17604" y="10930"/>
                  </a:lnTo>
                  <a:lnTo>
                    <a:pt x="18217" y="10930"/>
                  </a:lnTo>
                  <a:lnTo>
                    <a:pt x="18217" y="11690"/>
                  </a:lnTo>
                  <a:lnTo>
                    <a:pt x="19610" y="13577"/>
                  </a:lnTo>
                  <a:lnTo>
                    <a:pt x="19610" y="14000"/>
                  </a:lnTo>
                  <a:lnTo>
                    <a:pt x="19944" y="14282"/>
                  </a:lnTo>
                  <a:lnTo>
                    <a:pt x="19610" y="14592"/>
                  </a:lnTo>
                  <a:lnTo>
                    <a:pt x="19610" y="14732"/>
                  </a:lnTo>
                  <a:lnTo>
                    <a:pt x="19944" y="15014"/>
                  </a:lnTo>
                  <a:lnTo>
                    <a:pt x="19610" y="15437"/>
                  </a:lnTo>
                  <a:lnTo>
                    <a:pt x="19944" y="15775"/>
                  </a:lnTo>
                  <a:lnTo>
                    <a:pt x="19053" y="16479"/>
                  </a:lnTo>
                  <a:lnTo>
                    <a:pt x="17604" y="16930"/>
                  </a:lnTo>
                  <a:lnTo>
                    <a:pt x="16713" y="16930"/>
                  </a:lnTo>
                  <a:lnTo>
                    <a:pt x="16156" y="17352"/>
                  </a:lnTo>
                  <a:lnTo>
                    <a:pt x="13872" y="17803"/>
                  </a:lnTo>
                  <a:lnTo>
                    <a:pt x="13538" y="18085"/>
                  </a:lnTo>
                  <a:lnTo>
                    <a:pt x="12981" y="18817"/>
                  </a:lnTo>
                  <a:lnTo>
                    <a:pt x="12089" y="18366"/>
                  </a:lnTo>
                  <a:lnTo>
                    <a:pt x="12089" y="19239"/>
                  </a:lnTo>
                  <a:lnTo>
                    <a:pt x="10696" y="19239"/>
                  </a:lnTo>
                  <a:lnTo>
                    <a:pt x="8969" y="19972"/>
                  </a:lnTo>
                  <a:lnTo>
                    <a:pt x="8969" y="18535"/>
                  </a:lnTo>
                  <a:lnTo>
                    <a:pt x="9248" y="18366"/>
                  </a:lnTo>
                  <a:lnTo>
                    <a:pt x="8969" y="17803"/>
                  </a:lnTo>
                  <a:lnTo>
                    <a:pt x="8412" y="17803"/>
                  </a:lnTo>
                  <a:lnTo>
                    <a:pt x="7744" y="17634"/>
                  </a:lnTo>
                  <a:lnTo>
                    <a:pt x="10139" y="17042"/>
                  </a:lnTo>
                  <a:lnTo>
                    <a:pt x="11532" y="16930"/>
                  </a:lnTo>
                  <a:lnTo>
                    <a:pt x="11532" y="16479"/>
                  </a:lnTo>
                  <a:lnTo>
                    <a:pt x="11253" y="15887"/>
                  </a:lnTo>
                  <a:lnTo>
                    <a:pt x="12089" y="15775"/>
                  </a:lnTo>
                  <a:lnTo>
                    <a:pt x="13538" y="15437"/>
                  </a:lnTo>
                  <a:lnTo>
                    <a:pt x="14429" y="15324"/>
                  </a:lnTo>
                  <a:lnTo>
                    <a:pt x="15265" y="15014"/>
                  </a:lnTo>
                  <a:lnTo>
                    <a:pt x="15265" y="14000"/>
                  </a:lnTo>
                  <a:lnTo>
                    <a:pt x="15042" y="12845"/>
                  </a:lnTo>
                  <a:lnTo>
                    <a:pt x="15042" y="12394"/>
                  </a:lnTo>
                  <a:lnTo>
                    <a:pt x="15042" y="11972"/>
                  </a:lnTo>
                  <a:lnTo>
                    <a:pt x="15042" y="11521"/>
                  </a:lnTo>
                  <a:lnTo>
                    <a:pt x="15042" y="10930"/>
                  </a:lnTo>
                  <a:lnTo>
                    <a:pt x="14429" y="10930"/>
                  </a:lnTo>
                  <a:lnTo>
                    <a:pt x="14429" y="10085"/>
                  </a:lnTo>
                  <a:lnTo>
                    <a:pt x="12646" y="9324"/>
                  </a:lnTo>
                  <a:lnTo>
                    <a:pt x="11532" y="8592"/>
                  </a:lnTo>
                  <a:lnTo>
                    <a:pt x="10139" y="7887"/>
                  </a:lnTo>
                  <a:lnTo>
                    <a:pt x="9248" y="7296"/>
                  </a:lnTo>
                  <a:lnTo>
                    <a:pt x="8412" y="6732"/>
                  </a:lnTo>
                  <a:lnTo>
                    <a:pt x="7744" y="6563"/>
                  </a:lnTo>
                  <a:lnTo>
                    <a:pt x="5237" y="5549"/>
                  </a:lnTo>
                  <a:lnTo>
                    <a:pt x="5237" y="5127"/>
                  </a:lnTo>
                  <a:lnTo>
                    <a:pt x="6072" y="5127"/>
                  </a:lnTo>
                  <a:lnTo>
                    <a:pt x="6908" y="5127"/>
                  </a:lnTo>
                  <a:lnTo>
                    <a:pt x="6908" y="4394"/>
                  </a:lnTo>
                  <a:lnTo>
                    <a:pt x="6630" y="3944"/>
                  </a:lnTo>
                  <a:lnTo>
                    <a:pt x="6072" y="3944"/>
                  </a:lnTo>
                  <a:lnTo>
                    <a:pt x="5460" y="3521"/>
                  </a:lnTo>
                  <a:lnTo>
                    <a:pt x="3733" y="3521"/>
                  </a:lnTo>
                  <a:lnTo>
                    <a:pt x="1727" y="3070"/>
                  </a:lnTo>
                  <a:lnTo>
                    <a:pt x="1727" y="2366"/>
                  </a:lnTo>
                  <a:lnTo>
                    <a:pt x="1727" y="2028"/>
                  </a:lnTo>
                  <a:lnTo>
                    <a:pt x="557" y="1746"/>
                  </a:lnTo>
                  <a:lnTo>
                    <a:pt x="0" y="132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299" name="Freeform 154">
              <a:extLst>
                <a:ext uri="{FF2B5EF4-FFF2-40B4-BE49-F238E27FC236}">
                  <a16:creationId xmlns:a16="http://schemas.microsoft.com/office/drawing/2014/main" id="{1305B60C-4572-C04B-9CE7-9D011F901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181" y="4342094"/>
              <a:ext cx="56245" cy="34818"/>
            </a:xfrm>
            <a:custGeom>
              <a:avLst/>
              <a:gdLst>
                <a:gd name="T0" fmla="*/ 0 w 20000"/>
                <a:gd name="T1" fmla="*/ 11563 h 20000"/>
                <a:gd name="T2" fmla="*/ 3048 w 20000"/>
                <a:gd name="T3" fmla="*/ 6563 h 20000"/>
                <a:gd name="T4" fmla="*/ 4952 w 20000"/>
                <a:gd name="T5" fmla="*/ 0 h 20000"/>
                <a:gd name="T6" fmla="*/ 11619 w 20000"/>
                <a:gd name="T7" fmla="*/ 3438 h 20000"/>
                <a:gd name="T8" fmla="*/ 17714 w 20000"/>
                <a:gd name="T9" fmla="*/ 8438 h 20000"/>
                <a:gd name="T10" fmla="*/ 19810 w 20000"/>
                <a:gd name="T11" fmla="*/ 16563 h 20000"/>
                <a:gd name="T12" fmla="*/ 15810 w 20000"/>
                <a:gd name="T13" fmla="*/ 19688 h 20000"/>
                <a:gd name="T14" fmla="*/ 6857 w 20000"/>
                <a:gd name="T15" fmla="*/ 16563 h 20000"/>
                <a:gd name="T16" fmla="*/ 0 w 20000"/>
                <a:gd name="T17" fmla="*/ 1156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00" h="20000">
                  <a:moveTo>
                    <a:pt x="0" y="11563"/>
                  </a:moveTo>
                  <a:lnTo>
                    <a:pt x="3048" y="6563"/>
                  </a:lnTo>
                  <a:lnTo>
                    <a:pt x="4952" y="0"/>
                  </a:lnTo>
                  <a:lnTo>
                    <a:pt x="11619" y="3438"/>
                  </a:lnTo>
                  <a:lnTo>
                    <a:pt x="17714" y="8438"/>
                  </a:lnTo>
                  <a:lnTo>
                    <a:pt x="19810" y="16563"/>
                  </a:lnTo>
                  <a:lnTo>
                    <a:pt x="15810" y="19688"/>
                  </a:lnTo>
                  <a:lnTo>
                    <a:pt x="6857" y="16563"/>
                  </a:lnTo>
                  <a:lnTo>
                    <a:pt x="0" y="1156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00" name="Freeform 153">
              <a:extLst>
                <a:ext uri="{FF2B5EF4-FFF2-40B4-BE49-F238E27FC236}">
                  <a16:creationId xmlns:a16="http://schemas.microsoft.com/office/drawing/2014/main" id="{1A813D71-4EFB-5E43-A781-7C324EC6F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4882" y="4553681"/>
              <a:ext cx="224979" cy="158019"/>
            </a:xfrm>
            <a:custGeom>
              <a:avLst/>
              <a:gdLst>
                <a:gd name="T0" fmla="*/ 9619 w 20000"/>
                <a:gd name="T1" fmla="*/ 7365 h 20000"/>
                <a:gd name="T2" fmla="*/ 9857 w 20000"/>
                <a:gd name="T3" fmla="*/ 9797 h 20000"/>
                <a:gd name="T4" fmla="*/ 10810 w 20000"/>
                <a:gd name="T5" fmla="*/ 8716 h 20000"/>
                <a:gd name="T6" fmla="*/ 11571 w 20000"/>
                <a:gd name="T7" fmla="*/ 8716 h 20000"/>
                <a:gd name="T8" fmla="*/ 10810 w 20000"/>
                <a:gd name="T9" fmla="*/ 7365 h 20000"/>
                <a:gd name="T10" fmla="*/ 11095 w 20000"/>
                <a:gd name="T11" fmla="*/ 6959 h 20000"/>
                <a:gd name="T12" fmla="*/ 11571 w 20000"/>
                <a:gd name="T13" fmla="*/ 5270 h 20000"/>
                <a:gd name="T14" fmla="*/ 12286 w 20000"/>
                <a:gd name="T15" fmla="*/ 4595 h 20000"/>
                <a:gd name="T16" fmla="*/ 12857 w 20000"/>
                <a:gd name="T17" fmla="*/ 5270 h 20000"/>
                <a:gd name="T18" fmla="*/ 13571 w 20000"/>
                <a:gd name="T19" fmla="*/ 2500 h 20000"/>
                <a:gd name="T20" fmla="*/ 14333 w 20000"/>
                <a:gd name="T21" fmla="*/ 0 h 20000"/>
                <a:gd name="T22" fmla="*/ 14810 w 20000"/>
                <a:gd name="T23" fmla="*/ 743 h 20000"/>
                <a:gd name="T24" fmla="*/ 14810 w 20000"/>
                <a:gd name="T25" fmla="*/ 1757 h 20000"/>
                <a:gd name="T26" fmla="*/ 15000 w 20000"/>
                <a:gd name="T27" fmla="*/ 743 h 20000"/>
                <a:gd name="T28" fmla="*/ 15524 w 20000"/>
                <a:gd name="T29" fmla="*/ 743 h 20000"/>
                <a:gd name="T30" fmla="*/ 15524 w 20000"/>
                <a:gd name="T31" fmla="*/ 1757 h 20000"/>
                <a:gd name="T32" fmla="*/ 16286 w 20000"/>
                <a:gd name="T33" fmla="*/ 1757 h 20000"/>
                <a:gd name="T34" fmla="*/ 16286 w 20000"/>
                <a:gd name="T35" fmla="*/ 2770 h 20000"/>
                <a:gd name="T36" fmla="*/ 16762 w 20000"/>
                <a:gd name="T37" fmla="*/ 3514 h 20000"/>
                <a:gd name="T38" fmla="*/ 17048 w 20000"/>
                <a:gd name="T39" fmla="*/ 3514 h 20000"/>
                <a:gd name="T40" fmla="*/ 17048 w 20000"/>
                <a:gd name="T41" fmla="*/ 4189 h 20000"/>
                <a:gd name="T42" fmla="*/ 16762 w 20000"/>
                <a:gd name="T43" fmla="*/ 4595 h 20000"/>
                <a:gd name="T44" fmla="*/ 17524 w 20000"/>
                <a:gd name="T45" fmla="*/ 4595 h 20000"/>
                <a:gd name="T46" fmla="*/ 18000 w 20000"/>
                <a:gd name="T47" fmla="*/ 4189 h 20000"/>
                <a:gd name="T48" fmla="*/ 19000 w 20000"/>
                <a:gd name="T49" fmla="*/ 5270 h 20000"/>
                <a:gd name="T50" fmla="*/ 19952 w 20000"/>
                <a:gd name="T51" fmla="*/ 5270 h 20000"/>
                <a:gd name="T52" fmla="*/ 19952 w 20000"/>
                <a:gd name="T53" fmla="*/ 6284 h 20000"/>
                <a:gd name="T54" fmla="*/ 19000 w 20000"/>
                <a:gd name="T55" fmla="*/ 6284 h 20000"/>
                <a:gd name="T56" fmla="*/ 18238 w 20000"/>
                <a:gd name="T57" fmla="*/ 6959 h 20000"/>
                <a:gd name="T58" fmla="*/ 18000 w 20000"/>
                <a:gd name="T59" fmla="*/ 6959 h 20000"/>
                <a:gd name="T60" fmla="*/ 17524 w 20000"/>
                <a:gd name="T61" fmla="*/ 6959 h 20000"/>
                <a:gd name="T62" fmla="*/ 18714 w 20000"/>
                <a:gd name="T63" fmla="*/ 8716 h 20000"/>
                <a:gd name="T64" fmla="*/ 17048 w 20000"/>
                <a:gd name="T65" fmla="*/ 9122 h 20000"/>
                <a:gd name="T66" fmla="*/ 16762 w 20000"/>
                <a:gd name="T67" fmla="*/ 8716 h 20000"/>
                <a:gd name="T68" fmla="*/ 16286 w 20000"/>
                <a:gd name="T69" fmla="*/ 9122 h 20000"/>
                <a:gd name="T70" fmla="*/ 16762 w 20000"/>
                <a:gd name="T71" fmla="*/ 10135 h 20000"/>
                <a:gd name="T72" fmla="*/ 13048 w 20000"/>
                <a:gd name="T73" fmla="*/ 9797 h 20000"/>
                <a:gd name="T74" fmla="*/ 12286 w 20000"/>
                <a:gd name="T75" fmla="*/ 13311 h 20000"/>
                <a:gd name="T76" fmla="*/ 11095 w 20000"/>
                <a:gd name="T77" fmla="*/ 13581 h 20000"/>
                <a:gd name="T78" fmla="*/ 10810 w 20000"/>
                <a:gd name="T79" fmla="*/ 17162 h 20000"/>
                <a:gd name="T80" fmla="*/ 8667 w 20000"/>
                <a:gd name="T81" fmla="*/ 18851 h 20000"/>
                <a:gd name="T82" fmla="*/ 6619 w 20000"/>
                <a:gd name="T83" fmla="*/ 19932 h 20000"/>
                <a:gd name="T84" fmla="*/ 3905 w 20000"/>
                <a:gd name="T85" fmla="*/ 19257 h 20000"/>
                <a:gd name="T86" fmla="*/ 2714 w 20000"/>
                <a:gd name="T87" fmla="*/ 19257 h 20000"/>
                <a:gd name="T88" fmla="*/ 476 w 20000"/>
                <a:gd name="T89" fmla="*/ 18176 h 20000"/>
                <a:gd name="T90" fmla="*/ 0 w 20000"/>
                <a:gd name="T91" fmla="*/ 16419 h 20000"/>
                <a:gd name="T92" fmla="*/ 1238 w 20000"/>
                <a:gd name="T93" fmla="*/ 16419 h 20000"/>
                <a:gd name="T94" fmla="*/ 1952 w 20000"/>
                <a:gd name="T95" fmla="*/ 17162 h 20000"/>
                <a:gd name="T96" fmla="*/ 2476 w 20000"/>
                <a:gd name="T97" fmla="*/ 17162 h 20000"/>
                <a:gd name="T98" fmla="*/ 2714 w 20000"/>
                <a:gd name="T99" fmla="*/ 15405 h 20000"/>
                <a:gd name="T100" fmla="*/ 3190 w 20000"/>
                <a:gd name="T101" fmla="*/ 13581 h 20000"/>
                <a:gd name="T102" fmla="*/ 4476 w 20000"/>
                <a:gd name="T103" fmla="*/ 13311 h 20000"/>
                <a:gd name="T104" fmla="*/ 6619 w 20000"/>
                <a:gd name="T105" fmla="*/ 11892 h 20000"/>
                <a:gd name="T106" fmla="*/ 9143 w 20000"/>
                <a:gd name="T107" fmla="*/ 8041 h 20000"/>
                <a:gd name="T108" fmla="*/ 9619 w 20000"/>
                <a:gd name="T109" fmla="*/ 736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00" h="20000">
                  <a:moveTo>
                    <a:pt x="9619" y="7365"/>
                  </a:moveTo>
                  <a:lnTo>
                    <a:pt x="9857" y="9797"/>
                  </a:lnTo>
                  <a:lnTo>
                    <a:pt x="10810" y="8716"/>
                  </a:lnTo>
                  <a:lnTo>
                    <a:pt x="11571" y="8716"/>
                  </a:lnTo>
                  <a:lnTo>
                    <a:pt x="10810" y="7365"/>
                  </a:lnTo>
                  <a:lnTo>
                    <a:pt x="11095" y="6959"/>
                  </a:lnTo>
                  <a:lnTo>
                    <a:pt x="11571" y="5270"/>
                  </a:lnTo>
                  <a:lnTo>
                    <a:pt x="12286" y="4595"/>
                  </a:lnTo>
                  <a:lnTo>
                    <a:pt x="12857" y="5270"/>
                  </a:lnTo>
                  <a:lnTo>
                    <a:pt x="13571" y="2500"/>
                  </a:lnTo>
                  <a:lnTo>
                    <a:pt x="14333" y="0"/>
                  </a:lnTo>
                  <a:lnTo>
                    <a:pt x="14810" y="743"/>
                  </a:lnTo>
                  <a:lnTo>
                    <a:pt x="14810" y="1757"/>
                  </a:lnTo>
                  <a:lnTo>
                    <a:pt x="15000" y="743"/>
                  </a:lnTo>
                  <a:lnTo>
                    <a:pt x="15524" y="743"/>
                  </a:lnTo>
                  <a:lnTo>
                    <a:pt x="15524" y="1757"/>
                  </a:lnTo>
                  <a:lnTo>
                    <a:pt x="16286" y="1757"/>
                  </a:lnTo>
                  <a:lnTo>
                    <a:pt x="16286" y="2770"/>
                  </a:lnTo>
                  <a:lnTo>
                    <a:pt x="16762" y="3514"/>
                  </a:lnTo>
                  <a:lnTo>
                    <a:pt x="17048" y="3514"/>
                  </a:lnTo>
                  <a:lnTo>
                    <a:pt x="17048" y="4189"/>
                  </a:lnTo>
                  <a:lnTo>
                    <a:pt x="16762" y="4595"/>
                  </a:lnTo>
                  <a:lnTo>
                    <a:pt x="17524" y="4595"/>
                  </a:lnTo>
                  <a:lnTo>
                    <a:pt x="18000" y="4189"/>
                  </a:lnTo>
                  <a:lnTo>
                    <a:pt x="19000" y="5270"/>
                  </a:lnTo>
                  <a:lnTo>
                    <a:pt x="19952" y="5270"/>
                  </a:lnTo>
                  <a:lnTo>
                    <a:pt x="19952" y="6284"/>
                  </a:lnTo>
                  <a:lnTo>
                    <a:pt x="19000" y="6284"/>
                  </a:lnTo>
                  <a:lnTo>
                    <a:pt x="18238" y="6959"/>
                  </a:lnTo>
                  <a:lnTo>
                    <a:pt x="18000" y="6959"/>
                  </a:lnTo>
                  <a:lnTo>
                    <a:pt x="17524" y="6959"/>
                  </a:lnTo>
                  <a:lnTo>
                    <a:pt x="18714" y="8716"/>
                  </a:lnTo>
                  <a:lnTo>
                    <a:pt x="17048" y="9122"/>
                  </a:lnTo>
                  <a:lnTo>
                    <a:pt x="16762" y="8716"/>
                  </a:lnTo>
                  <a:lnTo>
                    <a:pt x="16286" y="9122"/>
                  </a:lnTo>
                  <a:lnTo>
                    <a:pt x="16762" y="10135"/>
                  </a:lnTo>
                  <a:lnTo>
                    <a:pt x="13048" y="9797"/>
                  </a:lnTo>
                  <a:lnTo>
                    <a:pt x="12286" y="13311"/>
                  </a:lnTo>
                  <a:lnTo>
                    <a:pt x="11095" y="13581"/>
                  </a:lnTo>
                  <a:lnTo>
                    <a:pt x="10810" y="17162"/>
                  </a:lnTo>
                  <a:lnTo>
                    <a:pt x="8667" y="18851"/>
                  </a:lnTo>
                  <a:lnTo>
                    <a:pt x="6619" y="19932"/>
                  </a:lnTo>
                  <a:lnTo>
                    <a:pt x="3905" y="19257"/>
                  </a:lnTo>
                  <a:lnTo>
                    <a:pt x="2714" y="19257"/>
                  </a:lnTo>
                  <a:lnTo>
                    <a:pt x="476" y="18176"/>
                  </a:lnTo>
                  <a:lnTo>
                    <a:pt x="0" y="16419"/>
                  </a:lnTo>
                  <a:lnTo>
                    <a:pt x="1238" y="16419"/>
                  </a:lnTo>
                  <a:lnTo>
                    <a:pt x="1952" y="17162"/>
                  </a:lnTo>
                  <a:lnTo>
                    <a:pt x="2476" y="17162"/>
                  </a:lnTo>
                  <a:lnTo>
                    <a:pt x="2714" y="15405"/>
                  </a:lnTo>
                  <a:lnTo>
                    <a:pt x="3190" y="13581"/>
                  </a:lnTo>
                  <a:lnTo>
                    <a:pt x="4476" y="13311"/>
                  </a:lnTo>
                  <a:lnTo>
                    <a:pt x="6619" y="11892"/>
                  </a:lnTo>
                  <a:lnTo>
                    <a:pt x="9143" y="8041"/>
                  </a:lnTo>
                  <a:lnTo>
                    <a:pt x="9619" y="736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01" name="Freeform 152">
              <a:extLst>
                <a:ext uri="{FF2B5EF4-FFF2-40B4-BE49-F238E27FC236}">
                  <a16:creationId xmlns:a16="http://schemas.microsoft.com/office/drawing/2014/main" id="{3A764E35-7A9A-1841-944C-CDB9E6C94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3556" y="4683577"/>
              <a:ext cx="14730" cy="14730"/>
            </a:xfrm>
            <a:custGeom>
              <a:avLst/>
              <a:gdLst>
                <a:gd name="T0" fmla="*/ 19259 w 20000"/>
                <a:gd name="T1" fmla="*/ 0 h 20000"/>
                <a:gd name="T2" fmla="*/ 11111 w 20000"/>
                <a:gd name="T3" fmla="*/ 11429 h 20000"/>
                <a:gd name="T4" fmla="*/ 7407 w 20000"/>
                <a:gd name="T5" fmla="*/ 19286 h 20000"/>
                <a:gd name="T6" fmla="*/ 0 w 20000"/>
                <a:gd name="T7" fmla="*/ 11429 h 20000"/>
                <a:gd name="T8" fmla="*/ 0 w 20000"/>
                <a:gd name="T9" fmla="*/ 7857 h 20000"/>
                <a:gd name="T10" fmla="*/ 19259 w 20000"/>
                <a:gd name="T1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19259" y="0"/>
                  </a:moveTo>
                  <a:lnTo>
                    <a:pt x="11111" y="11429"/>
                  </a:lnTo>
                  <a:lnTo>
                    <a:pt x="7407" y="19286"/>
                  </a:lnTo>
                  <a:lnTo>
                    <a:pt x="0" y="11429"/>
                  </a:lnTo>
                  <a:lnTo>
                    <a:pt x="0" y="7857"/>
                  </a:lnTo>
                  <a:lnTo>
                    <a:pt x="19259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02" name="Freeform 151">
              <a:extLst>
                <a:ext uri="{FF2B5EF4-FFF2-40B4-BE49-F238E27FC236}">
                  <a16:creationId xmlns:a16="http://schemas.microsoft.com/office/drawing/2014/main" id="{F43B6EB1-1344-8540-B1EB-B1C75A55F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548" y="4289868"/>
              <a:ext cx="103115" cy="116505"/>
            </a:xfrm>
            <a:custGeom>
              <a:avLst/>
              <a:gdLst>
                <a:gd name="T0" fmla="*/ 3125 w 20000"/>
                <a:gd name="T1" fmla="*/ 19908 h 20000"/>
                <a:gd name="T2" fmla="*/ 2708 w 20000"/>
                <a:gd name="T3" fmla="*/ 17523 h 20000"/>
                <a:gd name="T4" fmla="*/ 1563 w 20000"/>
                <a:gd name="T5" fmla="*/ 13303 h 20000"/>
                <a:gd name="T6" fmla="*/ 0 w 20000"/>
                <a:gd name="T7" fmla="*/ 8991 h 20000"/>
                <a:gd name="T8" fmla="*/ 0 w 20000"/>
                <a:gd name="T9" fmla="*/ 7156 h 20000"/>
                <a:gd name="T10" fmla="*/ 0 w 20000"/>
                <a:gd name="T11" fmla="*/ 5229 h 20000"/>
                <a:gd name="T12" fmla="*/ 2708 w 20000"/>
                <a:gd name="T13" fmla="*/ 3761 h 20000"/>
                <a:gd name="T14" fmla="*/ 2708 w 20000"/>
                <a:gd name="T15" fmla="*/ 1009 h 20000"/>
                <a:gd name="T16" fmla="*/ 3125 w 20000"/>
                <a:gd name="T17" fmla="*/ 1009 h 20000"/>
                <a:gd name="T18" fmla="*/ 4792 w 20000"/>
                <a:gd name="T19" fmla="*/ 1009 h 20000"/>
                <a:gd name="T20" fmla="*/ 8646 w 20000"/>
                <a:gd name="T21" fmla="*/ 0 h 20000"/>
                <a:gd name="T22" fmla="*/ 17188 w 20000"/>
                <a:gd name="T23" fmla="*/ 3761 h 20000"/>
                <a:gd name="T24" fmla="*/ 17188 w 20000"/>
                <a:gd name="T25" fmla="*/ 7156 h 20000"/>
                <a:gd name="T26" fmla="*/ 19896 w 20000"/>
                <a:gd name="T27" fmla="*/ 6239 h 20000"/>
                <a:gd name="T28" fmla="*/ 18229 w 20000"/>
                <a:gd name="T29" fmla="*/ 10000 h 20000"/>
                <a:gd name="T30" fmla="*/ 15625 w 20000"/>
                <a:gd name="T31" fmla="*/ 12385 h 20000"/>
                <a:gd name="T32" fmla="*/ 15625 w 20000"/>
                <a:gd name="T33" fmla="*/ 14679 h 20000"/>
                <a:gd name="T34" fmla="*/ 18854 w 20000"/>
                <a:gd name="T35" fmla="*/ 13303 h 20000"/>
                <a:gd name="T36" fmla="*/ 18854 w 20000"/>
                <a:gd name="T37" fmla="*/ 13761 h 20000"/>
                <a:gd name="T38" fmla="*/ 16146 w 20000"/>
                <a:gd name="T39" fmla="*/ 15229 h 20000"/>
                <a:gd name="T40" fmla="*/ 12917 w 20000"/>
                <a:gd name="T41" fmla="*/ 16147 h 20000"/>
                <a:gd name="T42" fmla="*/ 3125 w 20000"/>
                <a:gd name="T43" fmla="*/ 1990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3125" y="19908"/>
                  </a:moveTo>
                  <a:lnTo>
                    <a:pt x="2708" y="17523"/>
                  </a:lnTo>
                  <a:lnTo>
                    <a:pt x="1563" y="13303"/>
                  </a:lnTo>
                  <a:lnTo>
                    <a:pt x="0" y="8991"/>
                  </a:lnTo>
                  <a:lnTo>
                    <a:pt x="0" y="7156"/>
                  </a:lnTo>
                  <a:lnTo>
                    <a:pt x="0" y="5229"/>
                  </a:lnTo>
                  <a:lnTo>
                    <a:pt x="2708" y="3761"/>
                  </a:lnTo>
                  <a:lnTo>
                    <a:pt x="2708" y="1009"/>
                  </a:lnTo>
                  <a:lnTo>
                    <a:pt x="3125" y="1009"/>
                  </a:lnTo>
                  <a:lnTo>
                    <a:pt x="4792" y="1009"/>
                  </a:lnTo>
                  <a:lnTo>
                    <a:pt x="8646" y="0"/>
                  </a:lnTo>
                  <a:lnTo>
                    <a:pt x="17188" y="3761"/>
                  </a:lnTo>
                  <a:lnTo>
                    <a:pt x="17188" y="7156"/>
                  </a:lnTo>
                  <a:lnTo>
                    <a:pt x="19896" y="6239"/>
                  </a:lnTo>
                  <a:lnTo>
                    <a:pt x="18229" y="10000"/>
                  </a:lnTo>
                  <a:lnTo>
                    <a:pt x="15625" y="12385"/>
                  </a:lnTo>
                  <a:lnTo>
                    <a:pt x="15625" y="14679"/>
                  </a:lnTo>
                  <a:lnTo>
                    <a:pt x="18854" y="13303"/>
                  </a:lnTo>
                  <a:lnTo>
                    <a:pt x="18854" y="13761"/>
                  </a:lnTo>
                  <a:lnTo>
                    <a:pt x="16146" y="15229"/>
                  </a:lnTo>
                  <a:lnTo>
                    <a:pt x="12917" y="16147"/>
                  </a:lnTo>
                  <a:lnTo>
                    <a:pt x="3125" y="1990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03" name="Freeform 150">
              <a:extLst>
                <a:ext uri="{FF2B5EF4-FFF2-40B4-BE49-F238E27FC236}">
                  <a16:creationId xmlns:a16="http://schemas.microsoft.com/office/drawing/2014/main" id="{7445CA6D-9960-BA44-8074-AF75B6CD0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2619" y="4253710"/>
              <a:ext cx="230336" cy="158019"/>
            </a:xfrm>
            <a:custGeom>
              <a:avLst/>
              <a:gdLst>
                <a:gd name="T0" fmla="*/ 17587 w 20000"/>
                <a:gd name="T1" fmla="*/ 0 h 20000"/>
                <a:gd name="T2" fmla="*/ 19954 w 20000"/>
                <a:gd name="T3" fmla="*/ 7297 h 20000"/>
                <a:gd name="T4" fmla="*/ 18237 w 20000"/>
                <a:gd name="T5" fmla="*/ 8378 h 20000"/>
                <a:gd name="T6" fmla="*/ 18051 w 20000"/>
                <a:gd name="T7" fmla="*/ 10135 h 20000"/>
                <a:gd name="T8" fmla="*/ 18051 w 20000"/>
                <a:gd name="T9" fmla="*/ 10811 h 20000"/>
                <a:gd name="T10" fmla="*/ 12993 w 20000"/>
                <a:gd name="T11" fmla="*/ 13581 h 20000"/>
                <a:gd name="T12" fmla="*/ 11787 w 20000"/>
                <a:gd name="T13" fmla="*/ 14257 h 20000"/>
                <a:gd name="T14" fmla="*/ 10812 w 20000"/>
                <a:gd name="T15" fmla="*/ 15743 h 20000"/>
                <a:gd name="T16" fmla="*/ 9884 w 20000"/>
                <a:gd name="T17" fmla="*/ 15743 h 20000"/>
                <a:gd name="T18" fmla="*/ 9420 w 20000"/>
                <a:gd name="T19" fmla="*/ 15743 h 20000"/>
                <a:gd name="T20" fmla="*/ 7425 w 20000"/>
                <a:gd name="T21" fmla="*/ 17432 h 20000"/>
                <a:gd name="T22" fmla="*/ 4826 w 20000"/>
                <a:gd name="T23" fmla="*/ 18108 h 20000"/>
                <a:gd name="T24" fmla="*/ 3619 w 20000"/>
                <a:gd name="T25" fmla="*/ 18514 h 20000"/>
                <a:gd name="T26" fmla="*/ 3619 w 20000"/>
                <a:gd name="T27" fmla="*/ 19932 h 20000"/>
                <a:gd name="T28" fmla="*/ 2413 w 20000"/>
                <a:gd name="T29" fmla="*/ 19932 h 20000"/>
                <a:gd name="T30" fmla="*/ 742 w 20000"/>
                <a:gd name="T31" fmla="*/ 19932 h 20000"/>
                <a:gd name="T32" fmla="*/ 0 w 20000"/>
                <a:gd name="T33" fmla="*/ 19189 h 20000"/>
                <a:gd name="T34" fmla="*/ 4362 w 20000"/>
                <a:gd name="T35" fmla="*/ 16419 h 20000"/>
                <a:gd name="T36" fmla="*/ 5800 w 20000"/>
                <a:gd name="T37" fmla="*/ 15743 h 20000"/>
                <a:gd name="T38" fmla="*/ 6961 w 20000"/>
                <a:gd name="T39" fmla="*/ 14662 h 20000"/>
                <a:gd name="T40" fmla="*/ 6961 w 20000"/>
                <a:gd name="T41" fmla="*/ 14257 h 20000"/>
                <a:gd name="T42" fmla="*/ 5522 w 20000"/>
                <a:gd name="T43" fmla="*/ 15338 h 20000"/>
                <a:gd name="T44" fmla="*/ 5522 w 20000"/>
                <a:gd name="T45" fmla="*/ 13581 h 20000"/>
                <a:gd name="T46" fmla="*/ 6729 w 20000"/>
                <a:gd name="T47" fmla="*/ 11892 h 20000"/>
                <a:gd name="T48" fmla="*/ 7425 w 20000"/>
                <a:gd name="T49" fmla="*/ 9122 h 20000"/>
                <a:gd name="T50" fmla="*/ 10812 w 20000"/>
                <a:gd name="T51" fmla="*/ 2432 h 20000"/>
                <a:gd name="T52" fmla="*/ 17587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17587" y="0"/>
                  </a:moveTo>
                  <a:lnTo>
                    <a:pt x="19954" y="7297"/>
                  </a:lnTo>
                  <a:lnTo>
                    <a:pt x="18237" y="8378"/>
                  </a:lnTo>
                  <a:lnTo>
                    <a:pt x="18051" y="10135"/>
                  </a:lnTo>
                  <a:lnTo>
                    <a:pt x="18051" y="10811"/>
                  </a:lnTo>
                  <a:lnTo>
                    <a:pt x="12993" y="13581"/>
                  </a:lnTo>
                  <a:lnTo>
                    <a:pt x="11787" y="14257"/>
                  </a:lnTo>
                  <a:lnTo>
                    <a:pt x="10812" y="15743"/>
                  </a:lnTo>
                  <a:lnTo>
                    <a:pt x="9884" y="15743"/>
                  </a:lnTo>
                  <a:lnTo>
                    <a:pt x="9420" y="15743"/>
                  </a:lnTo>
                  <a:lnTo>
                    <a:pt x="7425" y="17432"/>
                  </a:lnTo>
                  <a:lnTo>
                    <a:pt x="4826" y="18108"/>
                  </a:lnTo>
                  <a:lnTo>
                    <a:pt x="3619" y="18514"/>
                  </a:lnTo>
                  <a:lnTo>
                    <a:pt x="3619" y="19932"/>
                  </a:lnTo>
                  <a:lnTo>
                    <a:pt x="2413" y="19932"/>
                  </a:lnTo>
                  <a:lnTo>
                    <a:pt x="742" y="19932"/>
                  </a:lnTo>
                  <a:lnTo>
                    <a:pt x="0" y="19189"/>
                  </a:lnTo>
                  <a:lnTo>
                    <a:pt x="4362" y="16419"/>
                  </a:lnTo>
                  <a:lnTo>
                    <a:pt x="5800" y="15743"/>
                  </a:lnTo>
                  <a:lnTo>
                    <a:pt x="6961" y="14662"/>
                  </a:lnTo>
                  <a:lnTo>
                    <a:pt x="6961" y="14257"/>
                  </a:lnTo>
                  <a:lnTo>
                    <a:pt x="5522" y="15338"/>
                  </a:lnTo>
                  <a:lnTo>
                    <a:pt x="5522" y="13581"/>
                  </a:lnTo>
                  <a:lnTo>
                    <a:pt x="6729" y="11892"/>
                  </a:lnTo>
                  <a:lnTo>
                    <a:pt x="7425" y="9122"/>
                  </a:lnTo>
                  <a:lnTo>
                    <a:pt x="10812" y="2432"/>
                  </a:lnTo>
                  <a:lnTo>
                    <a:pt x="1758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04" name="Freeform 149">
              <a:extLst>
                <a:ext uri="{FF2B5EF4-FFF2-40B4-BE49-F238E27FC236}">
                  <a16:creationId xmlns:a16="http://schemas.microsoft.com/office/drawing/2014/main" id="{05ACF864-E368-9B4E-A81F-871215859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333" y="4224250"/>
              <a:ext cx="56245" cy="50888"/>
            </a:xfrm>
            <a:custGeom>
              <a:avLst/>
              <a:gdLst>
                <a:gd name="T0" fmla="*/ 7048 w 20000"/>
                <a:gd name="T1" fmla="*/ 851 h 20000"/>
                <a:gd name="T2" fmla="*/ 5143 w 20000"/>
                <a:gd name="T3" fmla="*/ 851 h 20000"/>
                <a:gd name="T4" fmla="*/ 5143 w 20000"/>
                <a:gd name="T5" fmla="*/ 5532 h 20000"/>
                <a:gd name="T6" fmla="*/ 0 w 20000"/>
                <a:gd name="T7" fmla="*/ 8723 h 20000"/>
                <a:gd name="T8" fmla="*/ 0 w 20000"/>
                <a:gd name="T9" fmla="*/ 15532 h 20000"/>
                <a:gd name="T10" fmla="*/ 8000 w 20000"/>
                <a:gd name="T11" fmla="*/ 19787 h 20000"/>
                <a:gd name="T12" fmla="*/ 11048 w 20000"/>
                <a:gd name="T13" fmla="*/ 15532 h 20000"/>
                <a:gd name="T14" fmla="*/ 16000 w 20000"/>
                <a:gd name="T15" fmla="*/ 14255 h 20000"/>
                <a:gd name="T16" fmla="*/ 16000 w 20000"/>
                <a:gd name="T17" fmla="*/ 8723 h 20000"/>
                <a:gd name="T18" fmla="*/ 19810 w 20000"/>
                <a:gd name="T19" fmla="*/ 5532 h 20000"/>
                <a:gd name="T20" fmla="*/ 19810 w 20000"/>
                <a:gd name="T21" fmla="*/ 851 h 20000"/>
                <a:gd name="T22" fmla="*/ 17905 w 20000"/>
                <a:gd name="T23" fmla="*/ 0 h 20000"/>
                <a:gd name="T24" fmla="*/ 16000 w 20000"/>
                <a:gd name="T25" fmla="*/ 851 h 20000"/>
                <a:gd name="T26" fmla="*/ 8000 w 20000"/>
                <a:gd name="T27" fmla="*/ 851 h 20000"/>
                <a:gd name="T28" fmla="*/ 7048 w 20000"/>
                <a:gd name="T29" fmla="*/ 85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00" h="20000">
                  <a:moveTo>
                    <a:pt x="7048" y="851"/>
                  </a:moveTo>
                  <a:lnTo>
                    <a:pt x="5143" y="851"/>
                  </a:lnTo>
                  <a:lnTo>
                    <a:pt x="5143" y="5532"/>
                  </a:lnTo>
                  <a:lnTo>
                    <a:pt x="0" y="8723"/>
                  </a:lnTo>
                  <a:lnTo>
                    <a:pt x="0" y="15532"/>
                  </a:lnTo>
                  <a:lnTo>
                    <a:pt x="8000" y="19787"/>
                  </a:lnTo>
                  <a:lnTo>
                    <a:pt x="11048" y="15532"/>
                  </a:lnTo>
                  <a:lnTo>
                    <a:pt x="16000" y="14255"/>
                  </a:lnTo>
                  <a:lnTo>
                    <a:pt x="16000" y="8723"/>
                  </a:lnTo>
                  <a:lnTo>
                    <a:pt x="19810" y="5532"/>
                  </a:lnTo>
                  <a:lnTo>
                    <a:pt x="19810" y="851"/>
                  </a:lnTo>
                  <a:lnTo>
                    <a:pt x="17905" y="0"/>
                  </a:lnTo>
                  <a:lnTo>
                    <a:pt x="16000" y="851"/>
                  </a:lnTo>
                  <a:lnTo>
                    <a:pt x="8000" y="851"/>
                  </a:lnTo>
                  <a:lnTo>
                    <a:pt x="7048" y="85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05" name="Freeform 148">
              <a:extLst>
                <a:ext uri="{FF2B5EF4-FFF2-40B4-BE49-F238E27FC236}">
                  <a16:creationId xmlns:a16="http://schemas.microsoft.com/office/drawing/2014/main" id="{131F86C9-EFD8-A846-8559-F52B1AF8C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550" y="4608585"/>
              <a:ext cx="9374" cy="9374"/>
            </a:xfrm>
            <a:custGeom>
              <a:avLst/>
              <a:gdLst>
                <a:gd name="T0" fmla="*/ 11765 w 20000"/>
                <a:gd name="T1" fmla="*/ 7059 h 20000"/>
                <a:gd name="T2" fmla="*/ 18824 w 20000"/>
                <a:gd name="T3" fmla="*/ 18824 h 20000"/>
                <a:gd name="T4" fmla="*/ 11765 w 20000"/>
                <a:gd name="T5" fmla="*/ 18824 h 20000"/>
                <a:gd name="T6" fmla="*/ 0 w 20000"/>
                <a:gd name="T7" fmla="*/ 18824 h 20000"/>
                <a:gd name="T8" fmla="*/ 0 w 20000"/>
                <a:gd name="T9" fmla="*/ 0 h 20000"/>
                <a:gd name="T10" fmla="*/ 11765 w 20000"/>
                <a:gd name="T11" fmla="*/ 0 h 20000"/>
                <a:gd name="T12" fmla="*/ 11765 w 20000"/>
                <a:gd name="T13" fmla="*/ 705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1765" y="7059"/>
                  </a:moveTo>
                  <a:lnTo>
                    <a:pt x="18824" y="18824"/>
                  </a:lnTo>
                  <a:lnTo>
                    <a:pt x="11765" y="18824"/>
                  </a:lnTo>
                  <a:lnTo>
                    <a:pt x="0" y="18824"/>
                  </a:lnTo>
                  <a:lnTo>
                    <a:pt x="0" y="0"/>
                  </a:lnTo>
                  <a:lnTo>
                    <a:pt x="11765" y="0"/>
                  </a:lnTo>
                  <a:lnTo>
                    <a:pt x="11765" y="705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06" name="Freeform 147">
              <a:extLst>
                <a:ext uri="{FF2B5EF4-FFF2-40B4-BE49-F238E27FC236}">
                  <a16:creationId xmlns:a16="http://schemas.microsoft.com/office/drawing/2014/main" id="{5500EB6E-C168-C14C-94E8-A852E7EBF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584" y="3206497"/>
              <a:ext cx="897239" cy="457987"/>
            </a:xfrm>
            <a:custGeom>
              <a:avLst/>
              <a:gdLst>
                <a:gd name="T0" fmla="*/ 19916 w 20000"/>
                <a:gd name="T1" fmla="*/ 8000 h 20000"/>
                <a:gd name="T2" fmla="*/ 19379 w 20000"/>
                <a:gd name="T3" fmla="*/ 8468 h 20000"/>
                <a:gd name="T4" fmla="*/ 19379 w 20000"/>
                <a:gd name="T5" fmla="*/ 10409 h 20000"/>
                <a:gd name="T6" fmla="*/ 18184 w 20000"/>
                <a:gd name="T7" fmla="*/ 12468 h 20000"/>
                <a:gd name="T8" fmla="*/ 18184 w 20000"/>
                <a:gd name="T9" fmla="*/ 13099 h 20000"/>
                <a:gd name="T10" fmla="*/ 17085 w 20000"/>
                <a:gd name="T11" fmla="*/ 13684 h 20000"/>
                <a:gd name="T12" fmla="*/ 17814 w 20000"/>
                <a:gd name="T13" fmla="*/ 15860 h 20000"/>
                <a:gd name="T14" fmla="*/ 17324 w 20000"/>
                <a:gd name="T15" fmla="*/ 17450 h 20000"/>
                <a:gd name="T16" fmla="*/ 15102 w 20000"/>
                <a:gd name="T17" fmla="*/ 16585 h 20000"/>
                <a:gd name="T18" fmla="*/ 14421 w 20000"/>
                <a:gd name="T19" fmla="*/ 16117 h 20000"/>
                <a:gd name="T20" fmla="*/ 12318 w 20000"/>
                <a:gd name="T21" fmla="*/ 18643 h 20000"/>
                <a:gd name="T22" fmla="*/ 11828 w 20000"/>
                <a:gd name="T23" fmla="*/ 19135 h 20000"/>
                <a:gd name="T24" fmla="*/ 11195 w 20000"/>
                <a:gd name="T25" fmla="*/ 19368 h 20000"/>
                <a:gd name="T26" fmla="*/ 10394 w 20000"/>
                <a:gd name="T27" fmla="*/ 18784 h 20000"/>
                <a:gd name="T28" fmla="*/ 10096 w 20000"/>
                <a:gd name="T29" fmla="*/ 17544 h 20000"/>
                <a:gd name="T30" fmla="*/ 9606 w 20000"/>
                <a:gd name="T31" fmla="*/ 16819 h 20000"/>
                <a:gd name="T32" fmla="*/ 8172 w 20000"/>
                <a:gd name="T33" fmla="*/ 16491 h 20000"/>
                <a:gd name="T34" fmla="*/ 7121 w 20000"/>
                <a:gd name="T35" fmla="*/ 15626 h 20000"/>
                <a:gd name="T36" fmla="*/ 7312 w 20000"/>
                <a:gd name="T37" fmla="*/ 14292 h 20000"/>
                <a:gd name="T38" fmla="*/ 7431 w 20000"/>
                <a:gd name="T39" fmla="*/ 12351 h 20000"/>
                <a:gd name="T40" fmla="*/ 7180 w 20000"/>
                <a:gd name="T41" fmla="*/ 12351 h 20000"/>
                <a:gd name="T42" fmla="*/ 5508 w 20000"/>
                <a:gd name="T43" fmla="*/ 13333 h 20000"/>
                <a:gd name="T44" fmla="*/ 5209 w 20000"/>
                <a:gd name="T45" fmla="*/ 16117 h 20000"/>
                <a:gd name="T46" fmla="*/ 5209 w 20000"/>
                <a:gd name="T47" fmla="*/ 19135 h 20000"/>
                <a:gd name="T48" fmla="*/ 4277 w 20000"/>
                <a:gd name="T49" fmla="*/ 18409 h 20000"/>
                <a:gd name="T50" fmla="*/ 3524 w 20000"/>
                <a:gd name="T51" fmla="*/ 19018 h 20000"/>
                <a:gd name="T52" fmla="*/ 3524 w 20000"/>
                <a:gd name="T53" fmla="*/ 19018 h 20000"/>
                <a:gd name="T54" fmla="*/ 3524 w 20000"/>
                <a:gd name="T55" fmla="*/ 17544 h 20000"/>
                <a:gd name="T56" fmla="*/ 2915 w 20000"/>
                <a:gd name="T57" fmla="*/ 17450 h 20000"/>
                <a:gd name="T58" fmla="*/ 2234 w 20000"/>
                <a:gd name="T59" fmla="*/ 15485 h 20000"/>
                <a:gd name="T60" fmla="*/ 2796 w 20000"/>
                <a:gd name="T61" fmla="*/ 15485 h 20000"/>
                <a:gd name="T62" fmla="*/ 2724 w 20000"/>
                <a:gd name="T63" fmla="*/ 14526 h 20000"/>
                <a:gd name="T64" fmla="*/ 3405 w 20000"/>
                <a:gd name="T65" fmla="*/ 13918 h 20000"/>
                <a:gd name="T66" fmla="*/ 2915 w 20000"/>
                <a:gd name="T67" fmla="*/ 12351 h 20000"/>
                <a:gd name="T68" fmla="*/ 2234 w 20000"/>
                <a:gd name="T69" fmla="*/ 12094 h 20000"/>
                <a:gd name="T70" fmla="*/ 1613 w 20000"/>
                <a:gd name="T71" fmla="*/ 12959 h 20000"/>
                <a:gd name="T72" fmla="*/ 502 w 20000"/>
                <a:gd name="T73" fmla="*/ 9567 h 20000"/>
                <a:gd name="T74" fmla="*/ 621 w 20000"/>
                <a:gd name="T75" fmla="*/ 6058 h 20000"/>
                <a:gd name="T76" fmla="*/ 2915 w 20000"/>
                <a:gd name="T77" fmla="*/ 6316 h 20000"/>
                <a:gd name="T78" fmla="*/ 5818 w 20000"/>
                <a:gd name="T79" fmla="*/ 5310 h 20000"/>
                <a:gd name="T80" fmla="*/ 8411 w 20000"/>
                <a:gd name="T81" fmla="*/ 608 h 20000"/>
                <a:gd name="T82" fmla="*/ 11326 w 20000"/>
                <a:gd name="T83" fmla="*/ 0 h 20000"/>
                <a:gd name="T84" fmla="*/ 13978 w 20000"/>
                <a:gd name="T85" fmla="*/ 1333 h 20000"/>
                <a:gd name="T86" fmla="*/ 16762 w 20000"/>
                <a:gd name="T87" fmla="*/ 5684 h 20000"/>
                <a:gd name="T88" fmla="*/ 19116 w 20000"/>
                <a:gd name="T89" fmla="*/ 690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00" h="20000">
                  <a:moveTo>
                    <a:pt x="19988" y="7275"/>
                  </a:moveTo>
                  <a:lnTo>
                    <a:pt x="19916" y="8000"/>
                  </a:lnTo>
                  <a:lnTo>
                    <a:pt x="19677" y="8234"/>
                  </a:lnTo>
                  <a:lnTo>
                    <a:pt x="19379" y="8468"/>
                  </a:lnTo>
                  <a:lnTo>
                    <a:pt x="19618" y="9942"/>
                  </a:lnTo>
                  <a:lnTo>
                    <a:pt x="19379" y="10409"/>
                  </a:lnTo>
                  <a:lnTo>
                    <a:pt x="18327" y="10409"/>
                  </a:lnTo>
                  <a:lnTo>
                    <a:pt x="18184" y="12468"/>
                  </a:lnTo>
                  <a:lnTo>
                    <a:pt x="18375" y="12725"/>
                  </a:lnTo>
                  <a:lnTo>
                    <a:pt x="18184" y="13099"/>
                  </a:lnTo>
                  <a:lnTo>
                    <a:pt x="17885" y="12959"/>
                  </a:lnTo>
                  <a:lnTo>
                    <a:pt x="17085" y="13684"/>
                  </a:lnTo>
                  <a:lnTo>
                    <a:pt x="17324" y="13684"/>
                  </a:lnTo>
                  <a:lnTo>
                    <a:pt x="17814" y="15860"/>
                  </a:lnTo>
                  <a:lnTo>
                    <a:pt x="17694" y="17544"/>
                  </a:lnTo>
                  <a:lnTo>
                    <a:pt x="17324" y="17450"/>
                  </a:lnTo>
                  <a:lnTo>
                    <a:pt x="17324" y="17076"/>
                  </a:lnTo>
                  <a:lnTo>
                    <a:pt x="15102" y="16585"/>
                  </a:lnTo>
                  <a:lnTo>
                    <a:pt x="15102" y="16211"/>
                  </a:lnTo>
                  <a:lnTo>
                    <a:pt x="14421" y="16117"/>
                  </a:lnTo>
                  <a:lnTo>
                    <a:pt x="12999" y="17544"/>
                  </a:lnTo>
                  <a:lnTo>
                    <a:pt x="12318" y="18643"/>
                  </a:lnTo>
                  <a:lnTo>
                    <a:pt x="11876" y="18643"/>
                  </a:lnTo>
                  <a:lnTo>
                    <a:pt x="11828" y="19135"/>
                  </a:lnTo>
                  <a:lnTo>
                    <a:pt x="11577" y="19977"/>
                  </a:lnTo>
                  <a:lnTo>
                    <a:pt x="11195" y="19368"/>
                  </a:lnTo>
                  <a:lnTo>
                    <a:pt x="11517" y="19135"/>
                  </a:lnTo>
                  <a:lnTo>
                    <a:pt x="10394" y="18784"/>
                  </a:lnTo>
                  <a:lnTo>
                    <a:pt x="9904" y="18409"/>
                  </a:lnTo>
                  <a:lnTo>
                    <a:pt x="10096" y="17544"/>
                  </a:lnTo>
                  <a:lnTo>
                    <a:pt x="9606" y="17544"/>
                  </a:lnTo>
                  <a:lnTo>
                    <a:pt x="9606" y="16819"/>
                  </a:lnTo>
                  <a:lnTo>
                    <a:pt x="9283" y="16585"/>
                  </a:lnTo>
                  <a:lnTo>
                    <a:pt x="8172" y="16491"/>
                  </a:lnTo>
                  <a:lnTo>
                    <a:pt x="7491" y="15860"/>
                  </a:lnTo>
                  <a:lnTo>
                    <a:pt x="7121" y="15626"/>
                  </a:lnTo>
                  <a:lnTo>
                    <a:pt x="7121" y="15018"/>
                  </a:lnTo>
                  <a:lnTo>
                    <a:pt x="7312" y="14292"/>
                  </a:lnTo>
                  <a:lnTo>
                    <a:pt x="7312" y="13567"/>
                  </a:lnTo>
                  <a:lnTo>
                    <a:pt x="7431" y="12351"/>
                  </a:lnTo>
                  <a:lnTo>
                    <a:pt x="7312" y="12094"/>
                  </a:lnTo>
                  <a:lnTo>
                    <a:pt x="7180" y="12351"/>
                  </a:lnTo>
                  <a:lnTo>
                    <a:pt x="6189" y="13099"/>
                  </a:lnTo>
                  <a:lnTo>
                    <a:pt x="5508" y="13333"/>
                  </a:lnTo>
                  <a:lnTo>
                    <a:pt x="5209" y="14292"/>
                  </a:lnTo>
                  <a:lnTo>
                    <a:pt x="5209" y="16117"/>
                  </a:lnTo>
                  <a:lnTo>
                    <a:pt x="5209" y="17544"/>
                  </a:lnTo>
                  <a:lnTo>
                    <a:pt x="5209" y="19135"/>
                  </a:lnTo>
                  <a:lnTo>
                    <a:pt x="4576" y="18784"/>
                  </a:lnTo>
                  <a:lnTo>
                    <a:pt x="4277" y="18409"/>
                  </a:lnTo>
                  <a:lnTo>
                    <a:pt x="3787" y="18175"/>
                  </a:lnTo>
                  <a:lnTo>
                    <a:pt x="3524" y="19018"/>
                  </a:lnTo>
                  <a:lnTo>
                    <a:pt x="3787" y="19743"/>
                  </a:lnTo>
                  <a:lnTo>
                    <a:pt x="3524" y="19018"/>
                  </a:lnTo>
                  <a:lnTo>
                    <a:pt x="3524" y="18035"/>
                  </a:lnTo>
                  <a:lnTo>
                    <a:pt x="3524" y="17544"/>
                  </a:lnTo>
                  <a:lnTo>
                    <a:pt x="3226" y="17450"/>
                  </a:lnTo>
                  <a:lnTo>
                    <a:pt x="2915" y="17450"/>
                  </a:lnTo>
                  <a:lnTo>
                    <a:pt x="2473" y="15860"/>
                  </a:lnTo>
                  <a:lnTo>
                    <a:pt x="2234" y="15485"/>
                  </a:lnTo>
                  <a:lnTo>
                    <a:pt x="2473" y="15485"/>
                  </a:lnTo>
                  <a:lnTo>
                    <a:pt x="2796" y="15485"/>
                  </a:lnTo>
                  <a:lnTo>
                    <a:pt x="2473" y="14901"/>
                  </a:lnTo>
                  <a:lnTo>
                    <a:pt x="2724" y="14526"/>
                  </a:lnTo>
                  <a:lnTo>
                    <a:pt x="3716" y="14292"/>
                  </a:lnTo>
                  <a:lnTo>
                    <a:pt x="3405" y="13918"/>
                  </a:lnTo>
                  <a:lnTo>
                    <a:pt x="3405" y="12094"/>
                  </a:lnTo>
                  <a:lnTo>
                    <a:pt x="2915" y="12351"/>
                  </a:lnTo>
                  <a:lnTo>
                    <a:pt x="2724" y="12000"/>
                  </a:lnTo>
                  <a:lnTo>
                    <a:pt x="2234" y="12094"/>
                  </a:lnTo>
                  <a:lnTo>
                    <a:pt x="1983" y="12468"/>
                  </a:lnTo>
                  <a:lnTo>
                    <a:pt x="1613" y="12959"/>
                  </a:lnTo>
                  <a:lnTo>
                    <a:pt x="1123" y="12959"/>
                  </a:lnTo>
                  <a:lnTo>
                    <a:pt x="502" y="9567"/>
                  </a:lnTo>
                  <a:lnTo>
                    <a:pt x="0" y="9567"/>
                  </a:lnTo>
                  <a:lnTo>
                    <a:pt x="621" y="6058"/>
                  </a:lnTo>
                  <a:lnTo>
                    <a:pt x="1673" y="5684"/>
                  </a:lnTo>
                  <a:lnTo>
                    <a:pt x="2915" y="6316"/>
                  </a:lnTo>
                  <a:lnTo>
                    <a:pt x="6189" y="7018"/>
                  </a:lnTo>
                  <a:lnTo>
                    <a:pt x="5818" y="5310"/>
                  </a:lnTo>
                  <a:lnTo>
                    <a:pt x="6189" y="1333"/>
                  </a:lnTo>
                  <a:lnTo>
                    <a:pt x="8411" y="608"/>
                  </a:lnTo>
                  <a:lnTo>
                    <a:pt x="9904" y="725"/>
                  </a:lnTo>
                  <a:lnTo>
                    <a:pt x="11326" y="0"/>
                  </a:lnTo>
                  <a:lnTo>
                    <a:pt x="12378" y="1825"/>
                  </a:lnTo>
                  <a:lnTo>
                    <a:pt x="13978" y="1333"/>
                  </a:lnTo>
                  <a:lnTo>
                    <a:pt x="15711" y="3509"/>
                  </a:lnTo>
                  <a:lnTo>
                    <a:pt x="16762" y="5684"/>
                  </a:lnTo>
                  <a:lnTo>
                    <a:pt x="18184" y="6058"/>
                  </a:lnTo>
                  <a:lnTo>
                    <a:pt x="19116" y="6901"/>
                  </a:lnTo>
                  <a:lnTo>
                    <a:pt x="19988" y="727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07" name="Freeform 146">
              <a:extLst>
                <a:ext uri="{FF2B5EF4-FFF2-40B4-BE49-F238E27FC236}">
                  <a16:creationId xmlns:a16="http://schemas.microsoft.com/office/drawing/2014/main" id="{1F8C8403-43F6-564E-AFAE-D0F07357B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728" y="3574763"/>
              <a:ext cx="224979" cy="119183"/>
            </a:xfrm>
            <a:custGeom>
              <a:avLst/>
              <a:gdLst>
                <a:gd name="T0" fmla="*/ 19952 w 20000"/>
                <a:gd name="T1" fmla="*/ 5471 h 20000"/>
                <a:gd name="T2" fmla="*/ 16762 w 20000"/>
                <a:gd name="T3" fmla="*/ 8789 h 20000"/>
                <a:gd name="T4" fmla="*/ 16000 w 20000"/>
                <a:gd name="T5" fmla="*/ 11121 h 20000"/>
                <a:gd name="T6" fmla="*/ 13524 w 20000"/>
                <a:gd name="T7" fmla="*/ 11570 h 20000"/>
                <a:gd name="T8" fmla="*/ 13333 w 20000"/>
                <a:gd name="T9" fmla="*/ 13901 h 20000"/>
                <a:gd name="T10" fmla="*/ 11571 w 20000"/>
                <a:gd name="T11" fmla="*/ 14798 h 20000"/>
                <a:gd name="T12" fmla="*/ 11095 w 20000"/>
                <a:gd name="T13" fmla="*/ 13901 h 20000"/>
                <a:gd name="T14" fmla="*/ 10095 w 20000"/>
                <a:gd name="T15" fmla="*/ 14798 h 20000"/>
                <a:gd name="T16" fmla="*/ 8095 w 20000"/>
                <a:gd name="T17" fmla="*/ 17130 h 20000"/>
                <a:gd name="T18" fmla="*/ 8381 w 20000"/>
                <a:gd name="T19" fmla="*/ 19910 h 20000"/>
                <a:gd name="T20" fmla="*/ 7619 w 20000"/>
                <a:gd name="T21" fmla="*/ 19910 h 20000"/>
                <a:gd name="T22" fmla="*/ 1238 w 20000"/>
                <a:gd name="T23" fmla="*/ 16233 h 20000"/>
                <a:gd name="T24" fmla="*/ 2952 w 20000"/>
                <a:gd name="T25" fmla="*/ 16233 h 20000"/>
                <a:gd name="T26" fmla="*/ 3714 w 20000"/>
                <a:gd name="T27" fmla="*/ 14798 h 20000"/>
                <a:gd name="T28" fmla="*/ 5667 w 20000"/>
                <a:gd name="T29" fmla="*/ 11570 h 20000"/>
                <a:gd name="T30" fmla="*/ 4381 w 20000"/>
                <a:gd name="T31" fmla="*/ 11570 h 20000"/>
                <a:gd name="T32" fmla="*/ 1952 w 20000"/>
                <a:gd name="T33" fmla="*/ 9686 h 20000"/>
                <a:gd name="T34" fmla="*/ 0 w 20000"/>
                <a:gd name="T35" fmla="*/ 9686 h 20000"/>
                <a:gd name="T36" fmla="*/ 1238 w 20000"/>
                <a:gd name="T37" fmla="*/ 5471 h 20000"/>
                <a:gd name="T38" fmla="*/ 6905 w 20000"/>
                <a:gd name="T39" fmla="*/ 0 h 20000"/>
                <a:gd name="T40" fmla="*/ 9619 w 20000"/>
                <a:gd name="T41" fmla="*/ 359 h 20000"/>
                <a:gd name="T42" fmla="*/ 9619 w 20000"/>
                <a:gd name="T43" fmla="*/ 1794 h 20000"/>
                <a:gd name="T44" fmla="*/ 18476 w 20000"/>
                <a:gd name="T45" fmla="*/ 3677 h 20000"/>
                <a:gd name="T46" fmla="*/ 18476 w 20000"/>
                <a:gd name="T47" fmla="*/ 5112 h 20000"/>
                <a:gd name="T48" fmla="*/ 19952 w 20000"/>
                <a:gd name="T49" fmla="*/ 547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000" h="20000">
                  <a:moveTo>
                    <a:pt x="19952" y="5471"/>
                  </a:moveTo>
                  <a:lnTo>
                    <a:pt x="16762" y="8789"/>
                  </a:lnTo>
                  <a:lnTo>
                    <a:pt x="16000" y="11121"/>
                  </a:lnTo>
                  <a:lnTo>
                    <a:pt x="13524" y="11570"/>
                  </a:lnTo>
                  <a:lnTo>
                    <a:pt x="13333" y="13901"/>
                  </a:lnTo>
                  <a:lnTo>
                    <a:pt x="11571" y="14798"/>
                  </a:lnTo>
                  <a:lnTo>
                    <a:pt x="11095" y="13901"/>
                  </a:lnTo>
                  <a:lnTo>
                    <a:pt x="10095" y="14798"/>
                  </a:lnTo>
                  <a:lnTo>
                    <a:pt x="8095" y="17130"/>
                  </a:lnTo>
                  <a:lnTo>
                    <a:pt x="8381" y="19910"/>
                  </a:lnTo>
                  <a:lnTo>
                    <a:pt x="7619" y="19910"/>
                  </a:lnTo>
                  <a:lnTo>
                    <a:pt x="1238" y="16233"/>
                  </a:lnTo>
                  <a:lnTo>
                    <a:pt x="2952" y="16233"/>
                  </a:lnTo>
                  <a:lnTo>
                    <a:pt x="3714" y="14798"/>
                  </a:lnTo>
                  <a:lnTo>
                    <a:pt x="5667" y="11570"/>
                  </a:lnTo>
                  <a:lnTo>
                    <a:pt x="4381" y="11570"/>
                  </a:lnTo>
                  <a:lnTo>
                    <a:pt x="1952" y="9686"/>
                  </a:lnTo>
                  <a:lnTo>
                    <a:pt x="0" y="9686"/>
                  </a:lnTo>
                  <a:lnTo>
                    <a:pt x="1238" y="5471"/>
                  </a:lnTo>
                  <a:lnTo>
                    <a:pt x="6905" y="0"/>
                  </a:lnTo>
                  <a:lnTo>
                    <a:pt x="9619" y="359"/>
                  </a:lnTo>
                  <a:lnTo>
                    <a:pt x="9619" y="1794"/>
                  </a:lnTo>
                  <a:lnTo>
                    <a:pt x="18476" y="3677"/>
                  </a:lnTo>
                  <a:lnTo>
                    <a:pt x="18476" y="5112"/>
                  </a:lnTo>
                  <a:lnTo>
                    <a:pt x="19952" y="547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08" name="Freeform 145">
              <a:extLst>
                <a:ext uri="{FF2B5EF4-FFF2-40B4-BE49-F238E27FC236}">
                  <a16:creationId xmlns:a16="http://schemas.microsoft.com/office/drawing/2014/main" id="{CE47E4DC-9E1D-9C41-83B3-C034FF647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937" y="3506466"/>
              <a:ext cx="400410" cy="261134"/>
            </a:xfrm>
            <a:custGeom>
              <a:avLst/>
              <a:gdLst>
                <a:gd name="T0" fmla="*/ 12477 w 20000"/>
                <a:gd name="T1" fmla="*/ 19548 h 20000"/>
                <a:gd name="T2" fmla="*/ 12477 w 20000"/>
                <a:gd name="T3" fmla="*/ 17823 h 20000"/>
                <a:gd name="T4" fmla="*/ 8461 w 20000"/>
                <a:gd name="T5" fmla="*/ 14251 h 20000"/>
                <a:gd name="T6" fmla="*/ 7604 w 20000"/>
                <a:gd name="T7" fmla="*/ 13347 h 20000"/>
                <a:gd name="T8" fmla="*/ 6078 w 20000"/>
                <a:gd name="T9" fmla="*/ 11663 h 20000"/>
                <a:gd name="T10" fmla="*/ 5408 w 20000"/>
                <a:gd name="T11" fmla="*/ 9733 h 20000"/>
                <a:gd name="T12" fmla="*/ 3722 w 20000"/>
                <a:gd name="T13" fmla="*/ 8706 h 20000"/>
                <a:gd name="T14" fmla="*/ 2624 w 20000"/>
                <a:gd name="T15" fmla="*/ 7023 h 20000"/>
                <a:gd name="T16" fmla="*/ 2490 w 20000"/>
                <a:gd name="T17" fmla="*/ 4846 h 20000"/>
                <a:gd name="T18" fmla="*/ 1526 w 20000"/>
                <a:gd name="T19" fmla="*/ 7023 h 20000"/>
                <a:gd name="T20" fmla="*/ 696 w 20000"/>
                <a:gd name="T21" fmla="*/ 10390 h 20000"/>
                <a:gd name="T22" fmla="*/ 0 w 20000"/>
                <a:gd name="T23" fmla="*/ 7844 h 20000"/>
                <a:gd name="T24" fmla="*/ 0 w 20000"/>
                <a:gd name="T25" fmla="*/ 2094 h 20000"/>
                <a:gd name="T26" fmla="*/ 2222 w 20000"/>
                <a:gd name="T27" fmla="*/ 0 h 20000"/>
                <a:gd name="T28" fmla="*/ 2490 w 20000"/>
                <a:gd name="T29" fmla="*/ 4230 h 20000"/>
                <a:gd name="T30" fmla="*/ 3588 w 20000"/>
                <a:gd name="T31" fmla="*/ 4846 h 20000"/>
                <a:gd name="T32" fmla="*/ 5141 w 20000"/>
                <a:gd name="T33" fmla="*/ 4846 h 20000"/>
                <a:gd name="T34" fmla="*/ 9130 w 20000"/>
                <a:gd name="T35" fmla="*/ 6119 h 20000"/>
                <a:gd name="T36" fmla="*/ 9853 w 20000"/>
                <a:gd name="T37" fmla="*/ 7844 h 20000"/>
                <a:gd name="T38" fmla="*/ 10549 w 20000"/>
                <a:gd name="T39" fmla="*/ 9322 h 20000"/>
                <a:gd name="T40" fmla="*/ 14137 w 20000"/>
                <a:gd name="T41" fmla="*/ 10637 h 20000"/>
                <a:gd name="T42" fmla="*/ 14270 w 20000"/>
                <a:gd name="T43" fmla="*/ 12074 h 20000"/>
                <a:gd name="T44" fmla="*/ 14967 w 20000"/>
                <a:gd name="T45" fmla="*/ 9733 h 20000"/>
                <a:gd name="T46" fmla="*/ 17456 w 20000"/>
                <a:gd name="T47" fmla="*/ 7844 h 20000"/>
                <a:gd name="T48" fmla="*/ 17885 w 20000"/>
                <a:gd name="T49" fmla="*/ 9733 h 20000"/>
                <a:gd name="T50" fmla="*/ 19973 w 20000"/>
                <a:gd name="T51" fmla="*/ 10637 h 20000"/>
                <a:gd name="T52" fmla="*/ 18447 w 20000"/>
                <a:gd name="T53" fmla="*/ 12731 h 20000"/>
                <a:gd name="T54" fmla="*/ 17456 w 20000"/>
                <a:gd name="T55" fmla="*/ 11663 h 20000"/>
                <a:gd name="T56" fmla="*/ 17189 w 20000"/>
                <a:gd name="T57" fmla="*/ 10390 h 20000"/>
                <a:gd name="T58" fmla="*/ 15930 w 20000"/>
                <a:gd name="T59" fmla="*/ 13758 h 20000"/>
                <a:gd name="T60" fmla="*/ 13842 w 20000"/>
                <a:gd name="T61" fmla="*/ 14415 h 20000"/>
                <a:gd name="T62" fmla="*/ 14270 w 20000"/>
                <a:gd name="T63" fmla="*/ 15483 h 20000"/>
                <a:gd name="T64" fmla="*/ 14137 w 20000"/>
                <a:gd name="T65" fmla="*/ 1782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00" h="20000">
                  <a:moveTo>
                    <a:pt x="13440" y="19959"/>
                  </a:moveTo>
                  <a:lnTo>
                    <a:pt x="12477" y="19548"/>
                  </a:lnTo>
                  <a:lnTo>
                    <a:pt x="12744" y="18686"/>
                  </a:lnTo>
                  <a:lnTo>
                    <a:pt x="12477" y="17823"/>
                  </a:lnTo>
                  <a:lnTo>
                    <a:pt x="11647" y="17823"/>
                  </a:lnTo>
                  <a:lnTo>
                    <a:pt x="8461" y="14251"/>
                  </a:lnTo>
                  <a:lnTo>
                    <a:pt x="8032" y="14415"/>
                  </a:lnTo>
                  <a:lnTo>
                    <a:pt x="7604" y="13347"/>
                  </a:lnTo>
                  <a:lnTo>
                    <a:pt x="6667" y="11458"/>
                  </a:lnTo>
                  <a:lnTo>
                    <a:pt x="6078" y="11663"/>
                  </a:lnTo>
                  <a:lnTo>
                    <a:pt x="5542" y="11663"/>
                  </a:lnTo>
                  <a:lnTo>
                    <a:pt x="5408" y="9733"/>
                  </a:lnTo>
                  <a:lnTo>
                    <a:pt x="4980" y="9322"/>
                  </a:lnTo>
                  <a:lnTo>
                    <a:pt x="3722" y="8706"/>
                  </a:lnTo>
                  <a:lnTo>
                    <a:pt x="3588" y="7023"/>
                  </a:lnTo>
                  <a:lnTo>
                    <a:pt x="2624" y="7023"/>
                  </a:lnTo>
                  <a:lnTo>
                    <a:pt x="2490" y="5955"/>
                  </a:lnTo>
                  <a:lnTo>
                    <a:pt x="2490" y="4846"/>
                  </a:lnTo>
                  <a:lnTo>
                    <a:pt x="1794" y="5955"/>
                  </a:lnTo>
                  <a:lnTo>
                    <a:pt x="1526" y="7023"/>
                  </a:lnTo>
                  <a:lnTo>
                    <a:pt x="2062" y="9979"/>
                  </a:lnTo>
                  <a:lnTo>
                    <a:pt x="696" y="10390"/>
                  </a:lnTo>
                  <a:lnTo>
                    <a:pt x="0" y="10637"/>
                  </a:lnTo>
                  <a:lnTo>
                    <a:pt x="0" y="7844"/>
                  </a:lnTo>
                  <a:lnTo>
                    <a:pt x="0" y="5298"/>
                  </a:lnTo>
                  <a:lnTo>
                    <a:pt x="0" y="2094"/>
                  </a:lnTo>
                  <a:lnTo>
                    <a:pt x="696" y="411"/>
                  </a:lnTo>
                  <a:lnTo>
                    <a:pt x="2222" y="0"/>
                  </a:lnTo>
                  <a:lnTo>
                    <a:pt x="1794" y="4435"/>
                  </a:lnTo>
                  <a:lnTo>
                    <a:pt x="2490" y="4230"/>
                  </a:lnTo>
                  <a:lnTo>
                    <a:pt x="2892" y="4846"/>
                  </a:lnTo>
                  <a:lnTo>
                    <a:pt x="3588" y="4846"/>
                  </a:lnTo>
                  <a:lnTo>
                    <a:pt x="4311" y="4435"/>
                  </a:lnTo>
                  <a:lnTo>
                    <a:pt x="5141" y="4846"/>
                  </a:lnTo>
                  <a:lnTo>
                    <a:pt x="6667" y="5955"/>
                  </a:lnTo>
                  <a:lnTo>
                    <a:pt x="9130" y="6119"/>
                  </a:lnTo>
                  <a:lnTo>
                    <a:pt x="9853" y="6530"/>
                  </a:lnTo>
                  <a:lnTo>
                    <a:pt x="9853" y="7844"/>
                  </a:lnTo>
                  <a:lnTo>
                    <a:pt x="10950" y="7844"/>
                  </a:lnTo>
                  <a:lnTo>
                    <a:pt x="10549" y="9322"/>
                  </a:lnTo>
                  <a:lnTo>
                    <a:pt x="11647" y="9979"/>
                  </a:lnTo>
                  <a:lnTo>
                    <a:pt x="14137" y="10637"/>
                  </a:lnTo>
                  <a:lnTo>
                    <a:pt x="13440" y="11047"/>
                  </a:lnTo>
                  <a:lnTo>
                    <a:pt x="14270" y="12074"/>
                  </a:lnTo>
                  <a:lnTo>
                    <a:pt x="14833" y="10637"/>
                  </a:lnTo>
                  <a:lnTo>
                    <a:pt x="14967" y="9733"/>
                  </a:lnTo>
                  <a:lnTo>
                    <a:pt x="15930" y="9733"/>
                  </a:lnTo>
                  <a:lnTo>
                    <a:pt x="17456" y="7844"/>
                  </a:lnTo>
                  <a:lnTo>
                    <a:pt x="16787" y="9733"/>
                  </a:lnTo>
                  <a:lnTo>
                    <a:pt x="17885" y="9733"/>
                  </a:lnTo>
                  <a:lnTo>
                    <a:pt x="19250" y="10637"/>
                  </a:lnTo>
                  <a:lnTo>
                    <a:pt x="19973" y="10637"/>
                  </a:lnTo>
                  <a:lnTo>
                    <a:pt x="18876" y="12074"/>
                  </a:lnTo>
                  <a:lnTo>
                    <a:pt x="18447" y="12731"/>
                  </a:lnTo>
                  <a:lnTo>
                    <a:pt x="17456" y="12731"/>
                  </a:lnTo>
                  <a:lnTo>
                    <a:pt x="17456" y="11663"/>
                  </a:lnTo>
                  <a:lnTo>
                    <a:pt x="17885" y="11047"/>
                  </a:lnTo>
                  <a:lnTo>
                    <a:pt x="17189" y="10390"/>
                  </a:lnTo>
                  <a:lnTo>
                    <a:pt x="16359" y="10637"/>
                  </a:lnTo>
                  <a:lnTo>
                    <a:pt x="15930" y="13758"/>
                  </a:lnTo>
                  <a:lnTo>
                    <a:pt x="14967" y="13758"/>
                  </a:lnTo>
                  <a:lnTo>
                    <a:pt x="13842" y="14415"/>
                  </a:lnTo>
                  <a:lnTo>
                    <a:pt x="13842" y="15072"/>
                  </a:lnTo>
                  <a:lnTo>
                    <a:pt x="14270" y="15483"/>
                  </a:lnTo>
                  <a:lnTo>
                    <a:pt x="14967" y="15483"/>
                  </a:lnTo>
                  <a:lnTo>
                    <a:pt x="14137" y="17823"/>
                  </a:lnTo>
                  <a:lnTo>
                    <a:pt x="13440" y="1995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09" name="Freeform 144">
              <a:extLst>
                <a:ext uri="{FF2B5EF4-FFF2-40B4-BE49-F238E27FC236}">
                  <a16:creationId xmlns:a16="http://schemas.microsoft.com/office/drawing/2014/main" id="{B9C0CF88-A9B0-1B40-8487-4C220B629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769" y="3641720"/>
              <a:ext cx="198195" cy="139271"/>
            </a:xfrm>
            <a:custGeom>
              <a:avLst/>
              <a:gdLst>
                <a:gd name="T0" fmla="*/ 15447 w 20000"/>
                <a:gd name="T1" fmla="*/ 7538 h 20000"/>
                <a:gd name="T2" fmla="*/ 16314 w 20000"/>
                <a:gd name="T3" fmla="*/ 10692 h 20000"/>
                <a:gd name="T4" fmla="*/ 17182 w 20000"/>
                <a:gd name="T5" fmla="*/ 10692 h 20000"/>
                <a:gd name="T6" fmla="*/ 18537 w 20000"/>
                <a:gd name="T7" fmla="*/ 11615 h 20000"/>
                <a:gd name="T8" fmla="*/ 19946 w 20000"/>
                <a:gd name="T9" fmla="*/ 16000 h 20000"/>
                <a:gd name="T10" fmla="*/ 19079 w 20000"/>
                <a:gd name="T11" fmla="*/ 17154 h 20000"/>
                <a:gd name="T12" fmla="*/ 18266 w 20000"/>
                <a:gd name="T13" fmla="*/ 16769 h 20000"/>
                <a:gd name="T14" fmla="*/ 17724 w 20000"/>
                <a:gd name="T15" fmla="*/ 16769 h 20000"/>
                <a:gd name="T16" fmla="*/ 16314 w 20000"/>
                <a:gd name="T17" fmla="*/ 16000 h 20000"/>
                <a:gd name="T18" fmla="*/ 14634 w 20000"/>
                <a:gd name="T19" fmla="*/ 17154 h 20000"/>
                <a:gd name="T20" fmla="*/ 13225 w 20000"/>
                <a:gd name="T21" fmla="*/ 18692 h 20000"/>
                <a:gd name="T22" fmla="*/ 11762 w 20000"/>
                <a:gd name="T23" fmla="*/ 19923 h 20000"/>
                <a:gd name="T24" fmla="*/ 11003 w 20000"/>
                <a:gd name="T25" fmla="*/ 13923 h 20000"/>
                <a:gd name="T26" fmla="*/ 10407 w 20000"/>
                <a:gd name="T27" fmla="*/ 13538 h 20000"/>
                <a:gd name="T28" fmla="*/ 8997 w 20000"/>
                <a:gd name="T29" fmla="*/ 11923 h 20000"/>
                <a:gd name="T30" fmla="*/ 8130 w 20000"/>
                <a:gd name="T31" fmla="*/ 14769 h 20000"/>
                <a:gd name="T32" fmla="*/ 8726 w 20000"/>
                <a:gd name="T33" fmla="*/ 15538 h 20000"/>
                <a:gd name="T34" fmla="*/ 6450 w 20000"/>
                <a:gd name="T35" fmla="*/ 16769 h 20000"/>
                <a:gd name="T36" fmla="*/ 5908 w 20000"/>
                <a:gd name="T37" fmla="*/ 17923 h 20000"/>
                <a:gd name="T38" fmla="*/ 5366 w 20000"/>
                <a:gd name="T39" fmla="*/ 17154 h 20000"/>
                <a:gd name="T40" fmla="*/ 3089 w 20000"/>
                <a:gd name="T41" fmla="*/ 19154 h 20000"/>
                <a:gd name="T42" fmla="*/ 0 w 20000"/>
                <a:gd name="T43" fmla="*/ 17923 h 20000"/>
                <a:gd name="T44" fmla="*/ 1463 w 20000"/>
                <a:gd name="T45" fmla="*/ 13923 h 20000"/>
                <a:gd name="T46" fmla="*/ 3089 w 20000"/>
                <a:gd name="T47" fmla="*/ 9538 h 20000"/>
                <a:gd name="T48" fmla="*/ 1680 w 20000"/>
                <a:gd name="T49" fmla="*/ 9538 h 20000"/>
                <a:gd name="T50" fmla="*/ 867 w 20000"/>
                <a:gd name="T51" fmla="*/ 8769 h 20000"/>
                <a:gd name="T52" fmla="*/ 867 w 20000"/>
                <a:gd name="T53" fmla="*/ 7538 h 20000"/>
                <a:gd name="T54" fmla="*/ 3089 w 20000"/>
                <a:gd name="T55" fmla="*/ 6385 h 20000"/>
                <a:gd name="T56" fmla="*/ 5095 w 20000"/>
                <a:gd name="T57" fmla="*/ 6385 h 20000"/>
                <a:gd name="T58" fmla="*/ 5908 w 20000"/>
                <a:gd name="T59" fmla="*/ 462 h 20000"/>
                <a:gd name="T60" fmla="*/ 7588 w 20000"/>
                <a:gd name="T61" fmla="*/ 0 h 20000"/>
                <a:gd name="T62" fmla="*/ 8997 w 20000"/>
                <a:gd name="T63" fmla="*/ 1231 h 20000"/>
                <a:gd name="T64" fmla="*/ 8130 w 20000"/>
                <a:gd name="T65" fmla="*/ 2385 h 20000"/>
                <a:gd name="T66" fmla="*/ 8130 w 20000"/>
                <a:gd name="T67" fmla="*/ 4385 h 20000"/>
                <a:gd name="T68" fmla="*/ 15447 w 20000"/>
                <a:gd name="T69" fmla="*/ 753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00" h="20000">
                  <a:moveTo>
                    <a:pt x="15447" y="7538"/>
                  </a:moveTo>
                  <a:lnTo>
                    <a:pt x="16314" y="10692"/>
                  </a:lnTo>
                  <a:lnTo>
                    <a:pt x="17182" y="10692"/>
                  </a:lnTo>
                  <a:lnTo>
                    <a:pt x="18537" y="11615"/>
                  </a:lnTo>
                  <a:lnTo>
                    <a:pt x="19946" y="16000"/>
                  </a:lnTo>
                  <a:lnTo>
                    <a:pt x="19079" y="17154"/>
                  </a:lnTo>
                  <a:lnTo>
                    <a:pt x="18266" y="16769"/>
                  </a:lnTo>
                  <a:lnTo>
                    <a:pt x="17724" y="16769"/>
                  </a:lnTo>
                  <a:lnTo>
                    <a:pt x="16314" y="16000"/>
                  </a:lnTo>
                  <a:lnTo>
                    <a:pt x="14634" y="17154"/>
                  </a:lnTo>
                  <a:lnTo>
                    <a:pt x="13225" y="18692"/>
                  </a:lnTo>
                  <a:lnTo>
                    <a:pt x="11762" y="19923"/>
                  </a:lnTo>
                  <a:lnTo>
                    <a:pt x="11003" y="13923"/>
                  </a:lnTo>
                  <a:lnTo>
                    <a:pt x="10407" y="13538"/>
                  </a:lnTo>
                  <a:lnTo>
                    <a:pt x="8997" y="11923"/>
                  </a:lnTo>
                  <a:lnTo>
                    <a:pt x="8130" y="14769"/>
                  </a:lnTo>
                  <a:lnTo>
                    <a:pt x="8726" y="15538"/>
                  </a:lnTo>
                  <a:lnTo>
                    <a:pt x="6450" y="16769"/>
                  </a:lnTo>
                  <a:lnTo>
                    <a:pt x="5908" y="17923"/>
                  </a:lnTo>
                  <a:lnTo>
                    <a:pt x="5366" y="17154"/>
                  </a:lnTo>
                  <a:lnTo>
                    <a:pt x="3089" y="19154"/>
                  </a:lnTo>
                  <a:lnTo>
                    <a:pt x="0" y="17923"/>
                  </a:lnTo>
                  <a:lnTo>
                    <a:pt x="1463" y="13923"/>
                  </a:lnTo>
                  <a:lnTo>
                    <a:pt x="3089" y="9538"/>
                  </a:lnTo>
                  <a:lnTo>
                    <a:pt x="1680" y="9538"/>
                  </a:lnTo>
                  <a:lnTo>
                    <a:pt x="867" y="8769"/>
                  </a:lnTo>
                  <a:lnTo>
                    <a:pt x="867" y="7538"/>
                  </a:lnTo>
                  <a:lnTo>
                    <a:pt x="3089" y="6385"/>
                  </a:lnTo>
                  <a:lnTo>
                    <a:pt x="5095" y="6385"/>
                  </a:lnTo>
                  <a:lnTo>
                    <a:pt x="5908" y="462"/>
                  </a:lnTo>
                  <a:lnTo>
                    <a:pt x="7588" y="0"/>
                  </a:lnTo>
                  <a:lnTo>
                    <a:pt x="8997" y="1231"/>
                  </a:lnTo>
                  <a:lnTo>
                    <a:pt x="8130" y="2385"/>
                  </a:lnTo>
                  <a:lnTo>
                    <a:pt x="8130" y="4385"/>
                  </a:lnTo>
                  <a:lnTo>
                    <a:pt x="15447" y="753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10" name="Freeform 143">
              <a:extLst>
                <a:ext uri="{FF2B5EF4-FFF2-40B4-BE49-F238E27FC236}">
                  <a16:creationId xmlns:a16="http://schemas.microsoft.com/office/drawing/2014/main" id="{A0F6B03D-346E-384B-8C3E-598519087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604" y="3569408"/>
              <a:ext cx="330771" cy="261132"/>
            </a:xfrm>
            <a:custGeom>
              <a:avLst/>
              <a:gdLst>
                <a:gd name="T0" fmla="*/ 6375 w 20000"/>
                <a:gd name="T1" fmla="*/ 2131 h 20000"/>
                <a:gd name="T2" fmla="*/ 6699 w 20000"/>
                <a:gd name="T3" fmla="*/ 1107 h 20000"/>
                <a:gd name="T4" fmla="*/ 7540 w 20000"/>
                <a:gd name="T5" fmla="*/ 0 h 20000"/>
                <a:gd name="T6" fmla="*/ 7540 w 20000"/>
                <a:gd name="T7" fmla="*/ 1107 h 20000"/>
                <a:gd name="T8" fmla="*/ 7735 w 20000"/>
                <a:gd name="T9" fmla="*/ 2131 h 20000"/>
                <a:gd name="T10" fmla="*/ 8867 w 20000"/>
                <a:gd name="T11" fmla="*/ 2131 h 20000"/>
                <a:gd name="T12" fmla="*/ 9061 w 20000"/>
                <a:gd name="T13" fmla="*/ 3852 h 20000"/>
                <a:gd name="T14" fmla="*/ 11068 w 20000"/>
                <a:gd name="T15" fmla="*/ 4877 h 20000"/>
                <a:gd name="T16" fmla="*/ 11262 w 20000"/>
                <a:gd name="T17" fmla="*/ 6803 h 20000"/>
                <a:gd name="T18" fmla="*/ 11909 w 20000"/>
                <a:gd name="T19" fmla="*/ 6803 h 20000"/>
                <a:gd name="T20" fmla="*/ 12589 w 20000"/>
                <a:gd name="T21" fmla="*/ 6557 h 20000"/>
                <a:gd name="T22" fmla="*/ 13754 w 20000"/>
                <a:gd name="T23" fmla="*/ 8279 h 20000"/>
                <a:gd name="T24" fmla="*/ 14272 w 20000"/>
                <a:gd name="T25" fmla="*/ 9344 h 20000"/>
                <a:gd name="T26" fmla="*/ 14757 w 20000"/>
                <a:gd name="T27" fmla="*/ 9344 h 20000"/>
                <a:gd name="T28" fmla="*/ 17799 w 20000"/>
                <a:gd name="T29" fmla="*/ 11885 h 20000"/>
                <a:gd name="T30" fmla="*/ 18641 w 20000"/>
                <a:gd name="T31" fmla="*/ 12910 h 20000"/>
                <a:gd name="T32" fmla="*/ 19644 w 20000"/>
                <a:gd name="T33" fmla="*/ 12910 h 20000"/>
                <a:gd name="T34" fmla="*/ 19968 w 20000"/>
                <a:gd name="T35" fmla="*/ 13770 h 20000"/>
                <a:gd name="T36" fmla="*/ 19644 w 20000"/>
                <a:gd name="T37" fmla="*/ 14672 h 20000"/>
                <a:gd name="T38" fmla="*/ 18641 w 20000"/>
                <a:gd name="T39" fmla="*/ 15082 h 20000"/>
                <a:gd name="T40" fmla="*/ 18641 w 20000"/>
                <a:gd name="T41" fmla="*/ 16762 h 20000"/>
                <a:gd name="T42" fmla="*/ 16472 w 20000"/>
                <a:gd name="T43" fmla="*/ 18279 h 20000"/>
                <a:gd name="T44" fmla="*/ 16796 w 20000"/>
                <a:gd name="T45" fmla="*/ 18443 h 20000"/>
                <a:gd name="T46" fmla="*/ 15437 w 20000"/>
                <a:gd name="T47" fmla="*/ 19959 h 20000"/>
                <a:gd name="T48" fmla="*/ 15437 w 20000"/>
                <a:gd name="T49" fmla="*/ 19098 h 20000"/>
                <a:gd name="T50" fmla="*/ 13754 w 20000"/>
                <a:gd name="T51" fmla="*/ 18443 h 20000"/>
                <a:gd name="T52" fmla="*/ 13430 w 20000"/>
                <a:gd name="T53" fmla="*/ 16352 h 20000"/>
                <a:gd name="T54" fmla="*/ 9903 w 20000"/>
                <a:gd name="T55" fmla="*/ 14426 h 20000"/>
                <a:gd name="T56" fmla="*/ 8058 w 20000"/>
                <a:gd name="T57" fmla="*/ 13770 h 20000"/>
                <a:gd name="T58" fmla="*/ 7735 w 20000"/>
                <a:gd name="T59" fmla="*/ 12910 h 20000"/>
                <a:gd name="T60" fmla="*/ 6375 w 20000"/>
                <a:gd name="T61" fmla="*/ 13361 h 20000"/>
                <a:gd name="T62" fmla="*/ 5372 w 20000"/>
                <a:gd name="T63" fmla="*/ 13361 h 20000"/>
                <a:gd name="T64" fmla="*/ 4563 w 20000"/>
                <a:gd name="T65" fmla="*/ 15082 h 20000"/>
                <a:gd name="T66" fmla="*/ 3204 w 20000"/>
                <a:gd name="T67" fmla="*/ 15492 h 20000"/>
                <a:gd name="T68" fmla="*/ 2848 w 20000"/>
                <a:gd name="T69" fmla="*/ 11885 h 20000"/>
                <a:gd name="T70" fmla="*/ 1521 w 20000"/>
                <a:gd name="T71" fmla="*/ 11066 h 20000"/>
                <a:gd name="T72" fmla="*/ 1521 w 20000"/>
                <a:gd name="T73" fmla="*/ 10164 h 20000"/>
                <a:gd name="T74" fmla="*/ 2362 w 20000"/>
                <a:gd name="T75" fmla="*/ 10164 h 20000"/>
                <a:gd name="T76" fmla="*/ 1845 w 20000"/>
                <a:gd name="T77" fmla="*/ 9549 h 20000"/>
                <a:gd name="T78" fmla="*/ 1003 w 20000"/>
                <a:gd name="T79" fmla="*/ 9959 h 20000"/>
                <a:gd name="T80" fmla="*/ 680 w 20000"/>
                <a:gd name="T81" fmla="*/ 7459 h 20000"/>
                <a:gd name="T82" fmla="*/ 1003 w 20000"/>
                <a:gd name="T83" fmla="*/ 7459 h 20000"/>
                <a:gd name="T84" fmla="*/ 1845 w 20000"/>
                <a:gd name="T85" fmla="*/ 7459 h 20000"/>
                <a:gd name="T86" fmla="*/ 2848 w 20000"/>
                <a:gd name="T87" fmla="*/ 7869 h 20000"/>
                <a:gd name="T88" fmla="*/ 3204 w 20000"/>
                <a:gd name="T89" fmla="*/ 7459 h 20000"/>
                <a:gd name="T90" fmla="*/ 3204 w 20000"/>
                <a:gd name="T91" fmla="*/ 6803 h 20000"/>
                <a:gd name="T92" fmla="*/ 2362 w 20000"/>
                <a:gd name="T93" fmla="*/ 6148 h 20000"/>
                <a:gd name="T94" fmla="*/ 1845 w 20000"/>
                <a:gd name="T95" fmla="*/ 4877 h 20000"/>
                <a:gd name="T96" fmla="*/ 1003 w 20000"/>
                <a:gd name="T97" fmla="*/ 4467 h 20000"/>
                <a:gd name="T98" fmla="*/ 518 w 20000"/>
                <a:gd name="T99" fmla="*/ 5533 h 20000"/>
                <a:gd name="T100" fmla="*/ 680 w 20000"/>
                <a:gd name="T101" fmla="*/ 6803 h 20000"/>
                <a:gd name="T102" fmla="*/ 0 w 20000"/>
                <a:gd name="T103" fmla="*/ 5533 h 20000"/>
                <a:gd name="T104" fmla="*/ 680 w 20000"/>
                <a:gd name="T105" fmla="*/ 4057 h 20000"/>
                <a:gd name="T106" fmla="*/ 2006 w 20000"/>
                <a:gd name="T107" fmla="*/ 4467 h 20000"/>
                <a:gd name="T108" fmla="*/ 2848 w 20000"/>
                <a:gd name="T109" fmla="*/ 5123 h 20000"/>
                <a:gd name="T110" fmla="*/ 4563 w 20000"/>
                <a:gd name="T111" fmla="*/ 5738 h 20000"/>
                <a:gd name="T112" fmla="*/ 5372 w 20000"/>
                <a:gd name="T113" fmla="*/ 5533 h 20000"/>
                <a:gd name="T114" fmla="*/ 7055 w 20000"/>
                <a:gd name="T115" fmla="*/ 5123 h 20000"/>
                <a:gd name="T116" fmla="*/ 6375 w 20000"/>
                <a:gd name="T117" fmla="*/ 213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00" h="20000">
                  <a:moveTo>
                    <a:pt x="6375" y="2131"/>
                  </a:moveTo>
                  <a:lnTo>
                    <a:pt x="6699" y="1107"/>
                  </a:lnTo>
                  <a:lnTo>
                    <a:pt x="7540" y="0"/>
                  </a:lnTo>
                  <a:lnTo>
                    <a:pt x="7540" y="1107"/>
                  </a:lnTo>
                  <a:lnTo>
                    <a:pt x="7735" y="2131"/>
                  </a:lnTo>
                  <a:lnTo>
                    <a:pt x="8867" y="2131"/>
                  </a:lnTo>
                  <a:lnTo>
                    <a:pt x="9061" y="3852"/>
                  </a:lnTo>
                  <a:lnTo>
                    <a:pt x="11068" y="4877"/>
                  </a:lnTo>
                  <a:lnTo>
                    <a:pt x="11262" y="6803"/>
                  </a:lnTo>
                  <a:lnTo>
                    <a:pt x="11909" y="6803"/>
                  </a:lnTo>
                  <a:lnTo>
                    <a:pt x="12589" y="6557"/>
                  </a:lnTo>
                  <a:lnTo>
                    <a:pt x="13754" y="8279"/>
                  </a:lnTo>
                  <a:lnTo>
                    <a:pt x="14272" y="9344"/>
                  </a:lnTo>
                  <a:lnTo>
                    <a:pt x="14757" y="9344"/>
                  </a:lnTo>
                  <a:lnTo>
                    <a:pt x="17799" y="11885"/>
                  </a:lnTo>
                  <a:lnTo>
                    <a:pt x="18641" y="12910"/>
                  </a:lnTo>
                  <a:lnTo>
                    <a:pt x="19644" y="12910"/>
                  </a:lnTo>
                  <a:lnTo>
                    <a:pt x="19968" y="13770"/>
                  </a:lnTo>
                  <a:lnTo>
                    <a:pt x="19644" y="14672"/>
                  </a:lnTo>
                  <a:lnTo>
                    <a:pt x="18641" y="15082"/>
                  </a:lnTo>
                  <a:lnTo>
                    <a:pt x="18641" y="16762"/>
                  </a:lnTo>
                  <a:lnTo>
                    <a:pt x="16472" y="18279"/>
                  </a:lnTo>
                  <a:lnTo>
                    <a:pt x="16796" y="18443"/>
                  </a:lnTo>
                  <a:lnTo>
                    <a:pt x="15437" y="19959"/>
                  </a:lnTo>
                  <a:lnTo>
                    <a:pt x="15437" y="19098"/>
                  </a:lnTo>
                  <a:lnTo>
                    <a:pt x="13754" y="18443"/>
                  </a:lnTo>
                  <a:lnTo>
                    <a:pt x="13430" y="16352"/>
                  </a:lnTo>
                  <a:lnTo>
                    <a:pt x="9903" y="14426"/>
                  </a:lnTo>
                  <a:lnTo>
                    <a:pt x="8058" y="13770"/>
                  </a:lnTo>
                  <a:lnTo>
                    <a:pt x="7735" y="12910"/>
                  </a:lnTo>
                  <a:lnTo>
                    <a:pt x="6375" y="13361"/>
                  </a:lnTo>
                  <a:lnTo>
                    <a:pt x="5372" y="13361"/>
                  </a:lnTo>
                  <a:lnTo>
                    <a:pt x="4563" y="15082"/>
                  </a:lnTo>
                  <a:lnTo>
                    <a:pt x="3204" y="15492"/>
                  </a:lnTo>
                  <a:lnTo>
                    <a:pt x="2848" y="11885"/>
                  </a:lnTo>
                  <a:lnTo>
                    <a:pt x="1521" y="11066"/>
                  </a:lnTo>
                  <a:lnTo>
                    <a:pt x="1521" y="10164"/>
                  </a:lnTo>
                  <a:lnTo>
                    <a:pt x="2362" y="10164"/>
                  </a:lnTo>
                  <a:lnTo>
                    <a:pt x="1845" y="9549"/>
                  </a:lnTo>
                  <a:lnTo>
                    <a:pt x="1003" y="9959"/>
                  </a:lnTo>
                  <a:lnTo>
                    <a:pt x="680" y="7459"/>
                  </a:lnTo>
                  <a:lnTo>
                    <a:pt x="1003" y="7459"/>
                  </a:lnTo>
                  <a:lnTo>
                    <a:pt x="1845" y="7459"/>
                  </a:lnTo>
                  <a:lnTo>
                    <a:pt x="2848" y="7869"/>
                  </a:lnTo>
                  <a:lnTo>
                    <a:pt x="3204" y="7459"/>
                  </a:lnTo>
                  <a:lnTo>
                    <a:pt x="3204" y="6803"/>
                  </a:lnTo>
                  <a:lnTo>
                    <a:pt x="2362" y="6148"/>
                  </a:lnTo>
                  <a:lnTo>
                    <a:pt x="1845" y="4877"/>
                  </a:lnTo>
                  <a:lnTo>
                    <a:pt x="1003" y="4467"/>
                  </a:lnTo>
                  <a:lnTo>
                    <a:pt x="518" y="5533"/>
                  </a:lnTo>
                  <a:lnTo>
                    <a:pt x="680" y="6803"/>
                  </a:lnTo>
                  <a:lnTo>
                    <a:pt x="0" y="5533"/>
                  </a:lnTo>
                  <a:lnTo>
                    <a:pt x="680" y="4057"/>
                  </a:lnTo>
                  <a:lnTo>
                    <a:pt x="2006" y="4467"/>
                  </a:lnTo>
                  <a:lnTo>
                    <a:pt x="2848" y="5123"/>
                  </a:lnTo>
                  <a:lnTo>
                    <a:pt x="4563" y="5738"/>
                  </a:lnTo>
                  <a:lnTo>
                    <a:pt x="5372" y="5533"/>
                  </a:lnTo>
                  <a:lnTo>
                    <a:pt x="7055" y="5123"/>
                  </a:lnTo>
                  <a:lnTo>
                    <a:pt x="6375" y="213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11" name="Freeform 142">
              <a:extLst>
                <a:ext uri="{FF2B5EF4-FFF2-40B4-BE49-F238E27FC236}">
                  <a16:creationId xmlns:a16="http://schemas.microsoft.com/office/drawing/2014/main" id="{11E1FFB4-96AF-404B-8641-EFF8BE496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320" y="3926958"/>
              <a:ext cx="286580" cy="255779"/>
            </a:xfrm>
            <a:custGeom>
              <a:avLst/>
              <a:gdLst>
                <a:gd name="T0" fmla="*/ 374 w 20000"/>
                <a:gd name="T1" fmla="*/ 671 h 20000"/>
                <a:gd name="T2" fmla="*/ 1159 w 20000"/>
                <a:gd name="T3" fmla="*/ 671 h 20000"/>
                <a:gd name="T4" fmla="*/ 2542 w 20000"/>
                <a:gd name="T5" fmla="*/ 671 h 20000"/>
                <a:gd name="T6" fmla="*/ 6579 w 20000"/>
                <a:gd name="T7" fmla="*/ 1719 h 20000"/>
                <a:gd name="T8" fmla="*/ 8710 w 20000"/>
                <a:gd name="T9" fmla="*/ 1551 h 20000"/>
                <a:gd name="T10" fmla="*/ 8710 w 20000"/>
                <a:gd name="T11" fmla="*/ 671 h 20000"/>
                <a:gd name="T12" fmla="*/ 9308 w 20000"/>
                <a:gd name="T13" fmla="*/ 1090 h 20000"/>
                <a:gd name="T14" fmla="*/ 9682 w 20000"/>
                <a:gd name="T15" fmla="*/ 671 h 20000"/>
                <a:gd name="T16" fmla="*/ 11028 w 20000"/>
                <a:gd name="T17" fmla="*/ 1090 h 20000"/>
                <a:gd name="T18" fmla="*/ 11626 w 20000"/>
                <a:gd name="T19" fmla="*/ 1719 h 20000"/>
                <a:gd name="T20" fmla="*/ 11626 w 20000"/>
                <a:gd name="T21" fmla="*/ 1090 h 20000"/>
                <a:gd name="T22" fmla="*/ 11850 w 20000"/>
                <a:gd name="T23" fmla="*/ 1090 h 20000"/>
                <a:gd name="T24" fmla="*/ 12224 w 20000"/>
                <a:gd name="T25" fmla="*/ 1551 h 20000"/>
                <a:gd name="T26" fmla="*/ 13383 w 20000"/>
                <a:gd name="T27" fmla="*/ 1551 h 20000"/>
                <a:gd name="T28" fmla="*/ 15140 w 20000"/>
                <a:gd name="T29" fmla="*/ 1090 h 20000"/>
                <a:gd name="T30" fmla="*/ 15290 w 20000"/>
                <a:gd name="T31" fmla="*/ 0 h 20000"/>
                <a:gd name="T32" fmla="*/ 15664 w 20000"/>
                <a:gd name="T33" fmla="*/ 671 h 20000"/>
                <a:gd name="T34" fmla="*/ 15290 w 20000"/>
                <a:gd name="T35" fmla="*/ 1551 h 20000"/>
                <a:gd name="T36" fmla="*/ 15888 w 20000"/>
                <a:gd name="T37" fmla="*/ 2390 h 20000"/>
                <a:gd name="T38" fmla="*/ 16262 w 20000"/>
                <a:gd name="T39" fmla="*/ 3438 h 20000"/>
                <a:gd name="T40" fmla="*/ 16262 w 20000"/>
                <a:gd name="T41" fmla="*/ 4990 h 20000"/>
                <a:gd name="T42" fmla="*/ 15888 w 20000"/>
                <a:gd name="T43" fmla="*/ 4990 h 20000"/>
                <a:gd name="T44" fmla="*/ 15888 w 20000"/>
                <a:gd name="T45" fmla="*/ 5660 h 20000"/>
                <a:gd name="T46" fmla="*/ 15664 w 20000"/>
                <a:gd name="T47" fmla="*/ 7379 h 20000"/>
                <a:gd name="T48" fmla="*/ 15290 w 20000"/>
                <a:gd name="T49" fmla="*/ 8050 h 20000"/>
                <a:gd name="T50" fmla="*/ 13757 w 20000"/>
                <a:gd name="T51" fmla="*/ 6709 h 20000"/>
                <a:gd name="T52" fmla="*/ 13383 w 20000"/>
                <a:gd name="T53" fmla="*/ 5660 h 20000"/>
                <a:gd name="T54" fmla="*/ 13159 w 20000"/>
                <a:gd name="T55" fmla="*/ 5241 h 20000"/>
                <a:gd name="T56" fmla="*/ 12598 w 20000"/>
                <a:gd name="T57" fmla="*/ 4361 h 20000"/>
                <a:gd name="T58" fmla="*/ 12224 w 20000"/>
                <a:gd name="T59" fmla="*/ 4361 h 20000"/>
                <a:gd name="T60" fmla="*/ 12224 w 20000"/>
                <a:gd name="T61" fmla="*/ 4570 h 20000"/>
                <a:gd name="T62" fmla="*/ 12598 w 20000"/>
                <a:gd name="T63" fmla="*/ 5241 h 20000"/>
                <a:gd name="T64" fmla="*/ 14131 w 20000"/>
                <a:gd name="T65" fmla="*/ 7799 h 20000"/>
                <a:gd name="T66" fmla="*/ 14131 w 20000"/>
                <a:gd name="T67" fmla="*/ 8470 h 20000"/>
                <a:gd name="T68" fmla="*/ 15140 w 20000"/>
                <a:gd name="T69" fmla="*/ 10189 h 20000"/>
                <a:gd name="T70" fmla="*/ 15888 w 20000"/>
                <a:gd name="T71" fmla="*/ 11908 h 20000"/>
                <a:gd name="T72" fmla="*/ 17832 w 20000"/>
                <a:gd name="T73" fmla="*/ 15849 h 20000"/>
                <a:gd name="T74" fmla="*/ 18206 w 20000"/>
                <a:gd name="T75" fmla="*/ 16268 h 20000"/>
                <a:gd name="T76" fmla="*/ 17832 w 20000"/>
                <a:gd name="T77" fmla="*/ 16268 h 20000"/>
                <a:gd name="T78" fmla="*/ 18393 w 20000"/>
                <a:gd name="T79" fmla="*/ 18239 h 20000"/>
                <a:gd name="T80" fmla="*/ 19178 w 20000"/>
                <a:gd name="T81" fmla="*/ 18658 h 20000"/>
                <a:gd name="T82" fmla="*/ 19364 w 20000"/>
                <a:gd name="T83" fmla="*/ 19287 h 20000"/>
                <a:gd name="T84" fmla="*/ 19963 w 20000"/>
                <a:gd name="T85" fmla="*/ 19958 h 20000"/>
                <a:gd name="T86" fmla="*/ 972 w 20000"/>
                <a:gd name="T87" fmla="*/ 19748 h 20000"/>
                <a:gd name="T88" fmla="*/ 374 w 20000"/>
                <a:gd name="T89" fmla="*/ 5241 h 20000"/>
                <a:gd name="T90" fmla="*/ 0 w 20000"/>
                <a:gd name="T91" fmla="*/ 3438 h 20000"/>
                <a:gd name="T92" fmla="*/ 374 w 20000"/>
                <a:gd name="T93" fmla="*/ 2390 h 20000"/>
                <a:gd name="T94" fmla="*/ 0 w 20000"/>
                <a:gd name="T95" fmla="*/ 1090 h 20000"/>
                <a:gd name="T96" fmla="*/ 374 w 20000"/>
                <a:gd name="T97" fmla="*/ 67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000" h="20000">
                  <a:moveTo>
                    <a:pt x="374" y="671"/>
                  </a:moveTo>
                  <a:lnTo>
                    <a:pt x="1159" y="671"/>
                  </a:lnTo>
                  <a:lnTo>
                    <a:pt x="2542" y="671"/>
                  </a:lnTo>
                  <a:lnTo>
                    <a:pt x="6579" y="1719"/>
                  </a:lnTo>
                  <a:lnTo>
                    <a:pt x="8710" y="1551"/>
                  </a:lnTo>
                  <a:lnTo>
                    <a:pt x="8710" y="671"/>
                  </a:lnTo>
                  <a:lnTo>
                    <a:pt x="9308" y="1090"/>
                  </a:lnTo>
                  <a:lnTo>
                    <a:pt x="9682" y="671"/>
                  </a:lnTo>
                  <a:lnTo>
                    <a:pt x="11028" y="1090"/>
                  </a:lnTo>
                  <a:lnTo>
                    <a:pt x="11626" y="1719"/>
                  </a:lnTo>
                  <a:lnTo>
                    <a:pt x="11626" y="1090"/>
                  </a:lnTo>
                  <a:lnTo>
                    <a:pt x="11850" y="1090"/>
                  </a:lnTo>
                  <a:lnTo>
                    <a:pt x="12224" y="1551"/>
                  </a:lnTo>
                  <a:lnTo>
                    <a:pt x="13383" y="1551"/>
                  </a:lnTo>
                  <a:lnTo>
                    <a:pt x="15140" y="1090"/>
                  </a:lnTo>
                  <a:lnTo>
                    <a:pt x="15290" y="0"/>
                  </a:lnTo>
                  <a:lnTo>
                    <a:pt x="15664" y="671"/>
                  </a:lnTo>
                  <a:lnTo>
                    <a:pt x="15290" y="1551"/>
                  </a:lnTo>
                  <a:lnTo>
                    <a:pt x="15888" y="2390"/>
                  </a:lnTo>
                  <a:lnTo>
                    <a:pt x="16262" y="3438"/>
                  </a:lnTo>
                  <a:lnTo>
                    <a:pt x="16262" y="4990"/>
                  </a:lnTo>
                  <a:lnTo>
                    <a:pt x="15888" y="4990"/>
                  </a:lnTo>
                  <a:lnTo>
                    <a:pt x="15888" y="5660"/>
                  </a:lnTo>
                  <a:lnTo>
                    <a:pt x="15664" y="7379"/>
                  </a:lnTo>
                  <a:lnTo>
                    <a:pt x="15290" y="8050"/>
                  </a:lnTo>
                  <a:lnTo>
                    <a:pt x="13757" y="6709"/>
                  </a:lnTo>
                  <a:lnTo>
                    <a:pt x="13383" y="5660"/>
                  </a:lnTo>
                  <a:lnTo>
                    <a:pt x="13159" y="5241"/>
                  </a:lnTo>
                  <a:lnTo>
                    <a:pt x="12598" y="4361"/>
                  </a:lnTo>
                  <a:lnTo>
                    <a:pt x="12224" y="4361"/>
                  </a:lnTo>
                  <a:lnTo>
                    <a:pt x="12224" y="4570"/>
                  </a:lnTo>
                  <a:lnTo>
                    <a:pt x="12598" y="5241"/>
                  </a:lnTo>
                  <a:lnTo>
                    <a:pt x="14131" y="7799"/>
                  </a:lnTo>
                  <a:lnTo>
                    <a:pt x="14131" y="8470"/>
                  </a:lnTo>
                  <a:lnTo>
                    <a:pt x="15140" y="10189"/>
                  </a:lnTo>
                  <a:lnTo>
                    <a:pt x="15888" y="11908"/>
                  </a:lnTo>
                  <a:lnTo>
                    <a:pt x="17832" y="15849"/>
                  </a:lnTo>
                  <a:lnTo>
                    <a:pt x="18206" y="16268"/>
                  </a:lnTo>
                  <a:lnTo>
                    <a:pt x="17832" y="16268"/>
                  </a:lnTo>
                  <a:lnTo>
                    <a:pt x="18393" y="18239"/>
                  </a:lnTo>
                  <a:lnTo>
                    <a:pt x="19178" y="18658"/>
                  </a:lnTo>
                  <a:lnTo>
                    <a:pt x="19364" y="19287"/>
                  </a:lnTo>
                  <a:lnTo>
                    <a:pt x="19963" y="19958"/>
                  </a:lnTo>
                  <a:lnTo>
                    <a:pt x="972" y="19748"/>
                  </a:lnTo>
                  <a:lnTo>
                    <a:pt x="374" y="5241"/>
                  </a:lnTo>
                  <a:lnTo>
                    <a:pt x="0" y="3438"/>
                  </a:lnTo>
                  <a:lnTo>
                    <a:pt x="374" y="2390"/>
                  </a:lnTo>
                  <a:lnTo>
                    <a:pt x="0" y="1090"/>
                  </a:lnTo>
                  <a:lnTo>
                    <a:pt x="374" y="67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12" name="Freeform 141">
              <a:extLst>
                <a:ext uri="{FF2B5EF4-FFF2-40B4-BE49-F238E27FC236}">
                  <a16:creationId xmlns:a16="http://schemas.microsoft.com/office/drawing/2014/main" id="{B3E50D79-3873-6644-BAFF-B158D62D4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929" y="3787686"/>
              <a:ext cx="488794" cy="466023"/>
            </a:xfrm>
            <a:custGeom>
              <a:avLst/>
              <a:gdLst>
                <a:gd name="T0" fmla="*/ 6579 w 20000"/>
                <a:gd name="T1" fmla="*/ 2250 h 20000"/>
                <a:gd name="T2" fmla="*/ 7478 w 20000"/>
                <a:gd name="T3" fmla="*/ 1791 h 20000"/>
                <a:gd name="T4" fmla="*/ 8158 w 20000"/>
                <a:gd name="T5" fmla="*/ 1309 h 20000"/>
                <a:gd name="T6" fmla="*/ 9868 w 20000"/>
                <a:gd name="T7" fmla="*/ 597 h 20000"/>
                <a:gd name="T8" fmla="*/ 11338 w 20000"/>
                <a:gd name="T9" fmla="*/ 367 h 20000"/>
                <a:gd name="T10" fmla="*/ 12500 w 20000"/>
                <a:gd name="T11" fmla="*/ 230 h 20000"/>
                <a:gd name="T12" fmla="*/ 13399 w 20000"/>
                <a:gd name="T13" fmla="*/ 597 h 20000"/>
                <a:gd name="T14" fmla="*/ 14298 w 20000"/>
                <a:gd name="T15" fmla="*/ 0 h 20000"/>
                <a:gd name="T16" fmla="*/ 14868 w 20000"/>
                <a:gd name="T17" fmla="*/ 230 h 20000"/>
                <a:gd name="T18" fmla="*/ 15768 w 20000"/>
                <a:gd name="T19" fmla="*/ 367 h 20000"/>
                <a:gd name="T20" fmla="*/ 16447 w 20000"/>
                <a:gd name="T21" fmla="*/ 367 h 20000"/>
                <a:gd name="T22" fmla="*/ 16118 w 20000"/>
                <a:gd name="T23" fmla="*/ 850 h 20000"/>
                <a:gd name="T24" fmla="*/ 16118 w 20000"/>
                <a:gd name="T25" fmla="*/ 2503 h 20000"/>
                <a:gd name="T26" fmla="*/ 15768 w 20000"/>
                <a:gd name="T27" fmla="*/ 4271 h 20000"/>
                <a:gd name="T28" fmla="*/ 16360 w 20000"/>
                <a:gd name="T29" fmla="*/ 5235 h 20000"/>
                <a:gd name="T30" fmla="*/ 17368 w 20000"/>
                <a:gd name="T31" fmla="*/ 7738 h 20000"/>
                <a:gd name="T32" fmla="*/ 17829 w 20000"/>
                <a:gd name="T33" fmla="*/ 10356 h 20000"/>
                <a:gd name="T34" fmla="*/ 17829 w 20000"/>
                <a:gd name="T35" fmla="*/ 11871 h 20000"/>
                <a:gd name="T36" fmla="*/ 17939 w 20000"/>
                <a:gd name="T37" fmla="*/ 13318 h 20000"/>
                <a:gd name="T38" fmla="*/ 18289 w 20000"/>
                <a:gd name="T39" fmla="*/ 14259 h 20000"/>
                <a:gd name="T40" fmla="*/ 19408 w 20000"/>
                <a:gd name="T41" fmla="*/ 14397 h 20000"/>
                <a:gd name="T42" fmla="*/ 19079 w 20000"/>
                <a:gd name="T43" fmla="*/ 15798 h 20000"/>
                <a:gd name="T44" fmla="*/ 14079 w 20000"/>
                <a:gd name="T45" fmla="*/ 19265 h 20000"/>
                <a:gd name="T46" fmla="*/ 11579 w 20000"/>
                <a:gd name="T47" fmla="*/ 19977 h 20000"/>
                <a:gd name="T48" fmla="*/ 11579 w 20000"/>
                <a:gd name="T49" fmla="*/ 19380 h 20000"/>
                <a:gd name="T50" fmla="*/ 11009 w 20000"/>
                <a:gd name="T51" fmla="*/ 18760 h 20000"/>
                <a:gd name="T52" fmla="*/ 10088 w 20000"/>
                <a:gd name="T53" fmla="*/ 18439 h 20000"/>
                <a:gd name="T54" fmla="*/ 9539 w 20000"/>
                <a:gd name="T55" fmla="*/ 17819 h 20000"/>
                <a:gd name="T56" fmla="*/ 0 w 20000"/>
                <a:gd name="T57" fmla="*/ 10815 h 20000"/>
                <a:gd name="T58" fmla="*/ 351 w 20000"/>
                <a:gd name="T59" fmla="*/ 9047 h 20000"/>
                <a:gd name="T60" fmla="*/ 1820 w 20000"/>
                <a:gd name="T61" fmla="*/ 8450 h 20000"/>
                <a:gd name="T62" fmla="*/ 2500 w 20000"/>
                <a:gd name="T63" fmla="*/ 8450 h 20000"/>
                <a:gd name="T64" fmla="*/ 4430 w 20000"/>
                <a:gd name="T65" fmla="*/ 7256 h 20000"/>
                <a:gd name="T66" fmla="*/ 4759 w 20000"/>
                <a:gd name="T67" fmla="*/ 6521 h 20000"/>
                <a:gd name="T68" fmla="*/ 5461 w 20000"/>
                <a:gd name="T69" fmla="*/ 6177 h 20000"/>
                <a:gd name="T70" fmla="*/ 7149 w 20000"/>
                <a:gd name="T71" fmla="*/ 5580 h 20000"/>
                <a:gd name="T72" fmla="*/ 7149 w 20000"/>
                <a:gd name="T73" fmla="*/ 4983 h 20000"/>
                <a:gd name="T74" fmla="*/ 6798 w 20000"/>
                <a:gd name="T75" fmla="*/ 3812 h 20000"/>
                <a:gd name="T76" fmla="*/ 6579 w 20000"/>
                <a:gd name="T77" fmla="*/ 273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00" h="20000">
                  <a:moveTo>
                    <a:pt x="6228" y="2250"/>
                  </a:moveTo>
                  <a:lnTo>
                    <a:pt x="6579" y="2250"/>
                  </a:lnTo>
                  <a:lnTo>
                    <a:pt x="6930" y="1906"/>
                  </a:lnTo>
                  <a:lnTo>
                    <a:pt x="7478" y="1791"/>
                  </a:lnTo>
                  <a:lnTo>
                    <a:pt x="7829" y="1538"/>
                  </a:lnTo>
                  <a:lnTo>
                    <a:pt x="8158" y="1309"/>
                  </a:lnTo>
                  <a:lnTo>
                    <a:pt x="8728" y="941"/>
                  </a:lnTo>
                  <a:lnTo>
                    <a:pt x="9868" y="597"/>
                  </a:lnTo>
                  <a:lnTo>
                    <a:pt x="10789" y="597"/>
                  </a:lnTo>
                  <a:lnTo>
                    <a:pt x="11338" y="367"/>
                  </a:lnTo>
                  <a:lnTo>
                    <a:pt x="11689" y="230"/>
                  </a:lnTo>
                  <a:lnTo>
                    <a:pt x="12500" y="230"/>
                  </a:lnTo>
                  <a:lnTo>
                    <a:pt x="13048" y="597"/>
                  </a:lnTo>
                  <a:lnTo>
                    <a:pt x="13399" y="597"/>
                  </a:lnTo>
                  <a:lnTo>
                    <a:pt x="13750" y="367"/>
                  </a:lnTo>
                  <a:lnTo>
                    <a:pt x="14298" y="0"/>
                  </a:lnTo>
                  <a:lnTo>
                    <a:pt x="14430" y="0"/>
                  </a:lnTo>
                  <a:lnTo>
                    <a:pt x="14868" y="230"/>
                  </a:lnTo>
                  <a:lnTo>
                    <a:pt x="14978" y="0"/>
                  </a:lnTo>
                  <a:lnTo>
                    <a:pt x="15768" y="367"/>
                  </a:lnTo>
                  <a:lnTo>
                    <a:pt x="16447" y="230"/>
                  </a:lnTo>
                  <a:lnTo>
                    <a:pt x="16447" y="367"/>
                  </a:lnTo>
                  <a:lnTo>
                    <a:pt x="16118" y="597"/>
                  </a:lnTo>
                  <a:lnTo>
                    <a:pt x="16118" y="850"/>
                  </a:lnTo>
                  <a:lnTo>
                    <a:pt x="16118" y="1538"/>
                  </a:lnTo>
                  <a:lnTo>
                    <a:pt x="16118" y="2503"/>
                  </a:lnTo>
                  <a:lnTo>
                    <a:pt x="15461" y="3467"/>
                  </a:lnTo>
                  <a:lnTo>
                    <a:pt x="15768" y="4271"/>
                  </a:lnTo>
                  <a:lnTo>
                    <a:pt x="16118" y="4409"/>
                  </a:lnTo>
                  <a:lnTo>
                    <a:pt x="16360" y="5235"/>
                  </a:lnTo>
                  <a:lnTo>
                    <a:pt x="17039" y="5580"/>
                  </a:lnTo>
                  <a:lnTo>
                    <a:pt x="17368" y="7738"/>
                  </a:lnTo>
                  <a:lnTo>
                    <a:pt x="17610" y="9047"/>
                  </a:lnTo>
                  <a:lnTo>
                    <a:pt x="17829" y="10356"/>
                  </a:lnTo>
                  <a:lnTo>
                    <a:pt x="17610" y="10930"/>
                  </a:lnTo>
                  <a:lnTo>
                    <a:pt x="17829" y="11871"/>
                  </a:lnTo>
                  <a:lnTo>
                    <a:pt x="17368" y="12377"/>
                  </a:lnTo>
                  <a:lnTo>
                    <a:pt x="17939" y="13318"/>
                  </a:lnTo>
                  <a:lnTo>
                    <a:pt x="17939" y="13685"/>
                  </a:lnTo>
                  <a:lnTo>
                    <a:pt x="18289" y="14259"/>
                  </a:lnTo>
                  <a:lnTo>
                    <a:pt x="18728" y="14030"/>
                  </a:lnTo>
                  <a:lnTo>
                    <a:pt x="19408" y="14397"/>
                  </a:lnTo>
                  <a:lnTo>
                    <a:pt x="19978" y="15201"/>
                  </a:lnTo>
                  <a:lnTo>
                    <a:pt x="19079" y="15798"/>
                  </a:lnTo>
                  <a:lnTo>
                    <a:pt x="15548" y="17819"/>
                  </a:lnTo>
                  <a:lnTo>
                    <a:pt x="14079" y="19265"/>
                  </a:lnTo>
                  <a:lnTo>
                    <a:pt x="12500" y="19839"/>
                  </a:lnTo>
                  <a:lnTo>
                    <a:pt x="11579" y="19977"/>
                  </a:lnTo>
                  <a:lnTo>
                    <a:pt x="11338" y="19839"/>
                  </a:lnTo>
                  <a:lnTo>
                    <a:pt x="11579" y="19380"/>
                  </a:lnTo>
                  <a:lnTo>
                    <a:pt x="11338" y="19036"/>
                  </a:lnTo>
                  <a:lnTo>
                    <a:pt x="11009" y="18760"/>
                  </a:lnTo>
                  <a:lnTo>
                    <a:pt x="10570" y="18668"/>
                  </a:lnTo>
                  <a:lnTo>
                    <a:pt x="10088" y="18439"/>
                  </a:lnTo>
                  <a:lnTo>
                    <a:pt x="9539" y="18071"/>
                  </a:lnTo>
                  <a:lnTo>
                    <a:pt x="9539" y="17819"/>
                  </a:lnTo>
                  <a:lnTo>
                    <a:pt x="3618" y="13433"/>
                  </a:lnTo>
                  <a:lnTo>
                    <a:pt x="0" y="10815"/>
                  </a:lnTo>
                  <a:lnTo>
                    <a:pt x="0" y="9277"/>
                  </a:lnTo>
                  <a:lnTo>
                    <a:pt x="351" y="9047"/>
                  </a:lnTo>
                  <a:lnTo>
                    <a:pt x="1250" y="8450"/>
                  </a:lnTo>
                  <a:lnTo>
                    <a:pt x="1820" y="8450"/>
                  </a:lnTo>
                  <a:lnTo>
                    <a:pt x="2149" y="8312"/>
                  </a:lnTo>
                  <a:lnTo>
                    <a:pt x="2500" y="8450"/>
                  </a:lnTo>
                  <a:lnTo>
                    <a:pt x="3268" y="8312"/>
                  </a:lnTo>
                  <a:lnTo>
                    <a:pt x="4430" y="7256"/>
                  </a:lnTo>
                  <a:lnTo>
                    <a:pt x="4759" y="6889"/>
                  </a:lnTo>
                  <a:lnTo>
                    <a:pt x="4759" y="6521"/>
                  </a:lnTo>
                  <a:lnTo>
                    <a:pt x="4759" y="6292"/>
                  </a:lnTo>
                  <a:lnTo>
                    <a:pt x="5461" y="6177"/>
                  </a:lnTo>
                  <a:lnTo>
                    <a:pt x="5461" y="5832"/>
                  </a:lnTo>
                  <a:lnTo>
                    <a:pt x="7149" y="5580"/>
                  </a:lnTo>
                  <a:lnTo>
                    <a:pt x="7149" y="5350"/>
                  </a:lnTo>
                  <a:lnTo>
                    <a:pt x="7149" y="4983"/>
                  </a:lnTo>
                  <a:lnTo>
                    <a:pt x="6930" y="4638"/>
                  </a:lnTo>
                  <a:lnTo>
                    <a:pt x="6798" y="3812"/>
                  </a:lnTo>
                  <a:lnTo>
                    <a:pt x="6798" y="3330"/>
                  </a:lnTo>
                  <a:lnTo>
                    <a:pt x="6579" y="2732"/>
                  </a:lnTo>
                  <a:lnTo>
                    <a:pt x="6228" y="225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13" name="Freeform 140">
              <a:extLst>
                <a:ext uri="{FF2B5EF4-FFF2-40B4-BE49-F238E27FC236}">
                  <a16:creationId xmlns:a16="http://schemas.microsoft.com/office/drawing/2014/main" id="{919B4616-9C91-484B-A79C-CA5B23063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992" y="4854988"/>
              <a:ext cx="297293" cy="294614"/>
            </a:xfrm>
            <a:custGeom>
              <a:avLst/>
              <a:gdLst>
                <a:gd name="T0" fmla="*/ 2955 w 20000"/>
                <a:gd name="T1" fmla="*/ 0 h 20000"/>
                <a:gd name="T2" fmla="*/ 4288 w 20000"/>
                <a:gd name="T3" fmla="*/ 0 h 20000"/>
                <a:gd name="T4" fmla="*/ 8216 w 20000"/>
                <a:gd name="T5" fmla="*/ 0 h 20000"/>
                <a:gd name="T6" fmla="*/ 8396 w 20000"/>
                <a:gd name="T7" fmla="*/ 1127 h 20000"/>
                <a:gd name="T8" fmla="*/ 8757 w 20000"/>
                <a:gd name="T9" fmla="*/ 2073 h 20000"/>
                <a:gd name="T10" fmla="*/ 11207 w 20000"/>
                <a:gd name="T11" fmla="*/ 3564 h 20000"/>
                <a:gd name="T12" fmla="*/ 12685 w 20000"/>
                <a:gd name="T13" fmla="*/ 3200 h 20000"/>
                <a:gd name="T14" fmla="*/ 13045 w 20000"/>
                <a:gd name="T15" fmla="*/ 2655 h 20000"/>
                <a:gd name="T16" fmla="*/ 13802 w 20000"/>
                <a:gd name="T17" fmla="*/ 1709 h 20000"/>
                <a:gd name="T18" fmla="*/ 14739 w 20000"/>
                <a:gd name="T19" fmla="*/ 2473 h 20000"/>
                <a:gd name="T20" fmla="*/ 16613 w 20000"/>
                <a:gd name="T21" fmla="*/ 3564 h 20000"/>
                <a:gd name="T22" fmla="*/ 16216 w 20000"/>
                <a:gd name="T23" fmla="*/ 5673 h 20000"/>
                <a:gd name="T24" fmla="*/ 17189 w 20000"/>
                <a:gd name="T25" fmla="*/ 6618 h 20000"/>
                <a:gd name="T26" fmla="*/ 17189 w 20000"/>
                <a:gd name="T27" fmla="*/ 8473 h 20000"/>
                <a:gd name="T28" fmla="*/ 17694 w 20000"/>
                <a:gd name="T29" fmla="*/ 8473 h 20000"/>
                <a:gd name="T30" fmla="*/ 19387 w 20000"/>
                <a:gd name="T31" fmla="*/ 8109 h 20000"/>
                <a:gd name="T32" fmla="*/ 19964 w 20000"/>
                <a:gd name="T33" fmla="*/ 8109 h 20000"/>
                <a:gd name="T34" fmla="*/ 19964 w 20000"/>
                <a:gd name="T35" fmla="*/ 11127 h 20000"/>
                <a:gd name="T36" fmla="*/ 19964 w 20000"/>
                <a:gd name="T37" fmla="*/ 11891 h 20000"/>
                <a:gd name="T38" fmla="*/ 16613 w 20000"/>
                <a:gd name="T39" fmla="*/ 16945 h 20000"/>
                <a:gd name="T40" fmla="*/ 18667 w 20000"/>
                <a:gd name="T41" fmla="*/ 19382 h 20000"/>
                <a:gd name="T42" fmla="*/ 15099 w 20000"/>
                <a:gd name="T43" fmla="*/ 19964 h 20000"/>
                <a:gd name="T44" fmla="*/ 13622 w 20000"/>
                <a:gd name="T45" fmla="*/ 19964 h 20000"/>
                <a:gd name="T46" fmla="*/ 10847 w 20000"/>
                <a:gd name="T47" fmla="*/ 19382 h 20000"/>
                <a:gd name="T48" fmla="*/ 4288 w 20000"/>
                <a:gd name="T49" fmla="*/ 19018 h 20000"/>
                <a:gd name="T50" fmla="*/ 2955 w 20000"/>
                <a:gd name="T51" fmla="*/ 18473 h 20000"/>
                <a:gd name="T52" fmla="*/ 1477 w 20000"/>
                <a:gd name="T53" fmla="*/ 18836 h 20000"/>
                <a:gd name="T54" fmla="*/ 577 w 20000"/>
                <a:gd name="T55" fmla="*/ 18836 h 20000"/>
                <a:gd name="T56" fmla="*/ 360 w 20000"/>
                <a:gd name="T57" fmla="*/ 17527 h 20000"/>
                <a:gd name="T58" fmla="*/ 577 w 20000"/>
                <a:gd name="T59" fmla="*/ 16400 h 20000"/>
                <a:gd name="T60" fmla="*/ 1333 w 20000"/>
                <a:gd name="T61" fmla="*/ 13382 h 20000"/>
                <a:gd name="T62" fmla="*/ 2054 w 20000"/>
                <a:gd name="T63" fmla="*/ 11491 h 20000"/>
                <a:gd name="T64" fmla="*/ 3387 w 20000"/>
                <a:gd name="T65" fmla="*/ 10545 h 20000"/>
                <a:gd name="T66" fmla="*/ 3387 w 20000"/>
                <a:gd name="T67" fmla="*/ 7927 h 20000"/>
                <a:gd name="T68" fmla="*/ 2450 w 20000"/>
                <a:gd name="T69" fmla="*/ 5127 h 20000"/>
                <a:gd name="T70" fmla="*/ 2054 w 20000"/>
                <a:gd name="T71" fmla="*/ 1709 h 20000"/>
                <a:gd name="T72" fmla="*/ 2054 w 20000"/>
                <a:gd name="T73" fmla="*/ 21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000" h="20000">
                  <a:moveTo>
                    <a:pt x="2450" y="0"/>
                  </a:moveTo>
                  <a:lnTo>
                    <a:pt x="2955" y="0"/>
                  </a:lnTo>
                  <a:lnTo>
                    <a:pt x="3532" y="218"/>
                  </a:lnTo>
                  <a:lnTo>
                    <a:pt x="4288" y="0"/>
                  </a:lnTo>
                  <a:lnTo>
                    <a:pt x="7279" y="0"/>
                  </a:lnTo>
                  <a:lnTo>
                    <a:pt x="8216" y="0"/>
                  </a:lnTo>
                  <a:lnTo>
                    <a:pt x="8396" y="764"/>
                  </a:lnTo>
                  <a:lnTo>
                    <a:pt x="8396" y="1127"/>
                  </a:lnTo>
                  <a:lnTo>
                    <a:pt x="8757" y="1709"/>
                  </a:lnTo>
                  <a:lnTo>
                    <a:pt x="8757" y="2073"/>
                  </a:lnTo>
                  <a:lnTo>
                    <a:pt x="9730" y="3564"/>
                  </a:lnTo>
                  <a:lnTo>
                    <a:pt x="11207" y="3564"/>
                  </a:lnTo>
                  <a:lnTo>
                    <a:pt x="11351" y="3200"/>
                  </a:lnTo>
                  <a:lnTo>
                    <a:pt x="12685" y="3200"/>
                  </a:lnTo>
                  <a:lnTo>
                    <a:pt x="12685" y="2655"/>
                  </a:lnTo>
                  <a:lnTo>
                    <a:pt x="13045" y="2655"/>
                  </a:lnTo>
                  <a:lnTo>
                    <a:pt x="13045" y="2073"/>
                  </a:lnTo>
                  <a:lnTo>
                    <a:pt x="13802" y="1709"/>
                  </a:lnTo>
                  <a:lnTo>
                    <a:pt x="14739" y="1491"/>
                  </a:lnTo>
                  <a:lnTo>
                    <a:pt x="14739" y="2473"/>
                  </a:lnTo>
                  <a:lnTo>
                    <a:pt x="16216" y="2473"/>
                  </a:lnTo>
                  <a:lnTo>
                    <a:pt x="16613" y="3564"/>
                  </a:lnTo>
                  <a:lnTo>
                    <a:pt x="16973" y="4545"/>
                  </a:lnTo>
                  <a:lnTo>
                    <a:pt x="16216" y="5673"/>
                  </a:lnTo>
                  <a:lnTo>
                    <a:pt x="16973" y="6400"/>
                  </a:lnTo>
                  <a:lnTo>
                    <a:pt x="17189" y="6618"/>
                  </a:lnTo>
                  <a:lnTo>
                    <a:pt x="17189" y="7927"/>
                  </a:lnTo>
                  <a:lnTo>
                    <a:pt x="17189" y="8473"/>
                  </a:lnTo>
                  <a:lnTo>
                    <a:pt x="17550" y="8836"/>
                  </a:lnTo>
                  <a:lnTo>
                    <a:pt x="17694" y="8473"/>
                  </a:lnTo>
                  <a:lnTo>
                    <a:pt x="18486" y="8473"/>
                  </a:lnTo>
                  <a:lnTo>
                    <a:pt x="19387" y="8109"/>
                  </a:lnTo>
                  <a:lnTo>
                    <a:pt x="19964" y="8473"/>
                  </a:lnTo>
                  <a:lnTo>
                    <a:pt x="19964" y="8109"/>
                  </a:lnTo>
                  <a:lnTo>
                    <a:pt x="19964" y="9964"/>
                  </a:lnTo>
                  <a:lnTo>
                    <a:pt x="19964" y="11127"/>
                  </a:lnTo>
                  <a:lnTo>
                    <a:pt x="19964" y="11491"/>
                  </a:lnTo>
                  <a:lnTo>
                    <a:pt x="19964" y="11891"/>
                  </a:lnTo>
                  <a:lnTo>
                    <a:pt x="16973" y="11891"/>
                  </a:lnTo>
                  <a:lnTo>
                    <a:pt x="16613" y="16945"/>
                  </a:lnTo>
                  <a:lnTo>
                    <a:pt x="18126" y="18291"/>
                  </a:lnTo>
                  <a:lnTo>
                    <a:pt x="18667" y="19382"/>
                  </a:lnTo>
                  <a:lnTo>
                    <a:pt x="15676" y="19964"/>
                  </a:lnTo>
                  <a:lnTo>
                    <a:pt x="15099" y="19964"/>
                  </a:lnTo>
                  <a:lnTo>
                    <a:pt x="14523" y="19964"/>
                  </a:lnTo>
                  <a:lnTo>
                    <a:pt x="13622" y="19964"/>
                  </a:lnTo>
                  <a:lnTo>
                    <a:pt x="11351" y="19782"/>
                  </a:lnTo>
                  <a:lnTo>
                    <a:pt x="10847" y="19382"/>
                  </a:lnTo>
                  <a:lnTo>
                    <a:pt x="10631" y="18836"/>
                  </a:lnTo>
                  <a:lnTo>
                    <a:pt x="4288" y="19018"/>
                  </a:lnTo>
                  <a:lnTo>
                    <a:pt x="3928" y="19018"/>
                  </a:lnTo>
                  <a:lnTo>
                    <a:pt x="2955" y="18473"/>
                  </a:lnTo>
                  <a:lnTo>
                    <a:pt x="2450" y="18291"/>
                  </a:lnTo>
                  <a:lnTo>
                    <a:pt x="1477" y="18836"/>
                  </a:lnTo>
                  <a:lnTo>
                    <a:pt x="1333" y="18836"/>
                  </a:lnTo>
                  <a:lnTo>
                    <a:pt x="577" y="18836"/>
                  </a:lnTo>
                  <a:lnTo>
                    <a:pt x="360" y="18836"/>
                  </a:lnTo>
                  <a:lnTo>
                    <a:pt x="360" y="17527"/>
                  </a:lnTo>
                  <a:lnTo>
                    <a:pt x="0" y="16764"/>
                  </a:lnTo>
                  <a:lnTo>
                    <a:pt x="577" y="16400"/>
                  </a:lnTo>
                  <a:lnTo>
                    <a:pt x="1333" y="14873"/>
                  </a:lnTo>
                  <a:lnTo>
                    <a:pt x="1333" y="13382"/>
                  </a:lnTo>
                  <a:lnTo>
                    <a:pt x="1874" y="12036"/>
                  </a:lnTo>
                  <a:lnTo>
                    <a:pt x="2054" y="11491"/>
                  </a:lnTo>
                  <a:lnTo>
                    <a:pt x="2811" y="10945"/>
                  </a:lnTo>
                  <a:lnTo>
                    <a:pt x="3387" y="10545"/>
                  </a:lnTo>
                  <a:lnTo>
                    <a:pt x="3532" y="9055"/>
                  </a:lnTo>
                  <a:lnTo>
                    <a:pt x="3387" y="7927"/>
                  </a:lnTo>
                  <a:lnTo>
                    <a:pt x="2811" y="6618"/>
                  </a:lnTo>
                  <a:lnTo>
                    <a:pt x="2450" y="5127"/>
                  </a:lnTo>
                  <a:lnTo>
                    <a:pt x="2955" y="4545"/>
                  </a:lnTo>
                  <a:lnTo>
                    <a:pt x="2054" y="1709"/>
                  </a:lnTo>
                  <a:lnTo>
                    <a:pt x="1333" y="218"/>
                  </a:lnTo>
                  <a:lnTo>
                    <a:pt x="2054" y="218"/>
                  </a:lnTo>
                  <a:lnTo>
                    <a:pt x="245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14" name="Freeform 139">
              <a:extLst>
                <a:ext uri="{FF2B5EF4-FFF2-40B4-BE49-F238E27FC236}">
                  <a16:creationId xmlns:a16="http://schemas.microsoft.com/office/drawing/2014/main" id="{53E46E13-5922-1C48-A10C-4B58DBDAC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384" y="4818831"/>
              <a:ext cx="22765" cy="30801"/>
            </a:xfrm>
            <a:custGeom>
              <a:avLst/>
              <a:gdLst>
                <a:gd name="T0" fmla="*/ 0 w 20000"/>
                <a:gd name="T1" fmla="*/ 10690 h 20000"/>
                <a:gd name="T2" fmla="*/ 6977 w 20000"/>
                <a:gd name="T3" fmla="*/ 5517 h 20000"/>
                <a:gd name="T4" fmla="*/ 6977 w 20000"/>
                <a:gd name="T5" fmla="*/ 2069 h 20000"/>
                <a:gd name="T6" fmla="*/ 14419 w 20000"/>
                <a:gd name="T7" fmla="*/ 0 h 20000"/>
                <a:gd name="T8" fmla="*/ 19535 w 20000"/>
                <a:gd name="T9" fmla="*/ 2069 h 20000"/>
                <a:gd name="T10" fmla="*/ 19535 w 20000"/>
                <a:gd name="T11" fmla="*/ 5517 h 20000"/>
                <a:gd name="T12" fmla="*/ 12093 w 20000"/>
                <a:gd name="T13" fmla="*/ 10690 h 20000"/>
                <a:gd name="T14" fmla="*/ 12093 w 20000"/>
                <a:gd name="T15" fmla="*/ 19655 h 20000"/>
                <a:gd name="T16" fmla="*/ 5116 w 20000"/>
                <a:gd name="T17" fmla="*/ 19655 h 20000"/>
                <a:gd name="T18" fmla="*/ 5116 w 20000"/>
                <a:gd name="T19" fmla="*/ 16207 h 20000"/>
                <a:gd name="T20" fmla="*/ 0 w 20000"/>
                <a:gd name="T21" fmla="*/ 1069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00" h="20000">
                  <a:moveTo>
                    <a:pt x="0" y="10690"/>
                  </a:moveTo>
                  <a:lnTo>
                    <a:pt x="6977" y="5517"/>
                  </a:lnTo>
                  <a:lnTo>
                    <a:pt x="6977" y="2069"/>
                  </a:lnTo>
                  <a:lnTo>
                    <a:pt x="14419" y="0"/>
                  </a:lnTo>
                  <a:lnTo>
                    <a:pt x="19535" y="2069"/>
                  </a:lnTo>
                  <a:lnTo>
                    <a:pt x="19535" y="5517"/>
                  </a:lnTo>
                  <a:lnTo>
                    <a:pt x="12093" y="10690"/>
                  </a:lnTo>
                  <a:lnTo>
                    <a:pt x="12093" y="19655"/>
                  </a:lnTo>
                  <a:lnTo>
                    <a:pt x="5116" y="19655"/>
                  </a:lnTo>
                  <a:lnTo>
                    <a:pt x="5116" y="16207"/>
                  </a:lnTo>
                  <a:lnTo>
                    <a:pt x="0" y="1069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15" name="Freeform 138">
              <a:extLst>
                <a:ext uri="{FF2B5EF4-FFF2-40B4-BE49-F238E27FC236}">
                  <a16:creationId xmlns:a16="http://schemas.microsoft.com/office/drawing/2014/main" id="{4B8238F7-5DBA-0C4A-A025-418648E33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570" y="4281834"/>
              <a:ext cx="356219" cy="353536"/>
            </a:xfrm>
            <a:custGeom>
              <a:avLst/>
              <a:gdLst>
                <a:gd name="T0" fmla="*/ 7470 w 20000"/>
                <a:gd name="T1" fmla="*/ 1578 h 20000"/>
                <a:gd name="T2" fmla="*/ 8584 w 20000"/>
                <a:gd name="T3" fmla="*/ 4097 h 20000"/>
                <a:gd name="T4" fmla="*/ 8735 w 20000"/>
                <a:gd name="T5" fmla="*/ 3460 h 20000"/>
                <a:gd name="T6" fmla="*/ 9518 w 20000"/>
                <a:gd name="T7" fmla="*/ 4249 h 20000"/>
                <a:gd name="T8" fmla="*/ 11386 w 20000"/>
                <a:gd name="T9" fmla="*/ 5524 h 20000"/>
                <a:gd name="T10" fmla="*/ 12771 w 20000"/>
                <a:gd name="T11" fmla="*/ 7071 h 20000"/>
                <a:gd name="T12" fmla="*/ 13434 w 20000"/>
                <a:gd name="T13" fmla="*/ 7405 h 20000"/>
                <a:gd name="T14" fmla="*/ 12319 w 20000"/>
                <a:gd name="T15" fmla="*/ 7860 h 20000"/>
                <a:gd name="T16" fmla="*/ 11536 w 20000"/>
                <a:gd name="T17" fmla="*/ 8801 h 20000"/>
                <a:gd name="T18" fmla="*/ 12771 w 20000"/>
                <a:gd name="T19" fmla="*/ 9621 h 20000"/>
                <a:gd name="T20" fmla="*/ 12771 w 20000"/>
                <a:gd name="T21" fmla="*/ 10379 h 20000"/>
                <a:gd name="T22" fmla="*/ 14669 w 20000"/>
                <a:gd name="T23" fmla="*/ 12109 h 20000"/>
                <a:gd name="T24" fmla="*/ 19970 w 20000"/>
                <a:gd name="T25" fmla="*/ 13657 h 20000"/>
                <a:gd name="T26" fmla="*/ 15602 w 20000"/>
                <a:gd name="T27" fmla="*/ 17754 h 20000"/>
                <a:gd name="T28" fmla="*/ 13434 w 20000"/>
                <a:gd name="T29" fmla="*/ 19029 h 20000"/>
                <a:gd name="T30" fmla="*/ 12018 w 20000"/>
                <a:gd name="T31" fmla="*/ 19332 h 20000"/>
                <a:gd name="T32" fmla="*/ 10602 w 20000"/>
                <a:gd name="T33" fmla="*/ 19029 h 20000"/>
                <a:gd name="T34" fmla="*/ 9367 w 20000"/>
                <a:gd name="T35" fmla="*/ 19029 h 20000"/>
                <a:gd name="T36" fmla="*/ 7349 w 20000"/>
                <a:gd name="T37" fmla="*/ 19788 h 20000"/>
                <a:gd name="T38" fmla="*/ 4518 w 20000"/>
                <a:gd name="T39" fmla="*/ 18543 h 20000"/>
                <a:gd name="T40" fmla="*/ 3765 w 20000"/>
                <a:gd name="T41" fmla="*/ 17299 h 20000"/>
                <a:gd name="T42" fmla="*/ 2952 w 20000"/>
                <a:gd name="T43" fmla="*/ 16662 h 20000"/>
                <a:gd name="T44" fmla="*/ 1717 w 20000"/>
                <a:gd name="T45" fmla="*/ 15266 h 20000"/>
                <a:gd name="T46" fmla="*/ 0 w 20000"/>
                <a:gd name="T47" fmla="*/ 13991 h 20000"/>
                <a:gd name="T48" fmla="*/ 934 w 20000"/>
                <a:gd name="T49" fmla="*/ 13202 h 20000"/>
                <a:gd name="T50" fmla="*/ 1566 w 20000"/>
                <a:gd name="T51" fmla="*/ 11472 h 20000"/>
                <a:gd name="T52" fmla="*/ 1717 w 20000"/>
                <a:gd name="T53" fmla="*/ 10379 h 20000"/>
                <a:gd name="T54" fmla="*/ 2530 w 20000"/>
                <a:gd name="T55" fmla="*/ 9924 h 20000"/>
                <a:gd name="T56" fmla="*/ 2952 w 20000"/>
                <a:gd name="T57" fmla="*/ 8316 h 20000"/>
                <a:gd name="T58" fmla="*/ 4066 w 20000"/>
                <a:gd name="T59" fmla="*/ 7071 h 20000"/>
                <a:gd name="T60" fmla="*/ 4518 w 20000"/>
                <a:gd name="T61" fmla="*/ 4583 h 20000"/>
                <a:gd name="T62" fmla="*/ 5000 w 20000"/>
                <a:gd name="T63" fmla="*/ 2064 h 20000"/>
                <a:gd name="T64" fmla="*/ 5783 w 20000"/>
                <a:gd name="T65" fmla="*/ 1244 h 20000"/>
                <a:gd name="T66" fmla="*/ 6235 w 20000"/>
                <a:gd name="T67" fmla="*/ 486 h 20000"/>
                <a:gd name="T68" fmla="*/ 7018 w 20000"/>
                <a:gd name="T6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00" h="20000">
                  <a:moveTo>
                    <a:pt x="7018" y="0"/>
                  </a:moveTo>
                  <a:lnTo>
                    <a:pt x="7470" y="1578"/>
                  </a:lnTo>
                  <a:lnTo>
                    <a:pt x="8133" y="3005"/>
                  </a:lnTo>
                  <a:lnTo>
                    <a:pt x="8584" y="4097"/>
                  </a:lnTo>
                  <a:lnTo>
                    <a:pt x="8735" y="4097"/>
                  </a:lnTo>
                  <a:lnTo>
                    <a:pt x="8735" y="3460"/>
                  </a:lnTo>
                  <a:lnTo>
                    <a:pt x="9367" y="4249"/>
                  </a:lnTo>
                  <a:lnTo>
                    <a:pt x="9518" y="4249"/>
                  </a:lnTo>
                  <a:lnTo>
                    <a:pt x="10301" y="4583"/>
                  </a:lnTo>
                  <a:lnTo>
                    <a:pt x="11386" y="5524"/>
                  </a:lnTo>
                  <a:lnTo>
                    <a:pt x="12018" y="6586"/>
                  </a:lnTo>
                  <a:lnTo>
                    <a:pt x="12771" y="7071"/>
                  </a:lnTo>
                  <a:lnTo>
                    <a:pt x="13072" y="7071"/>
                  </a:lnTo>
                  <a:lnTo>
                    <a:pt x="13434" y="7405"/>
                  </a:lnTo>
                  <a:lnTo>
                    <a:pt x="12771" y="7557"/>
                  </a:lnTo>
                  <a:lnTo>
                    <a:pt x="12319" y="7860"/>
                  </a:lnTo>
                  <a:lnTo>
                    <a:pt x="12018" y="8316"/>
                  </a:lnTo>
                  <a:lnTo>
                    <a:pt x="11536" y="8801"/>
                  </a:lnTo>
                  <a:lnTo>
                    <a:pt x="11837" y="9621"/>
                  </a:lnTo>
                  <a:lnTo>
                    <a:pt x="12771" y="9621"/>
                  </a:lnTo>
                  <a:lnTo>
                    <a:pt x="13072" y="9924"/>
                  </a:lnTo>
                  <a:lnTo>
                    <a:pt x="12771" y="10379"/>
                  </a:lnTo>
                  <a:lnTo>
                    <a:pt x="13886" y="11654"/>
                  </a:lnTo>
                  <a:lnTo>
                    <a:pt x="14669" y="12109"/>
                  </a:lnTo>
                  <a:lnTo>
                    <a:pt x="18735" y="13657"/>
                  </a:lnTo>
                  <a:lnTo>
                    <a:pt x="19970" y="13657"/>
                  </a:lnTo>
                  <a:lnTo>
                    <a:pt x="16084" y="17754"/>
                  </a:lnTo>
                  <a:lnTo>
                    <a:pt x="15602" y="17754"/>
                  </a:lnTo>
                  <a:lnTo>
                    <a:pt x="13886" y="18240"/>
                  </a:lnTo>
                  <a:lnTo>
                    <a:pt x="13434" y="19029"/>
                  </a:lnTo>
                  <a:lnTo>
                    <a:pt x="12651" y="19029"/>
                  </a:lnTo>
                  <a:lnTo>
                    <a:pt x="12018" y="19332"/>
                  </a:lnTo>
                  <a:lnTo>
                    <a:pt x="11084" y="19332"/>
                  </a:lnTo>
                  <a:lnTo>
                    <a:pt x="10602" y="19029"/>
                  </a:lnTo>
                  <a:lnTo>
                    <a:pt x="9819" y="19029"/>
                  </a:lnTo>
                  <a:lnTo>
                    <a:pt x="9367" y="19029"/>
                  </a:lnTo>
                  <a:lnTo>
                    <a:pt x="8735" y="19970"/>
                  </a:lnTo>
                  <a:lnTo>
                    <a:pt x="7349" y="19788"/>
                  </a:lnTo>
                  <a:lnTo>
                    <a:pt x="6084" y="19029"/>
                  </a:lnTo>
                  <a:lnTo>
                    <a:pt x="4518" y="18543"/>
                  </a:lnTo>
                  <a:lnTo>
                    <a:pt x="3765" y="18240"/>
                  </a:lnTo>
                  <a:lnTo>
                    <a:pt x="3765" y="17299"/>
                  </a:lnTo>
                  <a:lnTo>
                    <a:pt x="3283" y="17299"/>
                  </a:lnTo>
                  <a:lnTo>
                    <a:pt x="2952" y="16662"/>
                  </a:lnTo>
                  <a:lnTo>
                    <a:pt x="2831" y="16055"/>
                  </a:lnTo>
                  <a:lnTo>
                    <a:pt x="1717" y="15266"/>
                  </a:lnTo>
                  <a:lnTo>
                    <a:pt x="934" y="14446"/>
                  </a:lnTo>
                  <a:lnTo>
                    <a:pt x="0" y="13991"/>
                  </a:lnTo>
                  <a:lnTo>
                    <a:pt x="0" y="13202"/>
                  </a:lnTo>
                  <a:lnTo>
                    <a:pt x="934" y="13202"/>
                  </a:lnTo>
                  <a:lnTo>
                    <a:pt x="1566" y="12898"/>
                  </a:lnTo>
                  <a:lnTo>
                    <a:pt x="1566" y="11472"/>
                  </a:lnTo>
                  <a:lnTo>
                    <a:pt x="1717" y="10865"/>
                  </a:lnTo>
                  <a:lnTo>
                    <a:pt x="1717" y="10379"/>
                  </a:lnTo>
                  <a:lnTo>
                    <a:pt x="2048" y="9924"/>
                  </a:lnTo>
                  <a:lnTo>
                    <a:pt x="2530" y="9924"/>
                  </a:lnTo>
                  <a:lnTo>
                    <a:pt x="2831" y="9621"/>
                  </a:lnTo>
                  <a:lnTo>
                    <a:pt x="2952" y="8316"/>
                  </a:lnTo>
                  <a:lnTo>
                    <a:pt x="3584" y="7405"/>
                  </a:lnTo>
                  <a:lnTo>
                    <a:pt x="4066" y="7071"/>
                  </a:lnTo>
                  <a:lnTo>
                    <a:pt x="4217" y="6282"/>
                  </a:lnTo>
                  <a:lnTo>
                    <a:pt x="4518" y="4583"/>
                  </a:lnTo>
                  <a:lnTo>
                    <a:pt x="5000" y="2853"/>
                  </a:lnTo>
                  <a:lnTo>
                    <a:pt x="5000" y="2064"/>
                  </a:lnTo>
                  <a:lnTo>
                    <a:pt x="5301" y="1244"/>
                  </a:lnTo>
                  <a:lnTo>
                    <a:pt x="5783" y="1244"/>
                  </a:lnTo>
                  <a:lnTo>
                    <a:pt x="5783" y="941"/>
                  </a:lnTo>
                  <a:lnTo>
                    <a:pt x="6235" y="486"/>
                  </a:lnTo>
                  <a:lnTo>
                    <a:pt x="6867" y="819"/>
                  </a:lnTo>
                  <a:lnTo>
                    <a:pt x="701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16" name="Freeform 137">
              <a:extLst>
                <a:ext uri="{FF2B5EF4-FFF2-40B4-BE49-F238E27FC236}">
                  <a16:creationId xmlns:a16="http://schemas.microsoft.com/office/drawing/2014/main" id="{3A1C4D7B-265F-804D-9D5B-C13322DDD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552" y="4414408"/>
              <a:ext cx="72316" cy="149984"/>
            </a:xfrm>
            <a:custGeom>
              <a:avLst/>
              <a:gdLst>
                <a:gd name="T0" fmla="*/ 10815 w 20000"/>
                <a:gd name="T1" fmla="*/ 1495 h 20000"/>
                <a:gd name="T2" fmla="*/ 12296 w 20000"/>
                <a:gd name="T3" fmla="*/ 0 h 20000"/>
                <a:gd name="T4" fmla="*/ 13778 w 20000"/>
                <a:gd name="T5" fmla="*/ 0 h 20000"/>
                <a:gd name="T6" fmla="*/ 16000 w 20000"/>
                <a:gd name="T7" fmla="*/ 1495 h 20000"/>
                <a:gd name="T8" fmla="*/ 18370 w 20000"/>
                <a:gd name="T9" fmla="*/ 2633 h 20000"/>
                <a:gd name="T10" fmla="*/ 18370 w 20000"/>
                <a:gd name="T11" fmla="*/ 2918 h 20000"/>
                <a:gd name="T12" fmla="*/ 19852 w 20000"/>
                <a:gd name="T13" fmla="*/ 5552 h 20000"/>
                <a:gd name="T14" fmla="*/ 18370 w 20000"/>
                <a:gd name="T15" fmla="*/ 6690 h 20000"/>
                <a:gd name="T16" fmla="*/ 18370 w 20000"/>
                <a:gd name="T17" fmla="*/ 7758 h 20000"/>
                <a:gd name="T18" fmla="*/ 17630 w 20000"/>
                <a:gd name="T19" fmla="*/ 8470 h 20000"/>
                <a:gd name="T20" fmla="*/ 16000 w 20000"/>
                <a:gd name="T21" fmla="*/ 10320 h 20000"/>
                <a:gd name="T22" fmla="*/ 13778 w 20000"/>
                <a:gd name="T23" fmla="*/ 10747 h 20000"/>
                <a:gd name="T24" fmla="*/ 13778 w 20000"/>
                <a:gd name="T25" fmla="*/ 12527 h 20000"/>
                <a:gd name="T26" fmla="*/ 13778 w 20000"/>
                <a:gd name="T27" fmla="*/ 16157 h 20000"/>
                <a:gd name="T28" fmla="*/ 14519 w 20000"/>
                <a:gd name="T29" fmla="*/ 19217 h 20000"/>
                <a:gd name="T30" fmla="*/ 10815 w 20000"/>
                <a:gd name="T31" fmla="*/ 19217 h 20000"/>
                <a:gd name="T32" fmla="*/ 6074 w 20000"/>
                <a:gd name="T33" fmla="*/ 19929 h 20000"/>
                <a:gd name="T34" fmla="*/ 6074 w 20000"/>
                <a:gd name="T35" fmla="*/ 18434 h 20000"/>
                <a:gd name="T36" fmla="*/ 6074 w 20000"/>
                <a:gd name="T37" fmla="*/ 18078 h 20000"/>
                <a:gd name="T38" fmla="*/ 6074 w 20000"/>
                <a:gd name="T39" fmla="*/ 10320 h 20000"/>
                <a:gd name="T40" fmla="*/ 4593 w 20000"/>
                <a:gd name="T41" fmla="*/ 9181 h 20000"/>
                <a:gd name="T42" fmla="*/ 3852 w 20000"/>
                <a:gd name="T43" fmla="*/ 7758 h 20000"/>
                <a:gd name="T44" fmla="*/ 1481 w 20000"/>
                <a:gd name="T45" fmla="*/ 6690 h 20000"/>
                <a:gd name="T46" fmla="*/ 0 w 20000"/>
                <a:gd name="T47" fmla="*/ 4840 h 20000"/>
                <a:gd name="T48" fmla="*/ 2370 w 20000"/>
                <a:gd name="T49" fmla="*/ 4413 h 20000"/>
                <a:gd name="T50" fmla="*/ 4593 w 20000"/>
                <a:gd name="T51" fmla="*/ 3701 h 20000"/>
                <a:gd name="T52" fmla="*/ 8444 w 20000"/>
                <a:gd name="T53" fmla="*/ 2918 h 20000"/>
                <a:gd name="T54" fmla="*/ 10815 w 20000"/>
                <a:gd name="T55" fmla="*/ 149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00" h="20000">
                  <a:moveTo>
                    <a:pt x="10815" y="1495"/>
                  </a:moveTo>
                  <a:lnTo>
                    <a:pt x="12296" y="0"/>
                  </a:lnTo>
                  <a:lnTo>
                    <a:pt x="13778" y="0"/>
                  </a:lnTo>
                  <a:lnTo>
                    <a:pt x="16000" y="1495"/>
                  </a:lnTo>
                  <a:lnTo>
                    <a:pt x="18370" y="2633"/>
                  </a:lnTo>
                  <a:lnTo>
                    <a:pt x="18370" y="2918"/>
                  </a:lnTo>
                  <a:lnTo>
                    <a:pt x="19852" y="5552"/>
                  </a:lnTo>
                  <a:lnTo>
                    <a:pt x="18370" y="6690"/>
                  </a:lnTo>
                  <a:lnTo>
                    <a:pt x="18370" y="7758"/>
                  </a:lnTo>
                  <a:lnTo>
                    <a:pt x="17630" y="8470"/>
                  </a:lnTo>
                  <a:lnTo>
                    <a:pt x="16000" y="10320"/>
                  </a:lnTo>
                  <a:lnTo>
                    <a:pt x="13778" y="10747"/>
                  </a:lnTo>
                  <a:lnTo>
                    <a:pt x="13778" y="12527"/>
                  </a:lnTo>
                  <a:lnTo>
                    <a:pt x="13778" y="16157"/>
                  </a:lnTo>
                  <a:lnTo>
                    <a:pt x="14519" y="19217"/>
                  </a:lnTo>
                  <a:lnTo>
                    <a:pt x="10815" y="19217"/>
                  </a:lnTo>
                  <a:lnTo>
                    <a:pt x="6074" y="19929"/>
                  </a:lnTo>
                  <a:lnTo>
                    <a:pt x="6074" y="18434"/>
                  </a:lnTo>
                  <a:lnTo>
                    <a:pt x="6074" y="18078"/>
                  </a:lnTo>
                  <a:lnTo>
                    <a:pt x="6074" y="10320"/>
                  </a:lnTo>
                  <a:lnTo>
                    <a:pt x="4593" y="9181"/>
                  </a:lnTo>
                  <a:lnTo>
                    <a:pt x="3852" y="7758"/>
                  </a:lnTo>
                  <a:lnTo>
                    <a:pt x="1481" y="6690"/>
                  </a:lnTo>
                  <a:lnTo>
                    <a:pt x="0" y="4840"/>
                  </a:lnTo>
                  <a:lnTo>
                    <a:pt x="2370" y="4413"/>
                  </a:lnTo>
                  <a:lnTo>
                    <a:pt x="4593" y="3701"/>
                  </a:lnTo>
                  <a:lnTo>
                    <a:pt x="8444" y="2918"/>
                  </a:lnTo>
                  <a:lnTo>
                    <a:pt x="10815" y="149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17" name="Freeform 136">
              <a:extLst>
                <a:ext uri="{FF2B5EF4-FFF2-40B4-BE49-F238E27FC236}">
                  <a16:creationId xmlns:a16="http://schemas.microsoft.com/office/drawing/2014/main" id="{E95E48CF-F7D2-D642-BBCF-72956367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171" y="5146922"/>
              <a:ext cx="214266" cy="227655"/>
            </a:xfrm>
            <a:custGeom>
              <a:avLst/>
              <a:gdLst>
                <a:gd name="T0" fmla="*/ 11900 w 20000"/>
                <a:gd name="T1" fmla="*/ 0 h 20000"/>
                <a:gd name="T2" fmla="*/ 12400 w 20000"/>
                <a:gd name="T3" fmla="*/ 1224 h 20000"/>
                <a:gd name="T4" fmla="*/ 13750 w 20000"/>
                <a:gd name="T5" fmla="*/ 2682 h 20000"/>
                <a:gd name="T6" fmla="*/ 13750 w 20000"/>
                <a:gd name="T7" fmla="*/ 3435 h 20000"/>
                <a:gd name="T8" fmla="*/ 15050 w 20000"/>
                <a:gd name="T9" fmla="*/ 4141 h 20000"/>
                <a:gd name="T10" fmla="*/ 16300 w 20000"/>
                <a:gd name="T11" fmla="*/ 4612 h 20000"/>
                <a:gd name="T12" fmla="*/ 16600 w 20000"/>
                <a:gd name="T13" fmla="*/ 5835 h 20000"/>
                <a:gd name="T14" fmla="*/ 17100 w 20000"/>
                <a:gd name="T15" fmla="*/ 5835 h 20000"/>
                <a:gd name="T16" fmla="*/ 17400 w 20000"/>
                <a:gd name="T17" fmla="*/ 7294 h 20000"/>
                <a:gd name="T18" fmla="*/ 17900 w 20000"/>
                <a:gd name="T19" fmla="*/ 8282 h 20000"/>
                <a:gd name="T20" fmla="*/ 18650 w 20000"/>
                <a:gd name="T21" fmla="*/ 8282 h 20000"/>
                <a:gd name="T22" fmla="*/ 19950 w 20000"/>
                <a:gd name="T23" fmla="*/ 8518 h 20000"/>
                <a:gd name="T24" fmla="*/ 19950 w 20000"/>
                <a:gd name="T25" fmla="*/ 9694 h 20000"/>
                <a:gd name="T26" fmla="*/ 19150 w 20000"/>
                <a:gd name="T27" fmla="*/ 10447 h 20000"/>
                <a:gd name="T28" fmla="*/ 18400 w 20000"/>
                <a:gd name="T29" fmla="*/ 10447 h 20000"/>
                <a:gd name="T30" fmla="*/ 17100 w 20000"/>
                <a:gd name="T31" fmla="*/ 11718 h 20000"/>
                <a:gd name="T32" fmla="*/ 16600 w 20000"/>
                <a:gd name="T33" fmla="*/ 11718 h 20000"/>
                <a:gd name="T34" fmla="*/ 16300 w 20000"/>
                <a:gd name="T35" fmla="*/ 12188 h 20000"/>
                <a:gd name="T36" fmla="*/ 15800 w 20000"/>
                <a:gd name="T37" fmla="*/ 12376 h 20000"/>
                <a:gd name="T38" fmla="*/ 15050 w 20000"/>
                <a:gd name="T39" fmla="*/ 13365 h 20000"/>
                <a:gd name="T40" fmla="*/ 15050 w 20000"/>
                <a:gd name="T41" fmla="*/ 14400 h 20000"/>
                <a:gd name="T42" fmla="*/ 14250 w 20000"/>
                <a:gd name="T43" fmla="*/ 14871 h 20000"/>
                <a:gd name="T44" fmla="*/ 13000 w 20000"/>
                <a:gd name="T45" fmla="*/ 15341 h 20000"/>
                <a:gd name="T46" fmla="*/ 11900 w 20000"/>
                <a:gd name="T47" fmla="*/ 17271 h 20000"/>
                <a:gd name="T48" fmla="*/ 10850 w 20000"/>
                <a:gd name="T49" fmla="*/ 17271 h 20000"/>
                <a:gd name="T50" fmla="*/ 9600 w 20000"/>
                <a:gd name="T51" fmla="*/ 17271 h 20000"/>
                <a:gd name="T52" fmla="*/ 8300 w 20000"/>
                <a:gd name="T53" fmla="*/ 17271 h 20000"/>
                <a:gd name="T54" fmla="*/ 7000 w 20000"/>
                <a:gd name="T55" fmla="*/ 16518 h 20000"/>
                <a:gd name="T56" fmla="*/ 5750 w 20000"/>
                <a:gd name="T57" fmla="*/ 16518 h 20000"/>
                <a:gd name="T58" fmla="*/ 5750 w 20000"/>
                <a:gd name="T59" fmla="*/ 18024 h 20000"/>
                <a:gd name="T60" fmla="*/ 4400 w 20000"/>
                <a:gd name="T61" fmla="*/ 19200 h 20000"/>
                <a:gd name="T62" fmla="*/ 3600 w 20000"/>
                <a:gd name="T63" fmla="*/ 19200 h 20000"/>
                <a:gd name="T64" fmla="*/ 3600 w 20000"/>
                <a:gd name="T65" fmla="*/ 19482 h 20000"/>
                <a:gd name="T66" fmla="*/ 2350 w 20000"/>
                <a:gd name="T67" fmla="*/ 19482 h 20000"/>
                <a:gd name="T68" fmla="*/ 1050 w 20000"/>
                <a:gd name="T69" fmla="*/ 19953 h 20000"/>
                <a:gd name="T70" fmla="*/ 1050 w 20000"/>
                <a:gd name="T71" fmla="*/ 18729 h 20000"/>
                <a:gd name="T72" fmla="*/ 1550 w 20000"/>
                <a:gd name="T73" fmla="*/ 18024 h 20000"/>
                <a:gd name="T74" fmla="*/ 1050 w 20000"/>
                <a:gd name="T75" fmla="*/ 17271 h 20000"/>
                <a:gd name="T76" fmla="*/ 800 w 20000"/>
                <a:gd name="T77" fmla="*/ 16047 h 20000"/>
                <a:gd name="T78" fmla="*/ 0 w 20000"/>
                <a:gd name="T79" fmla="*/ 15341 h 20000"/>
                <a:gd name="T80" fmla="*/ 300 w 20000"/>
                <a:gd name="T81" fmla="*/ 8988 h 20000"/>
                <a:gd name="T82" fmla="*/ 2350 w 20000"/>
                <a:gd name="T83" fmla="*/ 8988 h 20000"/>
                <a:gd name="T84" fmla="*/ 2850 w 20000"/>
                <a:gd name="T85" fmla="*/ 1224 h 20000"/>
                <a:gd name="T86" fmla="*/ 5750 w 20000"/>
                <a:gd name="T87" fmla="*/ 753 h 20000"/>
                <a:gd name="T88" fmla="*/ 7500 w 20000"/>
                <a:gd name="T89" fmla="*/ 188 h 20000"/>
                <a:gd name="T90" fmla="*/ 8300 w 20000"/>
                <a:gd name="T91" fmla="*/ 1224 h 20000"/>
                <a:gd name="T92" fmla="*/ 9850 w 20000"/>
                <a:gd name="T93" fmla="*/ 188 h 20000"/>
                <a:gd name="T94" fmla="*/ 10350 w 20000"/>
                <a:gd name="T95" fmla="*/ 188 h 20000"/>
                <a:gd name="T96" fmla="*/ 11150 w 20000"/>
                <a:gd name="T97" fmla="*/ 0 h 20000"/>
                <a:gd name="T98" fmla="*/ 11900 w 20000"/>
                <a:gd name="T9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000" h="20000">
                  <a:moveTo>
                    <a:pt x="11900" y="0"/>
                  </a:moveTo>
                  <a:lnTo>
                    <a:pt x="12400" y="1224"/>
                  </a:lnTo>
                  <a:lnTo>
                    <a:pt x="13750" y="2682"/>
                  </a:lnTo>
                  <a:lnTo>
                    <a:pt x="13750" y="3435"/>
                  </a:lnTo>
                  <a:lnTo>
                    <a:pt x="15050" y="4141"/>
                  </a:lnTo>
                  <a:lnTo>
                    <a:pt x="16300" y="4612"/>
                  </a:lnTo>
                  <a:lnTo>
                    <a:pt x="16600" y="5835"/>
                  </a:lnTo>
                  <a:lnTo>
                    <a:pt x="17100" y="5835"/>
                  </a:lnTo>
                  <a:lnTo>
                    <a:pt x="17400" y="7294"/>
                  </a:lnTo>
                  <a:lnTo>
                    <a:pt x="17900" y="8282"/>
                  </a:lnTo>
                  <a:lnTo>
                    <a:pt x="18650" y="8282"/>
                  </a:lnTo>
                  <a:lnTo>
                    <a:pt x="19950" y="8518"/>
                  </a:lnTo>
                  <a:lnTo>
                    <a:pt x="19950" y="9694"/>
                  </a:lnTo>
                  <a:lnTo>
                    <a:pt x="19150" y="10447"/>
                  </a:lnTo>
                  <a:lnTo>
                    <a:pt x="18400" y="10447"/>
                  </a:lnTo>
                  <a:lnTo>
                    <a:pt x="17100" y="11718"/>
                  </a:lnTo>
                  <a:lnTo>
                    <a:pt x="16600" y="11718"/>
                  </a:lnTo>
                  <a:lnTo>
                    <a:pt x="16300" y="12188"/>
                  </a:lnTo>
                  <a:lnTo>
                    <a:pt x="15800" y="12376"/>
                  </a:lnTo>
                  <a:lnTo>
                    <a:pt x="15050" y="13365"/>
                  </a:lnTo>
                  <a:lnTo>
                    <a:pt x="15050" y="14400"/>
                  </a:lnTo>
                  <a:lnTo>
                    <a:pt x="14250" y="14871"/>
                  </a:lnTo>
                  <a:lnTo>
                    <a:pt x="13000" y="15341"/>
                  </a:lnTo>
                  <a:lnTo>
                    <a:pt x="11900" y="17271"/>
                  </a:lnTo>
                  <a:lnTo>
                    <a:pt x="10850" y="17271"/>
                  </a:lnTo>
                  <a:lnTo>
                    <a:pt x="9600" y="17271"/>
                  </a:lnTo>
                  <a:lnTo>
                    <a:pt x="8300" y="17271"/>
                  </a:lnTo>
                  <a:lnTo>
                    <a:pt x="7000" y="16518"/>
                  </a:lnTo>
                  <a:lnTo>
                    <a:pt x="5750" y="16518"/>
                  </a:lnTo>
                  <a:lnTo>
                    <a:pt x="5750" y="18024"/>
                  </a:lnTo>
                  <a:lnTo>
                    <a:pt x="4400" y="19200"/>
                  </a:lnTo>
                  <a:lnTo>
                    <a:pt x="3600" y="19200"/>
                  </a:lnTo>
                  <a:lnTo>
                    <a:pt x="3600" y="19482"/>
                  </a:lnTo>
                  <a:lnTo>
                    <a:pt x="2350" y="19482"/>
                  </a:lnTo>
                  <a:lnTo>
                    <a:pt x="1050" y="19953"/>
                  </a:lnTo>
                  <a:lnTo>
                    <a:pt x="1050" y="18729"/>
                  </a:lnTo>
                  <a:lnTo>
                    <a:pt x="1550" y="18024"/>
                  </a:lnTo>
                  <a:lnTo>
                    <a:pt x="1050" y="17271"/>
                  </a:lnTo>
                  <a:lnTo>
                    <a:pt x="800" y="16047"/>
                  </a:lnTo>
                  <a:lnTo>
                    <a:pt x="0" y="15341"/>
                  </a:lnTo>
                  <a:lnTo>
                    <a:pt x="300" y="8988"/>
                  </a:lnTo>
                  <a:lnTo>
                    <a:pt x="2350" y="8988"/>
                  </a:lnTo>
                  <a:lnTo>
                    <a:pt x="2850" y="1224"/>
                  </a:lnTo>
                  <a:lnTo>
                    <a:pt x="5750" y="753"/>
                  </a:lnTo>
                  <a:lnTo>
                    <a:pt x="7500" y="188"/>
                  </a:lnTo>
                  <a:lnTo>
                    <a:pt x="8300" y="1224"/>
                  </a:lnTo>
                  <a:lnTo>
                    <a:pt x="9850" y="188"/>
                  </a:lnTo>
                  <a:lnTo>
                    <a:pt x="10350" y="188"/>
                  </a:lnTo>
                  <a:lnTo>
                    <a:pt x="11150" y="0"/>
                  </a:lnTo>
                  <a:lnTo>
                    <a:pt x="1190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18" name="Freeform 135">
              <a:extLst>
                <a:ext uri="{FF2B5EF4-FFF2-40B4-BE49-F238E27FC236}">
                  <a16:creationId xmlns:a16="http://schemas.microsoft.com/office/drawing/2014/main" id="{1510CA01-8F2B-B947-B735-4FE3EF0AB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44" y="4348790"/>
              <a:ext cx="187483" cy="139271"/>
            </a:xfrm>
            <a:custGeom>
              <a:avLst/>
              <a:gdLst>
                <a:gd name="T0" fmla="*/ 14269 w 20000"/>
                <a:gd name="T1" fmla="*/ 769 h 20000"/>
                <a:gd name="T2" fmla="*/ 14269 w 20000"/>
                <a:gd name="T3" fmla="*/ 2000 h 20000"/>
                <a:gd name="T4" fmla="*/ 14900 w 20000"/>
                <a:gd name="T5" fmla="*/ 3154 h 20000"/>
                <a:gd name="T6" fmla="*/ 15129 w 20000"/>
                <a:gd name="T7" fmla="*/ 4385 h 20000"/>
                <a:gd name="T8" fmla="*/ 16332 w 20000"/>
                <a:gd name="T9" fmla="*/ 5923 h 20000"/>
                <a:gd name="T10" fmla="*/ 17249 w 20000"/>
                <a:gd name="T11" fmla="*/ 5923 h 20000"/>
                <a:gd name="T12" fmla="*/ 17249 w 20000"/>
                <a:gd name="T13" fmla="*/ 6385 h 20000"/>
                <a:gd name="T14" fmla="*/ 16332 w 20000"/>
                <a:gd name="T15" fmla="*/ 6385 h 20000"/>
                <a:gd name="T16" fmla="*/ 16332 w 20000"/>
                <a:gd name="T17" fmla="*/ 7154 h 20000"/>
                <a:gd name="T18" fmla="*/ 18166 w 20000"/>
                <a:gd name="T19" fmla="*/ 8308 h 20000"/>
                <a:gd name="T20" fmla="*/ 19026 w 20000"/>
                <a:gd name="T21" fmla="*/ 8308 h 20000"/>
                <a:gd name="T22" fmla="*/ 19599 w 20000"/>
                <a:gd name="T23" fmla="*/ 9154 h 20000"/>
                <a:gd name="T24" fmla="*/ 19026 w 20000"/>
                <a:gd name="T25" fmla="*/ 9538 h 20000"/>
                <a:gd name="T26" fmla="*/ 19943 w 20000"/>
                <a:gd name="T27" fmla="*/ 11154 h 20000"/>
                <a:gd name="T28" fmla="*/ 19026 w 20000"/>
                <a:gd name="T29" fmla="*/ 12692 h 20000"/>
                <a:gd name="T30" fmla="*/ 17593 w 20000"/>
                <a:gd name="T31" fmla="*/ 13538 h 20000"/>
                <a:gd name="T32" fmla="*/ 16676 w 20000"/>
                <a:gd name="T33" fmla="*/ 14308 h 20000"/>
                <a:gd name="T34" fmla="*/ 15759 w 20000"/>
                <a:gd name="T35" fmla="*/ 14769 h 20000"/>
                <a:gd name="T36" fmla="*/ 14900 w 20000"/>
                <a:gd name="T37" fmla="*/ 14769 h 20000"/>
                <a:gd name="T38" fmla="*/ 14269 w 20000"/>
                <a:gd name="T39" fmla="*/ 14769 h 20000"/>
                <a:gd name="T40" fmla="*/ 13696 w 20000"/>
                <a:gd name="T41" fmla="*/ 14308 h 20000"/>
                <a:gd name="T42" fmla="*/ 12779 w 20000"/>
                <a:gd name="T43" fmla="*/ 14308 h 20000"/>
                <a:gd name="T44" fmla="*/ 12550 w 20000"/>
                <a:gd name="T45" fmla="*/ 14769 h 20000"/>
                <a:gd name="T46" fmla="*/ 6590 w 20000"/>
                <a:gd name="T47" fmla="*/ 14308 h 20000"/>
                <a:gd name="T48" fmla="*/ 6246 w 20000"/>
                <a:gd name="T49" fmla="*/ 15538 h 20000"/>
                <a:gd name="T50" fmla="*/ 6590 w 20000"/>
                <a:gd name="T51" fmla="*/ 17923 h 20000"/>
                <a:gd name="T52" fmla="*/ 6590 w 20000"/>
                <a:gd name="T53" fmla="*/ 19923 h 20000"/>
                <a:gd name="T54" fmla="*/ 4814 w 20000"/>
                <a:gd name="T55" fmla="*/ 17923 h 20000"/>
                <a:gd name="T56" fmla="*/ 3324 w 20000"/>
                <a:gd name="T57" fmla="*/ 17923 h 20000"/>
                <a:gd name="T58" fmla="*/ 2693 w 20000"/>
                <a:gd name="T59" fmla="*/ 19462 h 20000"/>
                <a:gd name="T60" fmla="*/ 1777 w 20000"/>
                <a:gd name="T61" fmla="*/ 19462 h 20000"/>
                <a:gd name="T62" fmla="*/ 917 w 20000"/>
                <a:gd name="T63" fmla="*/ 17538 h 20000"/>
                <a:gd name="T64" fmla="*/ 0 w 20000"/>
                <a:gd name="T65" fmla="*/ 16769 h 20000"/>
                <a:gd name="T66" fmla="*/ 0 w 20000"/>
                <a:gd name="T67" fmla="*/ 15846 h 20000"/>
                <a:gd name="T68" fmla="*/ 0 w 20000"/>
                <a:gd name="T69" fmla="*/ 14769 h 20000"/>
                <a:gd name="T70" fmla="*/ 344 w 20000"/>
                <a:gd name="T71" fmla="*/ 13538 h 20000"/>
                <a:gd name="T72" fmla="*/ 0 w 20000"/>
                <a:gd name="T73" fmla="*/ 11538 h 20000"/>
                <a:gd name="T74" fmla="*/ 1203 w 20000"/>
                <a:gd name="T75" fmla="*/ 11154 h 20000"/>
                <a:gd name="T76" fmla="*/ 1777 w 20000"/>
                <a:gd name="T77" fmla="*/ 11154 h 20000"/>
                <a:gd name="T78" fmla="*/ 2693 w 20000"/>
                <a:gd name="T79" fmla="*/ 9538 h 20000"/>
                <a:gd name="T80" fmla="*/ 2693 w 20000"/>
                <a:gd name="T81" fmla="*/ 8308 h 20000"/>
                <a:gd name="T82" fmla="*/ 3324 w 20000"/>
                <a:gd name="T83" fmla="*/ 8308 h 20000"/>
                <a:gd name="T84" fmla="*/ 2693 w 20000"/>
                <a:gd name="T85" fmla="*/ 6385 h 20000"/>
                <a:gd name="T86" fmla="*/ 3897 w 20000"/>
                <a:gd name="T87" fmla="*/ 5923 h 20000"/>
                <a:gd name="T88" fmla="*/ 4814 w 20000"/>
                <a:gd name="T89" fmla="*/ 7154 h 20000"/>
                <a:gd name="T90" fmla="*/ 5673 w 20000"/>
                <a:gd name="T91" fmla="*/ 6385 h 20000"/>
                <a:gd name="T92" fmla="*/ 5043 w 20000"/>
                <a:gd name="T93" fmla="*/ 5154 h 20000"/>
                <a:gd name="T94" fmla="*/ 6246 w 20000"/>
                <a:gd name="T95" fmla="*/ 5154 h 20000"/>
                <a:gd name="T96" fmla="*/ 6590 w 20000"/>
                <a:gd name="T97" fmla="*/ 4385 h 20000"/>
                <a:gd name="T98" fmla="*/ 8653 w 20000"/>
                <a:gd name="T99" fmla="*/ 3154 h 20000"/>
                <a:gd name="T100" fmla="*/ 8940 w 20000"/>
                <a:gd name="T101" fmla="*/ 1231 h 20000"/>
                <a:gd name="T102" fmla="*/ 11289 w 20000"/>
                <a:gd name="T103" fmla="*/ 1231 h 20000"/>
                <a:gd name="T104" fmla="*/ 11862 w 20000"/>
                <a:gd name="T105" fmla="*/ 0 h 20000"/>
                <a:gd name="T106" fmla="*/ 14269 w 20000"/>
                <a:gd name="T107" fmla="*/ 76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00" h="20000">
                  <a:moveTo>
                    <a:pt x="14269" y="769"/>
                  </a:moveTo>
                  <a:lnTo>
                    <a:pt x="14269" y="2000"/>
                  </a:lnTo>
                  <a:lnTo>
                    <a:pt x="14900" y="3154"/>
                  </a:lnTo>
                  <a:lnTo>
                    <a:pt x="15129" y="4385"/>
                  </a:lnTo>
                  <a:lnTo>
                    <a:pt x="16332" y="5923"/>
                  </a:lnTo>
                  <a:lnTo>
                    <a:pt x="17249" y="5923"/>
                  </a:lnTo>
                  <a:lnTo>
                    <a:pt x="17249" y="6385"/>
                  </a:lnTo>
                  <a:lnTo>
                    <a:pt x="16332" y="6385"/>
                  </a:lnTo>
                  <a:lnTo>
                    <a:pt x="16332" y="7154"/>
                  </a:lnTo>
                  <a:lnTo>
                    <a:pt x="18166" y="8308"/>
                  </a:lnTo>
                  <a:lnTo>
                    <a:pt x="19026" y="8308"/>
                  </a:lnTo>
                  <a:lnTo>
                    <a:pt x="19599" y="9154"/>
                  </a:lnTo>
                  <a:lnTo>
                    <a:pt x="19026" y="9538"/>
                  </a:lnTo>
                  <a:lnTo>
                    <a:pt x="19943" y="11154"/>
                  </a:lnTo>
                  <a:lnTo>
                    <a:pt x="19026" y="12692"/>
                  </a:lnTo>
                  <a:lnTo>
                    <a:pt x="17593" y="13538"/>
                  </a:lnTo>
                  <a:lnTo>
                    <a:pt x="16676" y="14308"/>
                  </a:lnTo>
                  <a:lnTo>
                    <a:pt x="15759" y="14769"/>
                  </a:lnTo>
                  <a:lnTo>
                    <a:pt x="14900" y="14769"/>
                  </a:lnTo>
                  <a:lnTo>
                    <a:pt x="14269" y="14769"/>
                  </a:lnTo>
                  <a:lnTo>
                    <a:pt x="13696" y="14308"/>
                  </a:lnTo>
                  <a:lnTo>
                    <a:pt x="12779" y="14308"/>
                  </a:lnTo>
                  <a:lnTo>
                    <a:pt x="12550" y="14769"/>
                  </a:lnTo>
                  <a:lnTo>
                    <a:pt x="6590" y="14308"/>
                  </a:lnTo>
                  <a:lnTo>
                    <a:pt x="6246" y="15538"/>
                  </a:lnTo>
                  <a:lnTo>
                    <a:pt x="6590" y="17923"/>
                  </a:lnTo>
                  <a:lnTo>
                    <a:pt x="6590" y="19923"/>
                  </a:lnTo>
                  <a:lnTo>
                    <a:pt x="4814" y="17923"/>
                  </a:lnTo>
                  <a:lnTo>
                    <a:pt x="3324" y="17923"/>
                  </a:lnTo>
                  <a:lnTo>
                    <a:pt x="2693" y="19462"/>
                  </a:lnTo>
                  <a:lnTo>
                    <a:pt x="1777" y="19462"/>
                  </a:lnTo>
                  <a:lnTo>
                    <a:pt x="917" y="17538"/>
                  </a:lnTo>
                  <a:lnTo>
                    <a:pt x="0" y="16769"/>
                  </a:lnTo>
                  <a:lnTo>
                    <a:pt x="0" y="15846"/>
                  </a:lnTo>
                  <a:lnTo>
                    <a:pt x="0" y="14769"/>
                  </a:lnTo>
                  <a:lnTo>
                    <a:pt x="344" y="13538"/>
                  </a:lnTo>
                  <a:lnTo>
                    <a:pt x="0" y="11538"/>
                  </a:lnTo>
                  <a:lnTo>
                    <a:pt x="1203" y="11154"/>
                  </a:lnTo>
                  <a:lnTo>
                    <a:pt x="1777" y="11154"/>
                  </a:lnTo>
                  <a:lnTo>
                    <a:pt x="2693" y="9538"/>
                  </a:lnTo>
                  <a:lnTo>
                    <a:pt x="2693" y="8308"/>
                  </a:lnTo>
                  <a:lnTo>
                    <a:pt x="3324" y="8308"/>
                  </a:lnTo>
                  <a:lnTo>
                    <a:pt x="2693" y="6385"/>
                  </a:lnTo>
                  <a:lnTo>
                    <a:pt x="3897" y="5923"/>
                  </a:lnTo>
                  <a:lnTo>
                    <a:pt x="4814" y="7154"/>
                  </a:lnTo>
                  <a:lnTo>
                    <a:pt x="5673" y="6385"/>
                  </a:lnTo>
                  <a:lnTo>
                    <a:pt x="5043" y="5154"/>
                  </a:lnTo>
                  <a:lnTo>
                    <a:pt x="6246" y="5154"/>
                  </a:lnTo>
                  <a:lnTo>
                    <a:pt x="6590" y="4385"/>
                  </a:lnTo>
                  <a:lnTo>
                    <a:pt x="8653" y="3154"/>
                  </a:lnTo>
                  <a:lnTo>
                    <a:pt x="8940" y="1231"/>
                  </a:lnTo>
                  <a:lnTo>
                    <a:pt x="11289" y="1231"/>
                  </a:lnTo>
                  <a:lnTo>
                    <a:pt x="11862" y="0"/>
                  </a:lnTo>
                  <a:lnTo>
                    <a:pt x="14269" y="76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19" name="Freeform 134">
              <a:extLst>
                <a:ext uri="{FF2B5EF4-FFF2-40B4-BE49-F238E27FC236}">
                  <a16:creationId xmlns:a16="http://schemas.microsoft.com/office/drawing/2014/main" id="{8F00DBC4-4047-4B40-BD3E-BD4F4B3E1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472" y="4769284"/>
              <a:ext cx="50888" cy="53565"/>
            </a:xfrm>
            <a:custGeom>
              <a:avLst/>
              <a:gdLst>
                <a:gd name="T0" fmla="*/ 0 w 20000"/>
                <a:gd name="T1" fmla="*/ 3200 h 20000"/>
                <a:gd name="T2" fmla="*/ 5474 w 20000"/>
                <a:gd name="T3" fmla="*/ 2200 h 20000"/>
                <a:gd name="T4" fmla="*/ 5474 w 20000"/>
                <a:gd name="T5" fmla="*/ 5400 h 20000"/>
                <a:gd name="T6" fmla="*/ 8632 w 20000"/>
                <a:gd name="T7" fmla="*/ 3200 h 20000"/>
                <a:gd name="T8" fmla="*/ 10737 w 20000"/>
                <a:gd name="T9" fmla="*/ 2200 h 20000"/>
                <a:gd name="T10" fmla="*/ 14105 w 20000"/>
                <a:gd name="T11" fmla="*/ 0 h 20000"/>
                <a:gd name="T12" fmla="*/ 16421 w 20000"/>
                <a:gd name="T13" fmla="*/ 3200 h 20000"/>
                <a:gd name="T14" fmla="*/ 16421 w 20000"/>
                <a:gd name="T15" fmla="*/ 5400 h 20000"/>
                <a:gd name="T16" fmla="*/ 19789 w 20000"/>
                <a:gd name="T17" fmla="*/ 6200 h 20000"/>
                <a:gd name="T18" fmla="*/ 19789 w 20000"/>
                <a:gd name="T19" fmla="*/ 10400 h 20000"/>
                <a:gd name="T20" fmla="*/ 16421 w 20000"/>
                <a:gd name="T21" fmla="*/ 13600 h 20000"/>
                <a:gd name="T22" fmla="*/ 10737 w 20000"/>
                <a:gd name="T23" fmla="*/ 18600 h 20000"/>
                <a:gd name="T24" fmla="*/ 5474 w 20000"/>
                <a:gd name="T25" fmla="*/ 19800 h 20000"/>
                <a:gd name="T26" fmla="*/ 5474 w 20000"/>
                <a:gd name="T27" fmla="*/ 18600 h 20000"/>
                <a:gd name="T28" fmla="*/ 4421 w 20000"/>
                <a:gd name="T29" fmla="*/ 13600 h 20000"/>
                <a:gd name="T30" fmla="*/ 4421 w 20000"/>
                <a:gd name="T31" fmla="*/ 10400 h 20000"/>
                <a:gd name="T32" fmla="*/ 4421 w 20000"/>
                <a:gd name="T33" fmla="*/ 8200 h 20000"/>
                <a:gd name="T34" fmla="*/ 2105 w 20000"/>
                <a:gd name="T35" fmla="*/ 6200 h 20000"/>
                <a:gd name="T36" fmla="*/ 0 w 20000"/>
                <a:gd name="T37" fmla="*/ 320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00" h="20000">
                  <a:moveTo>
                    <a:pt x="0" y="3200"/>
                  </a:moveTo>
                  <a:lnTo>
                    <a:pt x="5474" y="2200"/>
                  </a:lnTo>
                  <a:lnTo>
                    <a:pt x="5474" y="5400"/>
                  </a:lnTo>
                  <a:lnTo>
                    <a:pt x="8632" y="3200"/>
                  </a:lnTo>
                  <a:lnTo>
                    <a:pt x="10737" y="2200"/>
                  </a:lnTo>
                  <a:lnTo>
                    <a:pt x="14105" y="0"/>
                  </a:lnTo>
                  <a:lnTo>
                    <a:pt x="16421" y="3200"/>
                  </a:lnTo>
                  <a:lnTo>
                    <a:pt x="16421" y="5400"/>
                  </a:lnTo>
                  <a:lnTo>
                    <a:pt x="19789" y="6200"/>
                  </a:lnTo>
                  <a:lnTo>
                    <a:pt x="19789" y="10400"/>
                  </a:lnTo>
                  <a:lnTo>
                    <a:pt x="16421" y="13600"/>
                  </a:lnTo>
                  <a:lnTo>
                    <a:pt x="10737" y="18600"/>
                  </a:lnTo>
                  <a:lnTo>
                    <a:pt x="5474" y="19800"/>
                  </a:lnTo>
                  <a:lnTo>
                    <a:pt x="5474" y="18600"/>
                  </a:lnTo>
                  <a:lnTo>
                    <a:pt x="4421" y="13600"/>
                  </a:lnTo>
                  <a:lnTo>
                    <a:pt x="4421" y="10400"/>
                  </a:lnTo>
                  <a:lnTo>
                    <a:pt x="4421" y="8200"/>
                  </a:lnTo>
                  <a:lnTo>
                    <a:pt x="2105" y="6200"/>
                  </a:lnTo>
                  <a:lnTo>
                    <a:pt x="0" y="32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20" name="Freeform 133">
              <a:extLst>
                <a:ext uri="{FF2B5EF4-FFF2-40B4-BE49-F238E27FC236}">
                  <a16:creationId xmlns:a16="http://schemas.microsoft.com/office/drawing/2014/main" id="{173716D2-369C-B045-AE5C-56CF22245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801" y="4411730"/>
              <a:ext cx="36157" cy="45531"/>
            </a:xfrm>
            <a:custGeom>
              <a:avLst/>
              <a:gdLst>
                <a:gd name="T0" fmla="*/ 18235 w 20000"/>
                <a:gd name="T1" fmla="*/ 0 h 20000"/>
                <a:gd name="T2" fmla="*/ 19706 w 20000"/>
                <a:gd name="T3" fmla="*/ 7143 h 20000"/>
                <a:gd name="T4" fmla="*/ 10882 w 20000"/>
                <a:gd name="T5" fmla="*/ 10952 h 20000"/>
                <a:gd name="T6" fmla="*/ 10882 w 20000"/>
                <a:gd name="T7" fmla="*/ 13571 h 20000"/>
                <a:gd name="T8" fmla="*/ 18235 w 20000"/>
                <a:gd name="T9" fmla="*/ 10952 h 20000"/>
                <a:gd name="T10" fmla="*/ 19706 w 20000"/>
                <a:gd name="T11" fmla="*/ 13571 h 20000"/>
                <a:gd name="T12" fmla="*/ 18235 w 20000"/>
                <a:gd name="T13" fmla="*/ 15952 h 20000"/>
                <a:gd name="T14" fmla="*/ 15000 w 20000"/>
                <a:gd name="T15" fmla="*/ 19762 h 20000"/>
                <a:gd name="T16" fmla="*/ 12059 w 20000"/>
                <a:gd name="T17" fmla="*/ 17381 h 20000"/>
                <a:gd name="T18" fmla="*/ 2941 w 20000"/>
                <a:gd name="T19" fmla="*/ 17381 h 20000"/>
                <a:gd name="T20" fmla="*/ 0 w 20000"/>
                <a:gd name="T21" fmla="*/ 10952 h 20000"/>
                <a:gd name="T22" fmla="*/ 4706 w 20000"/>
                <a:gd name="T23" fmla="*/ 7143 h 20000"/>
                <a:gd name="T24" fmla="*/ 7647 w 20000"/>
                <a:gd name="T25" fmla="*/ 3571 h 20000"/>
                <a:gd name="T26" fmla="*/ 12059 w 20000"/>
                <a:gd name="T27" fmla="*/ 952 h 20000"/>
                <a:gd name="T28" fmla="*/ 18235 w 20000"/>
                <a:gd name="T2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00" h="20000">
                  <a:moveTo>
                    <a:pt x="18235" y="0"/>
                  </a:moveTo>
                  <a:lnTo>
                    <a:pt x="19706" y="7143"/>
                  </a:lnTo>
                  <a:lnTo>
                    <a:pt x="10882" y="10952"/>
                  </a:lnTo>
                  <a:lnTo>
                    <a:pt x="10882" y="13571"/>
                  </a:lnTo>
                  <a:lnTo>
                    <a:pt x="18235" y="10952"/>
                  </a:lnTo>
                  <a:lnTo>
                    <a:pt x="19706" y="13571"/>
                  </a:lnTo>
                  <a:lnTo>
                    <a:pt x="18235" y="15952"/>
                  </a:lnTo>
                  <a:lnTo>
                    <a:pt x="15000" y="19762"/>
                  </a:lnTo>
                  <a:lnTo>
                    <a:pt x="12059" y="17381"/>
                  </a:lnTo>
                  <a:lnTo>
                    <a:pt x="2941" y="17381"/>
                  </a:lnTo>
                  <a:lnTo>
                    <a:pt x="0" y="10952"/>
                  </a:lnTo>
                  <a:lnTo>
                    <a:pt x="4706" y="7143"/>
                  </a:lnTo>
                  <a:lnTo>
                    <a:pt x="7647" y="3571"/>
                  </a:lnTo>
                  <a:lnTo>
                    <a:pt x="12059" y="952"/>
                  </a:lnTo>
                  <a:lnTo>
                    <a:pt x="1823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21" name="Freeform 132">
              <a:extLst>
                <a:ext uri="{FF2B5EF4-FFF2-40B4-BE49-F238E27FC236}">
                  <a16:creationId xmlns:a16="http://schemas.microsoft.com/office/drawing/2014/main" id="{362F0943-FD42-6547-8683-2AE57EDCB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929" y="4455923"/>
              <a:ext cx="139273" cy="152662"/>
            </a:xfrm>
            <a:custGeom>
              <a:avLst/>
              <a:gdLst>
                <a:gd name="T0" fmla="*/ 2000 w 20000"/>
                <a:gd name="T1" fmla="*/ 1825 h 20000"/>
                <a:gd name="T2" fmla="*/ 3154 w 20000"/>
                <a:gd name="T3" fmla="*/ 281 h 20000"/>
                <a:gd name="T4" fmla="*/ 3538 w 20000"/>
                <a:gd name="T5" fmla="*/ 1123 h 20000"/>
                <a:gd name="T6" fmla="*/ 5154 w 20000"/>
                <a:gd name="T7" fmla="*/ 1825 h 20000"/>
                <a:gd name="T8" fmla="*/ 5154 w 20000"/>
                <a:gd name="T9" fmla="*/ 1123 h 20000"/>
                <a:gd name="T10" fmla="*/ 5615 w 20000"/>
                <a:gd name="T11" fmla="*/ 281 h 20000"/>
                <a:gd name="T12" fmla="*/ 6385 w 20000"/>
                <a:gd name="T13" fmla="*/ 0 h 20000"/>
                <a:gd name="T14" fmla="*/ 7154 w 20000"/>
                <a:gd name="T15" fmla="*/ 0 h 20000"/>
                <a:gd name="T16" fmla="*/ 7538 w 20000"/>
                <a:gd name="T17" fmla="*/ 1123 h 20000"/>
                <a:gd name="T18" fmla="*/ 8769 w 20000"/>
                <a:gd name="T19" fmla="*/ 1123 h 20000"/>
                <a:gd name="T20" fmla="*/ 10308 w 20000"/>
                <a:gd name="T21" fmla="*/ 281 h 20000"/>
                <a:gd name="T22" fmla="*/ 10308 w 20000"/>
                <a:gd name="T23" fmla="*/ 1123 h 20000"/>
                <a:gd name="T24" fmla="*/ 11538 w 20000"/>
                <a:gd name="T25" fmla="*/ 1825 h 20000"/>
                <a:gd name="T26" fmla="*/ 12692 w 20000"/>
                <a:gd name="T27" fmla="*/ 3579 h 20000"/>
                <a:gd name="T28" fmla="*/ 13923 w 20000"/>
                <a:gd name="T29" fmla="*/ 3579 h 20000"/>
                <a:gd name="T30" fmla="*/ 14769 w 20000"/>
                <a:gd name="T31" fmla="*/ 2175 h 20000"/>
                <a:gd name="T32" fmla="*/ 16769 w 20000"/>
                <a:gd name="T33" fmla="*/ 2175 h 20000"/>
                <a:gd name="T34" fmla="*/ 19154 w 20000"/>
                <a:gd name="T35" fmla="*/ 4000 h 20000"/>
                <a:gd name="T36" fmla="*/ 19154 w 20000"/>
                <a:gd name="T37" fmla="*/ 4702 h 20000"/>
                <a:gd name="T38" fmla="*/ 19923 w 20000"/>
                <a:gd name="T39" fmla="*/ 6877 h 20000"/>
                <a:gd name="T40" fmla="*/ 19923 w 20000"/>
                <a:gd name="T41" fmla="*/ 8000 h 20000"/>
                <a:gd name="T42" fmla="*/ 18692 w 20000"/>
                <a:gd name="T43" fmla="*/ 8702 h 20000"/>
                <a:gd name="T44" fmla="*/ 18692 w 20000"/>
                <a:gd name="T45" fmla="*/ 10456 h 20000"/>
                <a:gd name="T46" fmla="*/ 17077 w 20000"/>
                <a:gd name="T47" fmla="*/ 12351 h 20000"/>
                <a:gd name="T48" fmla="*/ 18692 w 20000"/>
                <a:gd name="T49" fmla="*/ 15228 h 20000"/>
                <a:gd name="T50" fmla="*/ 19154 w 20000"/>
                <a:gd name="T51" fmla="*/ 17053 h 20000"/>
                <a:gd name="T52" fmla="*/ 19154 w 20000"/>
                <a:gd name="T53" fmla="*/ 18105 h 20000"/>
                <a:gd name="T54" fmla="*/ 17923 w 20000"/>
                <a:gd name="T55" fmla="*/ 17404 h 20000"/>
                <a:gd name="T56" fmla="*/ 17923 w 20000"/>
                <a:gd name="T57" fmla="*/ 16351 h 20000"/>
                <a:gd name="T58" fmla="*/ 17077 w 20000"/>
                <a:gd name="T59" fmla="*/ 17404 h 20000"/>
                <a:gd name="T60" fmla="*/ 15538 w 20000"/>
                <a:gd name="T61" fmla="*/ 17053 h 20000"/>
                <a:gd name="T62" fmla="*/ 13923 w 20000"/>
                <a:gd name="T63" fmla="*/ 17404 h 20000"/>
                <a:gd name="T64" fmla="*/ 10308 w 20000"/>
                <a:gd name="T65" fmla="*/ 17404 h 20000"/>
                <a:gd name="T66" fmla="*/ 7154 w 20000"/>
                <a:gd name="T67" fmla="*/ 18105 h 20000"/>
                <a:gd name="T68" fmla="*/ 3154 w 20000"/>
                <a:gd name="T69" fmla="*/ 19930 h 20000"/>
                <a:gd name="T70" fmla="*/ 2385 w 20000"/>
                <a:gd name="T71" fmla="*/ 17404 h 20000"/>
                <a:gd name="T72" fmla="*/ 3154 w 20000"/>
                <a:gd name="T73" fmla="*/ 15228 h 20000"/>
                <a:gd name="T74" fmla="*/ 2385 w 20000"/>
                <a:gd name="T75" fmla="*/ 14456 h 20000"/>
                <a:gd name="T76" fmla="*/ 2000 w 20000"/>
                <a:gd name="T77" fmla="*/ 14175 h 20000"/>
                <a:gd name="T78" fmla="*/ 308 w 20000"/>
                <a:gd name="T79" fmla="*/ 14175 h 20000"/>
                <a:gd name="T80" fmla="*/ 0 w 20000"/>
                <a:gd name="T81" fmla="*/ 12632 h 20000"/>
                <a:gd name="T82" fmla="*/ 0 w 20000"/>
                <a:gd name="T83" fmla="*/ 12351 h 20000"/>
                <a:gd name="T84" fmla="*/ 0 w 20000"/>
                <a:gd name="T85" fmla="*/ 11228 h 20000"/>
                <a:gd name="T86" fmla="*/ 0 w 20000"/>
                <a:gd name="T87" fmla="*/ 9754 h 20000"/>
                <a:gd name="T88" fmla="*/ 308 w 20000"/>
                <a:gd name="T89" fmla="*/ 9754 h 20000"/>
                <a:gd name="T90" fmla="*/ 1231 w 20000"/>
                <a:gd name="T91" fmla="*/ 8000 h 20000"/>
                <a:gd name="T92" fmla="*/ 308 w 20000"/>
                <a:gd name="T93" fmla="*/ 7579 h 20000"/>
                <a:gd name="T94" fmla="*/ 1231 w 20000"/>
                <a:gd name="T95" fmla="*/ 6877 h 20000"/>
                <a:gd name="T96" fmla="*/ 2385 w 20000"/>
                <a:gd name="T97" fmla="*/ 6877 h 20000"/>
                <a:gd name="T98" fmla="*/ 2000 w 20000"/>
                <a:gd name="T99" fmla="*/ 5754 h 20000"/>
                <a:gd name="T100" fmla="*/ 2000 w 20000"/>
                <a:gd name="T101" fmla="*/ 5053 h 20000"/>
                <a:gd name="T102" fmla="*/ 2000 w 20000"/>
                <a:gd name="T103" fmla="*/ 4000 h 20000"/>
                <a:gd name="T104" fmla="*/ 1231 w 20000"/>
                <a:gd name="T105" fmla="*/ 3579 h 20000"/>
                <a:gd name="T106" fmla="*/ 1231 w 20000"/>
                <a:gd name="T107" fmla="*/ 2175 h 20000"/>
                <a:gd name="T108" fmla="*/ 2000 w 20000"/>
                <a:gd name="T109" fmla="*/ 182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00" h="20000">
                  <a:moveTo>
                    <a:pt x="2000" y="1825"/>
                  </a:moveTo>
                  <a:lnTo>
                    <a:pt x="3154" y="281"/>
                  </a:lnTo>
                  <a:lnTo>
                    <a:pt x="3538" y="1123"/>
                  </a:lnTo>
                  <a:lnTo>
                    <a:pt x="5154" y="1825"/>
                  </a:lnTo>
                  <a:lnTo>
                    <a:pt x="5154" y="1123"/>
                  </a:lnTo>
                  <a:lnTo>
                    <a:pt x="5615" y="281"/>
                  </a:lnTo>
                  <a:lnTo>
                    <a:pt x="6385" y="0"/>
                  </a:lnTo>
                  <a:lnTo>
                    <a:pt x="7154" y="0"/>
                  </a:lnTo>
                  <a:lnTo>
                    <a:pt x="7538" y="1123"/>
                  </a:lnTo>
                  <a:lnTo>
                    <a:pt x="8769" y="1123"/>
                  </a:lnTo>
                  <a:lnTo>
                    <a:pt x="10308" y="281"/>
                  </a:lnTo>
                  <a:lnTo>
                    <a:pt x="10308" y="1123"/>
                  </a:lnTo>
                  <a:lnTo>
                    <a:pt x="11538" y="1825"/>
                  </a:lnTo>
                  <a:lnTo>
                    <a:pt x="12692" y="3579"/>
                  </a:lnTo>
                  <a:lnTo>
                    <a:pt x="13923" y="3579"/>
                  </a:lnTo>
                  <a:lnTo>
                    <a:pt x="14769" y="2175"/>
                  </a:lnTo>
                  <a:lnTo>
                    <a:pt x="16769" y="2175"/>
                  </a:lnTo>
                  <a:lnTo>
                    <a:pt x="19154" y="4000"/>
                  </a:lnTo>
                  <a:lnTo>
                    <a:pt x="19154" y="4702"/>
                  </a:lnTo>
                  <a:lnTo>
                    <a:pt x="19923" y="6877"/>
                  </a:lnTo>
                  <a:lnTo>
                    <a:pt x="19923" y="8000"/>
                  </a:lnTo>
                  <a:lnTo>
                    <a:pt x="18692" y="8702"/>
                  </a:lnTo>
                  <a:lnTo>
                    <a:pt x="18692" y="10456"/>
                  </a:lnTo>
                  <a:lnTo>
                    <a:pt x="17077" y="12351"/>
                  </a:lnTo>
                  <a:lnTo>
                    <a:pt x="18692" y="15228"/>
                  </a:lnTo>
                  <a:lnTo>
                    <a:pt x="19154" y="17053"/>
                  </a:lnTo>
                  <a:lnTo>
                    <a:pt x="19154" y="18105"/>
                  </a:lnTo>
                  <a:lnTo>
                    <a:pt x="17923" y="17404"/>
                  </a:lnTo>
                  <a:lnTo>
                    <a:pt x="17923" y="16351"/>
                  </a:lnTo>
                  <a:lnTo>
                    <a:pt x="17077" y="17404"/>
                  </a:lnTo>
                  <a:lnTo>
                    <a:pt x="15538" y="17053"/>
                  </a:lnTo>
                  <a:lnTo>
                    <a:pt x="13923" y="17404"/>
                  </a:lnTo>
                  <a:lnTo>
                    <a:pt x="10308" y="17404"/>
                  </a:lnTo>
                  <a:lnTo>
                    <a:pt x="7154" y="18105"/>
                  </a:lnTo>
                  <a:lnTo>
                    <a:pt x="3154" y="19930"/>
                  </a:lnTo>
                  <a:lnTo>
                    <a:pt x="2385" y="17404"/>
                  </a:lnTo>
                  <a:lnTo>
                    <a:pt x="3154" y="15228"/>
                  </a:lnTo>
                  <a:lnTo>
                    <a:pt x="2385" y="14456"/>
                  </a:lnTo>
                  <a:lnTo>
                    <a:pt x="2000" y="14175"/>
                  </a:lnTo>
                  <a:lnTo>
                    <a:pt x="308" y="14175"/>
                  </a:lnTo>
                  <a:lnTo>
                    <a:pt x="0" y="12632"/>
                  </a:lnTo>
                  <a:lnTo>
                    <a:pt x="0" y="12351"/>
                  </a:lnTo>
                  <a:lnTo>
                    <a:pt x="0" y="11228"/>
                  </a:lnTo>
                  <a:lnTo>
                    <a:pt x="0" y="9754"/>
                  </a:lnTo>
                  <a:lnTo>
                    <a:pt x="308" y="9754"/>
                  </a:lnTo>
                  <a:lnTo>
                    <a:pt x="1231" y="8000"/>
                  </a:lnTo>
                  <a:lnTo>
                    <a:pt x="308" y="7579"/>
                  </a:lnTo>
                  <a:lnTo>
                    <a:pt x="1231" y="6877"/>
                  </a:lnTo>
                  <a:lnTo>
                    <a:pt x="2385" y="6877"/>
                  </a:lnTo>
                  <a:lnTo>
                    <a:pt x="2000" y="5754"/>
                  </a:lnTo>
                  <a:lnTo>
                    <a:pt x="2000" y="5053"/>
                  </a:lnTo>
                  <a:lnTo>
                    <a:pt x="2000" y="4000"/>
                  </a:lnTo>
                  <a:lnTo>
                    <a:pt x="1231" y="3579"/>
                  </a:lnTo>
                  <a:lnTo>
                    <a:pt x="1231" y="2175"/>
                  </a:lnTo>
                  <a:lnTo>
                    <a:pt x="2000" y="182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22" name="Freeform 131">
              <a:extLst>
                <a:ext uri="{FF2B5EF4-FFF2-40B4-BE49-F238E27FC236}">
                  <a16:creationId xmlns:a16="http://schemas.microsoft.com/office/drawing/2014/main" id="{EB918E38-1F61-8940-BA7E-2A8005BE9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714" y="4658134"/>
              <a:ext cx="141950" cy="147306"/>
            </a:xfrm>
            <a:custGeom>
              <a:avLst/>
              <a:gdLst>
                <a:gd name="T0" fmla="*/ 8981 w 20000"/>
                <a:gd name="T1" fmla="*/ 291 h 20000"/>
                <a:gd name="T2" fmla="*/ 8981 w 20000"/>
                <a:gd name="T3" fmla="*/ 0 h 20000"/>
                <a:gd name="T4" fmla="*/ 11774 w 20000"/>
                <a:gd name="T5" fmla="*/ 0 h 20000"/>
                <a:gd name="T6" fmla="*/ 14113 w 20000"/>
                <a:gd name="T7" fmla="*/ 0 h 20000"/>
                <a:gd name="T8" fmla="*/ 15245 w 20000"/>
                <a:gd name="T9" fmla="*/ 0 h 20000"/>
                <a:gd name="T10" fmla="*/ 16075 w 20000"/>
                <a:gd name="T11" fmla="*/ 0 h 20000"/>
                <a:gd name="T12" fmla="*/ 15245 w 20000"/>
                <a:gd name="T13" fmla="*/ 1164 h 20000"/>
                <a:gd name="T14" fmla="*/ 15245 w 20000"/>
                <a:gd name="T15" fmla="*/ 3345 h 20000"/>
                <a:gd name="T16" fmla="*/ 16377 w 20000"/>
                <a:gd name="T17" fmla="*/ 2982 h 20000"/>
                <a:gd name="T18" fmla="*/ 17962 w 20000"/>
                <a:gd name="T19" fmla="*/ 2982 h 20000"/>
                <a:gd name="T20" fmla="*/ 18415 w 20000"/>
                <a:gd name="T21" fmla="*/ 3345 h 20000"/>
                <a:gd name="T22" fmla="*/ 19170 w 20000"/>
                <a:gd name="T23" fmla="*/ 4436 h 20000"/>
                <a:gd name="T24" fmla="*/ 18415 w 20000"/>
                <a:gd name="T25" fmla="*/ 5236 h 20000"/>
                <a:gd name="T26" fmla="*/ 17962 w 20000"/>
                <a:gd name="T27" fmla="*/ 5964 h 20000"/>
                <a:gd name="T28" fmla="*/ 17962 w 20000"/>
                <a:gd name="T29" fmla="*/ 7855 h 20000"/>
                <a:gd name="T30" fmla="*/ 19925 w 20000"/>
                <a:gd name="T31" fmla="*/ 9018 h 20000"/>
                <a:gd name="T32" fmla="*/ 19925 w 20000"/>
                <a:gd name="T33" fmla="*/ 12000 h 20000"/>
                <a:gd name="T34" fmla="*/ 19170 w 20000"/>
                <a:gd name="T35" fmla="*/ 13091 h 20000"/>
                <a:gd name="T36" fmla="*/ 18415 w 20000"/>
                <a:gd name="T37" fmla="*/ 14255 h 20000"/>
                <a:gd name="T38" fmla="*/ 18415 w 20000"/>
                <a:gd name="T39" fmla="*/ 15782 h 20000"/>
                <a:gd name="T40" fmla="*/ 17962 w 20000"/>
                <a:gd name="T41" fmla="*/ 15782 h 20000"/>
                <a:gd name="T42" fmla="*/ 17208 w 20000"/>
                <a:gd name="T43" fmla="*/ 14255 h 20000"/>
                <a:gd name="T44" fmla="*/ 15245 w 20000"/>
                <a:gd name="T45" fmla="*/ 14982 h 20000"/>
                <a:gd name="T46" fmla="*/ 12906 w 20000"/>
                <a:gd name="T47" fmla="*/ 13091 h 20000"/>
                <a:gd name="T48" fmla="*/ 12075 w 20000"/>
                <a:gd name="T49" fmla="*/ 14982 h 20000"/>
                <a:gd name="T50" fmla="*/ 10943 w 20000"/>
                <a:gd name="T51" fmla="*/ 14982 h 20000"/>
                <a:gd name="T52" fmla="*/ 10189 w 20000"/>
                <a:gd name="T53" fmla="*/ 14255 h 20000"/>
                <a:gd name="T54" fmla="*/ 9736 w 20000"/>
                <a:gd name="T55" fmla="*/ 16145 h 20000"/>
                <a:gd name="T56" fmla="*/ 10943 w 20000"/>
                <a:gd name="T57" fmla="*/ 16945 h 20000"/>
                <a:gd name="T58" fmla="*/ 10943 w 20000"/>
                <a:gd name="T59" fmla="*/ 19127 h 20000"/>
                <a:gd name="T60" fmla="*/ 10189 w 20000"/>
                <a:gd name="T61" fmla="*/ 19127 h 20000"/>
                <a:gd name="T62" fmla="*/ 9736 w 20000"/>
                <a:gd name="T63" fmla="*/ 18764 h 20000"/>
                <a:gd name="T64" fmla="*/ 8981 w 20000"/>
                <a:gd name="T65" fmla="*/ 19127 h 20000"/>
                <a:gd name="T66" fmla="*/ 7849 w 20000"/>
                <a:gd name="T67" fmla="*/ 19927 h 20000"/>
                <a:gd name="T68" fmla="*/ 4679 w 20000"/>
                <a:gd name="T69" fmla="*/ 16945 h 20000"/>
                <a:gd name="T70" fmla="*/ 3547 w 20000"/>
                <a:gd name="T71" fmla="*/ 15782 h 20000"/>
                <a:gd name="T72" fmla="*/ 4679 w 20000"/>
                <a:gd name="T73" fmla="*/ 16145 h 20000"/>
                <a:gd name="T74" fmla="*/ 4679 w 20000"/>
                <a:gd name="T75" fmla="*/ 15782 h 20000"/>
                <a:gd name="T76" fmla="*/ 2792 w 20000"/>
                <a:gd name="T77" fmla="*/ 14982 h 20000"/>
                <a:gd name="T78" fmla="*/ 1962 w 20000"/>
                <a:gd name="T79" fmla="*/ 13818 h 20000"/>
                <a:gd name="T80" fmla="*/ 2792 w 20000"/>
                <a:gd name="T81" fmla="*/ 13818 h 20000"/>
                <a:gd name="T82" fmla="*/ 1962 w 20000"/>
                <a:gd name="T83" fmla="*/ 13091 h 20000"/>
                <a:gd name="T84" fmla="*/ 2792 w 20000"/>
                <a:gd name="T85" fmla="*/ 12364 h 20000"/>
                <a:gd name="T86" fmla="*/ 1962 w 20000"/>
                <a:gd name="T87" fmla="*/ 12000 h 20000"/>
                <a:gd name="T88" fmla="*/ 1585 w 20000"/>
                <a:gd name="T89" fmla="*/ 12364 h 20000"/>
                <a:gd name="T90" fmla="*/ 830 w 20000"/>
                <a:gd name="T91" fmla="*/ 10836 h 20000"/>
                <a:gd name="T92" fmla="*/ 0 w 20000"/>
                <a:gd name="T93" fmla="*/ 9382 h 20000"/>
                <a:gd name="T94" fmla="*/ 1585 w 20000"/>
                <a:gd name="T95" fmla="*/ 9382 h 20000"/>
                <a:gd name="T96" fmla="*/ 1962 w 20000"/>
                <a:gd name="T97" fmla="*/ 7127 h 20000"/>
                <a:gd name="T98" fmla="*/ 2792 w 20000"/>
                <a:gd name="T99" fmla="*/ 7855 h 20000"/>
                <a:gd name="T100" fmla="*/ 3925 w 20000"/>
                <a:gd name="T101" fmla="*/ 7127 h 20000"/>
                <a:gd name="T102" fmla="*/ 1962 w 20000"/>
                <a:gd name="T103" fmla="*/ 6400 h 20000"/>
                <a:gd name="T104" fmla="*/ 1962 w 20000"/>
                <a:gd name="T105" fmla="*/ 5236 h 20000"/>
                <a:gd name="T106" fmla="*/ 2792 w 20000"/>
                <a:gd name="T107" fmla="*/ 5236 h 20000"/>
                <a:gd name="T108" fmla="*/ 2792 w 20000"/>
                <a:gd name="T109" fmla="*/ 4145 h 20000"/>
                <a:gd name="T110" fmla="*/ 5132 w 20000"/>
                <a:gd name="T111" fmla="*/ 4145 h 20000"/>
                <a:gd name="T112" fmla="*/ 7094 w 20000"/>
                <a:gd name="T113" fmla="*/ 4145 h 20000"/>
                <a:gd name="T114" fmla="*/ 8981 w 20000"/>
                <a:gd name="T115" fmla="*/ 4145 h 20000"/>
                <a:gd name="T116" fmla="*/ 8981 w 20000"/>
                <a:gd name="T117" fmla="*/ 29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00" h="20000">
                  <a:moveTo>
                    <a:pt x="8981" y="291"/>
                  </a:moveTo>
                  <a:lnTo>
                    <a:pt x="8981" y="0"/>
                  </a:lnTo>
                  <a:lnTo>
                    <a:pt x="11774" y="0"/>
                  </a:lnTo>
                  <a:lnTo>
                    <a:pt x="14113" y="0"/>
                  </a:lnTo>
                  <a:lnTo>
                    <a:pt x="15245" y="0"/>
                  </a:lnTo>
                  <a:lnTo>
                    <a:pt x="16075" y="0"/>
                  </a:lnTo>
                  <a:lnTo>
                    <a:pt x="15245" y="1164"/>
                  </a:lnTo>
                  <a:lnTo>
                    <a:pt x="15245" y="3345"/>
                  </a:lnTo>
                  <a:lnTo>
                    <a:pt x="16377" y="2982"/>
                  </a:lnTo>
                  <a:lnTo>
                    <a:pt x="17962" y="2982"/>
                  </a:lnTo>
                  <a:lnTo>
                    <a:pt x="18415" y="3345"/>
                  </a:lnTo>
                  <a:lnTo>
                    <a:pt x="19170" y="4436"/>
                  </a:lnTo>
                  <a:lnTo>
                    <a:pt x="18415" y="5236"/>
                  </a:lnTo>
                  <a:lnTo>
                    <a:pt x="17962" y="5964"/>
                  </a:lnTo>
                  <a:lnTo>
                    <a:pt x="17962" y="7855"/>
                  </a:lnTo>
                  <a:lnTo>
                    <a:pt x="19925" y="9018"/>
                  </a:lnTo>
                  <a:lnTo>
                    <a:pt x="19925" y="12000"/>
                  </a:lnTo>
                  <a:lnTo>
                    <a:pt x="19170" y="13091"/>
                  </a:lnTo>
                  <a:lnTo>
                    <a:pt x="18415" y="14255"/>
                  </a:lnTo>
                  <a:lnTo>
                    <a:pt x="18415" y="15782"/>
                  </a:lnTo>
                  <a:lnTo>
                    <a:pt x="17962" y="15782"/>
                  </a:lnTo>
                  <a:lnTo>
                    <a:pt x="17208" y="14255"/>
                  </a:lnTo>
                  <a:lnTo>
                    <a:pt x="15245" y="14982"/>
                  </a:lnTo>
                  <a:lnTo>
                    <a:pt x="12906" y="13091"/>
                  </a:lnTo>
                  <a:lnTo>
                    <a:pt x="12075" y="14982"/>
                  </a:lnTo>
                  <a:lnTo>
                    <a:pt x="10943" y="14982"/>
                  </a:lnTo>
                  <a:lnTo>
                    <a:pt x="10189" y="14255"/>
                  </a:lnTo>
                  <a:lnTo>
                    <a:pt x="9736" y="16145"/>
                  </a:lnTo>
                  <a:lnTo>
                    <a:pt x="10943" y="16945"/>
                  </a:lnTo>
                  <a:lnTo>
                    <a:pt x="10943" y="19127"/>
                  </a:lnTo>
                  <a:lnTo>
                    <a:pt x="10189" y="19127"/>
                  </a:lnTo>
                  <a:lnTo>
                    <a:pt x="9736" y="18764"/>
                  </a:lnTo>
                  <a:lnTo>
                    <a:pt x="8981" y="19127"/>
                  </a:lnTo>
                  <a:lnTo>
                    <a:pt x="7849" y="19927"/>
                  </a:lnTo>
                  <a:lnTo>
                    <a:pt x="4679" y="16945"/>
                  </a:lnTo>
                  <a:lnTo>
                    <a:pt x="3547" y="15782"/>
                  </a:lnTo>
                  <a:lnTo>
                    <a:pt x="4679" y="16145"/>
                  </a:lnTo>
                  <a:lnTo>
                    <a:pt x="4679" y="15782"/>
                  </a:lnTo>
                  <a:lnTo>
                    <a:pt x="2792" y="14982"/>
                  </a:lnTo>
                  <a:lnTo>
                    <a:pt x="1962" y="13818"/>
                  </a:lnTo>
                  <a:lnTo>
                    <a:pt x="2792" y="13818"/>
                  </a:lnTo>
                  <a:lnTo>
                    <a:pt x="1962" y="13091"/>
                  </a:lnTo>
                  <a:lnTo>
                    <a:pt x="2792" y="12364"/>
                  </a:lnTo>
                  <a:lnTo>
                    <a:pt x="1962" y="12000"/>
                  </a:lnTo>
                  <a:lnTo>
                    <a:pt x="1585" y="12364"/>
                  </a:lnTo>
                  <a:lnTo>
                    <a:pt x="830" y="10836"/>
                  </a:lnTo>
                  <a:lnTo>
                    <a:pt x="0" y="9382"/>
                  </a:lnTo>
                  <a:lnTo>
                    <a:pt x="1585" y="9382"/>
                  </a:lnTo>
                  <a:lnTo>
                    <a:pt x="1962" y="7127"/>
                  </a:lnTo>
                  <a:lnTo>
                    <a:pt x="2792" y="7855"/>
                  </a:lnTo>
                  <a:lnTo>
                    <a:pt x="3925" y="7127"/>
                  </a:lnTo>
                  <a:lnTo>
                    <a:pt x="1962" y="6400"/>
                  </a:lnTo>
                  <a:lnTo>
                    <a:pt x="1962" y="5236"/>
                  </a:lnTo>
                  <a:lnTo>
                    <a:pt x="2792" y="5236"/>
                  </a:lnTo>
                  <a:lnTo>
                    <a:pt x="2792" y="4145"/>
                  </a:lnTo>
                  <a:lnTo>
                    <a:pt x="5132" y="4145"/>
                  </a:lnTo>
                  <a:lnTo>
                    <a:pt x="7094" y="4145"/>
                  </a:lnTo>
                  <a:lnTo>
                    <a:pt x="8981" y="4145"/>
                  </a:lnTo>
                  <a:lnTo>
                    <a:pt x="8981" y="29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23" name="Freeform 130">
              <a:extLst>
                <a:ext uri="{FF2B5EF4-FFF2-40B4-BE49-F238E27FC236}">
                  <a16:creationId xmlns:a16="http://schemas.microsoft.com/office/drawing/2014/main" id="{3D27CA0B-DE1F-D341-923B-0F2AE928B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716" y="4378251"/>
              <a:ext cx="77671" cy="20087"/>
            </a:xfrm>
            <a:custGeom>
              <a:avLst/>
              <a:gdLst>
                <a:gd name="T0" fmla="*/ 1370 w 20000"/>
                <a:gd name="T1" fmla="*/ 5405 h 20000"/>
                <a:gd name="T2" fmla="*/ 7808 w 20000"/>
                <a:gd name="T3" fmla="*/ 0 h 20000"/>
                <a:gd name="T4" fmla="*/ 12740 w 20000"/>
                <a:gd name="T5" fmla="*/ 0 h 20000"/>
                <a:gd name="T6" fmla="*/ 16164 w 20000"/>
                <a:gd name="T7" fmla="*/ 5405 h 20000"/>
                <a:gd name="T8" fmla="*/ 19863 w 20000"/>
                <a:gd name="T9" fmla="*/ 5405 h 20000"/>
                <a:gd name="T10" fmla="*/ 16986 w 20000"/>
                <a:gd name="T11" fmla="*/ 14054 h 20000"/>
                <a:gd name="T12" fmla="*/ 11233 w 20000"/>
                <a:gd name="T13" fmla="*/ 5405 h 20000"/>
                <a:gd name="T14" fmla="*/ 9178 w 20000"/>
                <a:gd name="T15" fmla="*/ 10811 h 20000"/>
                <a:gd name="T16" fmla="*/ 6986 w 20000"/>
                <a:gd name="T17" fmla="*/ 10811 h 20000"/>
                <a:gd name="T18" fmla="*/ 6986 w 20000"/>
                <a:gd name="T19" fmla="*/ 14054 h 20000"/>
                <a:gd name="T20" fmla="*/ 0 w 20000"/>
                <a:gd name="T21" fmla="*/ 19459 h 20000"/>
                <a:gd name="T22" fmla="*/ 0 w 20000"/>
                <a:gd name="T23" fmla="*/ 14054 h 20000"/>
                <a:gd name="T24" fmla="*/ 1370 w 20000"/>
                <a:gd name="T25" fmla="*/ 10811 h 20000"/>
                <a:gd name="T26" fmla="*/ 1370 w 20000"/>
                <a:gd name="T27" fmla="*/ 540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00" h="20000">
                  <a:moveTo>
                    <a:pt x="1370" y="5405"/>
                  </a:moveTo>
                  <a:lnTo>
                    <a:pt x="7808" y="0"/>
                  </a:lnTo>
                  <a:lnTo>
                    <a:pt x="12740" y="0"/>
                  </a:lnTo>
                  <a:lnTo>
                    <a:pt x="16164" y="5405"/>
                  </a:lnTo>
                  <a:lnTo>
                    <a:pt x="19863" y="5405"/>
                  </a:lnTo>
                  <a:lnTo>
                    <a:pt x="16986" y="14054"/>
                  </a:lnTo>
                  <a:lnTo>
                    <a:pt x="11233" y="5405"/>
                  </a:lnTo>
                  <a:lnTo>
                    <a:pt x="9178" y="10811"/>
                  </a:lnTo>
                  <a:lnTo>
                    <a:pt x="6986" y="10811"/>
                  </a:lnTo>
                  <a:lnTo>
                    <a:pt x="6986" y="14054"/>
                  </a:lnTo>
                  <a:lnTo>
                    <a:pt x="0" y="19459"/>
                  </a:lnTo>
                  <a:lnTo>
                    <a:pt x="0" y="14054"/>
                  </a:lnTo>
                  <a:lnTo>
                    <a:pt x="1370" y="10811"/>
                  </a:lnTo>
                  <a:lnTo>
                    <a:pt x="1370" y="540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24" name="Freeform 129">
              <a:extLst>
                <a:ext uri="{FF2B5EF4-FFF2-40B4-BE49-F238E27FC236}">
                  <a16:creationId xmlns:a16="http://schemas.microsoft.com/office/drawing/2014/main" id="{955C735A-9290-E74D-9CBC-1E27E7549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114" y="4447887"/>
              <a:ext cx="109812" cy="147306"/>
            </a:xfrm>
            <a:custGeom>
              <a:avLst/>
              <a:gdLst>
                <a:gd name="T0" fmla="*/ 2647 w 20000"/>
                <a:gd name="T1" fmla="*/ 5236 h 20000"/>
                <a:gd name="T2" fmla="*/ 2647 w 20000"/>
                <a:gd name="T3" fmla="*/ 3418 h 20000"/>
                <a:gd name="T4" fmla="*/ 2059 w 20000"/>
                <a:gd name="T5" fmla="*/ 1164 h 20000"/>
                <a:gd name="T6" fmla="*/ 2647 w 20000"/>
                <a:gd name="T7" fmla="*/ 0 h 20000"/>
                <a:gd name="T8" fmla="*/ 12745 w 20000"/>
                <a:gd name="T9" fmla="*/ 436 h 20000"/>
                <a:gd name="T10" fmla="*/ 13235 w 20000"/>
                <a:gd name="T11" fmla="*/ 0 h 20000"/>
                <a:gd name="T12" fmla="*/ 14706 w 20000"/>
                <a:gd name="T13" fmla="*/ 0 h 20000"/>
                <a:gd name="T14" fmla="*/ 15784 w 20000"/>
                <a:gd name="T15" fmla="*/ 436 h 20000"/>
                <a:gd name="T16" fmla="*/ 14706 w 20000"/>
                <a:gd name="T17" fmla="*/ 1164 h 20000"/>
                <a:gd name="T18" fmla="*/ 16863 w 20000"/>
                <a:gd name="T19" fmla="*/ 2255 h 20000"/>
                <a:gd name="T20" fmla="*/ 16863 w 20000"/>
                <a:gd name="T21" fmla="*/ 3418 h 20000"/>
                <a:gd name="T22" fmla="*/ 15784 w 20000"/>
                <a:gd name="T23" fmla="*/ 4873 h 20000"/>
                <a:gd name="T24" fmla="*/ 17255 w 20000"/>
                <a:gd name="T25" fmla="*/ 5236 h 20000"/>
                <a:gd name="T26" fmla="*/ 17255 w 20000"/>
                <a:gd name="T27" fmla="*/ 6400 h 20000"/>
                <a:gd name="T28" fmla="*/ 17255 w 20000"/>
                <a:gd name="T29" fmla="*/ 7127 h 20000"/>
                <a:gd name="T30" fmla="*/ 18333 w 20000"/>
                <a:gd name="T31" fmla="*/ 8291 h 20000"/>
                <a:gd name="T32" fmla="*/ 17255 w 20000"/>
                <a:gd name="T33" fmla="*/ 9382 h 20000"/>
                <a:gd name="T34" fmla="*/ 17255 w 20000"/>
                <a:gd name="T35" fmla="*/ 10836 h 20000"/>
                <a:gd name="T36" fmla="*/ 17255 w 20000"/>
                <a:gd name="T37" fmla="*/ 12800 h 20000"/>
                <a:gd name="T38" fmla="*/ 18333 w 20000"/>
                <a:gd name="T39" fmla="*/ 15055 h 20000"/>
                <a:gd name="T40" fmla="*/ 19902 w 20000"/>
                <a:gd name="T41" fmla="*/ 16145 h 20000"/>
                <a:gd name="T42" fmla="*/ 19314 w 20000"/>
                <a:gd name="T43" fmla="*/ 16945 h 20000"/>
                <a:gd name="T44" fmla="*/ 15784 w 20000"/>
                <a:gd name="T45" fmla="*/ 17236 h 20000"/>
                <a:gd name="T46" fmla="*/ 13235 w 20000"/>
                <a:gd name="T47" fmla="*/ 18036 h 20000"/>
                <a:gd name="T48" fmla="*/ 8627 w 20000"/>
                <a:gd name="T49" fmla="*/ 19200 h 20000"/>
                <a:gd name="T50" fmla="*/ 6078 w 20000"/>
                <a:gd name="T51" fmla="*/ 19927 h 20000"/>
                <a:gd name="T52" fmla="*/ 2647 w 20000"/>
                <a:gd name="T53" fmla="*/ 19927 h 20000"/>
                <a:gd name="T54" fmla="*/ 2647 w 20000"/>
                <a:gd name="T55" fmla="*/ 18764 h 20000"/>
                <a:gd name="T56" fmla="*/ 2059 w 20000"/>
                <a:gd name="T57" fmla="*/ 16945 h 20000"/>
                <a:gd name="T58" fmla="*/ 0 w 20000"/>
                <a:gd name="T59" fmla="*/ 13891 h 20000"/>
                <a:gd name="T60" fmla="*/ 2059 w 20000"/>
                <a:gd name="T61" fmla="*/ 12000 h 20000"/>
                <a:gd name="T62" fmla="*/ 2059 w 20000"/>
                <a:gd name="T63" fmla="*/ 10109 h 20000"/>
                <a:gd name="T64" fmla="*/ 3627 w 20000"/>
                <a:gd name="T65" fmla="*/ 9382 h 20000"/>
                <a:gd name="T66" fmla="*/ 3627 w 20000"/>
                <a:gd name="T67" fmla="*/ 8291 h 20000"/>
                <a:gd name="T68" fmla="*/ 2647 w 20000"/>
                <a:gd name="T69" fmla="*/ 5964 h 20000"/>
                <a:gd name="T70" fmla="*/ 2647 w 20000"/>
                <a:gd name="T71" fmla="*/ 523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000" h="20000">
                  <a:moveTo>
                    <a:pt x="2647" y="5236"/>
                  </a:moveTo>
                  <a:lnTo>
                    <a:pt x="2647" y="3418"/>
                  </a:lnTo>
                  <a:lnTo>
                    <a:pt x="2059" y="1164"/>
                  </a:lnTo>
                  <a:lnTo>
                    <a:pt x="2647" y="0"/>
                  </a:lnTo>
                  <a:lnTo>
                    <a:pt x="12745" y="436"/>
                  </a:lnTo>
                  <a:lnTo>
                    <a:pt x="13235" y="0"/>
                  </a:lnTo>
                  <a:lnTo>
                    <a:pt x="14706" y="0"/>
                  </a:lnTo>
                  <a:lnTo>
                    <a:pt x="15784" y="436"/>
                  </a:lnTo>
                  <a:lnTo>
                    <a:pt x="14706" y="1164"/>
                  </a:lnTo>
                  <a:lnTo>
                    <a:pt x="16863" y="2255"/>
                  </a:lnTo>
                  <a:lnTo>
                    <a:pt x="16863" y="3418"/>
                  </a:lnTo>
                  <a:lnTo>
                    <a:pt x="15784" y="4873"/>
                  </a:lnTo>
                  <a:lnTo>
                    <a:pt x="17255" y="5236"/>
                  </a:lnTo>
                  <a:lnTo>
                    <a:pt x="17255" y="6400"/>
                  </a:lnTo>
                  <a:lnTo>
                    <a:pt x="17255" y="7127"/>
                  </a:lnTo>
                  <a:lnTo>
                    <a:pt x="18333" y="8291"/>
                  </a:lnTo>
                  <a:lnTo>
                    <a:pt x="17255" y="9382"/>
                  </a:lnTo>
                  <a:lnTo>
                    <a:pt x="17255" y="10836"/>
                  </a:lnTo>
                  <a:lnTo>
                    <a:pt x="17255" y="12800"/>
                  </a:lnTo>
                  <a:lnTo>
                    <a:pt x="18333" y="15055"/>
                  </a:lnTo>
                  <a:lnTo>
                    <a:pt x="19902" y="16145"/>
                  </a:lnTo>
                  <a:lnTo>
                    <a:pt x="19314" y="16945"/>
                  </a:lnTo>
                  <a:lnTo>
                    <a:pt x="15784" y="17236"/>
                  </a:lnTo>
                  <a:lnTo>
                    <a:pt x="13235" y="18036"/>
                  </a:lnTo>
                  <a:lnTo>
                    <a:pt x="8627" y="19200"/>
                  </a:lnTo>
                  <a:lnTo>
                    <a:pt x="6078" y="19927"/>
                  </a:lnTo>
                  <a:lnTo>
                    <a:pt x="2647" y="19927"/>
                  </a:lnTo>
                  <a:lnTo>
                    <a:pt x="2647" y="18764"/>
                  </a:lnTo>
                  <a:lnTo>
                    <a:pt x="2059" y="16945"/>
                  </a:lnTo>
                  <a:lnTo>
                    <a:pt x="0" y="13891"/>
                  </a:lnTo>
                  <a:lnTo>
                    <a:pt x="2059" y="12000"/>
                  </a:lnTo>
                  <a:lnTo>
                    <a:pt x="2059" y="10109"/>
                  </a:lnTo>
                  <a:lnTo>
                    <a:pt x="3627" y="9382"/>
                  </a:lnTo>
                  <a:lnTo>
                    <a:pt x="3627" y="8291"/>
                  </a:lnTo>
                  <a:lnTo>
                    <a:pt x="2647" y="5964"/>
                  </a:lnTo>
                  <a:lnTo>
                    <a:pt x="2647" y="523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25" name="Freeform 128">
              <a:extLst>
                <a:ext uri="{FF2B5EF4-FFF2-40B4-BE49-F238E27FC236}">
                  <a16:creationId xmlns:a16="http://schemas.microsoft.com/office/drawing/2014/main" id="{EBA08864-9583-C94C-8825-8077AC160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909" y="4406375"/>
              <a:ext cx="175429" cy="131236"/>
            </a:xfrm>
            <a:custGeom>
              <a:avLst/>
              <a:gdLst>
                <a:gd name="T0" fmla="*/ 3780 w 20000"/>
                <a:gd name="T1" fmla="*/ 0 h 20000"/>
                <a:gd name="T2" fmla="*/ 5671 w 20000"/>
                <a:gd name="T3" fmla="*/ 0 h 20000"/>
                <a:gd name="T4" fmla="*/ 5671 w 20000"/>
                <a:gd name="T5" fmla="*/ 902 h 20000"/>
                <a:gd name="T6" fmla="*/ 7256 w 20000"/>
                <a:gd name="T7" fmla="*/ 1311 h 20000"/>
                <a:gd name="T8" fmla="*/ 8232 w 20000"/>
                <a:gd name="T9" fmla="*/ 902 h 20000"/>
                <a:gd name="T10" fmla="*/ 8841 w 20000"/>
                <a:gd name="T11" fmla="*/ 902 h 20000"/>
                <a:gd name="T12" fmla="*/ 10427 w 20000"/>
                <a:gd name="T13" fmla="*/ 902 h 20000"/>
                <a:gd name="T14" fmla="*/ 10427 w 20000"/>
                <a:gd name="T15" fmla="*/ 1311 h 20000"/>
                <a:gd name="T16" fmla="*/ 10732 w 20000"/>
                <a:gd name="T17" fmla="*/ 2131 h 20000"/>
                <a:gd name="T18" fmla="*/ 11341 w 20000"/>
                <a:gd name="T19" fmla="*/ 2131 h 20000"/>
                <a:gd name="T20" fmla="*/ 12317 w 20000"/>
                <a:gd name="T21" fmla="*/ 3361 h 20000"/>
                <a:gd name="T22" fmla="*/ 13902 w 20000"/>
                <a:gd name="T23" fmla="*/ 2131 h 20000"/>
                <a:gd name="T24" fmla="*/ 14817 w 20000"/>
                <a:gd name="T25" fmla="*/ 2131 h 20000"/>
                <a:gd name="T26" fmla="*/ 15488 w 20000"/>
                <a:gd name="T27" fmla="*/ 1311 h 20000"/>
                <a:gd name="T28" fmla="*/ 15793 w 20000"/>
                <a:gd name="T29" fmla="*/ 902 h 20000"/>
                <a:gd name="T30" fmla="*/ 17073 w 20000"/>
                <a:gd name="T31" fmla="*/ 3361 h 20000"/>
                <a:gd name="T32" fmla="*/ 17317 w 20000"/>
                <a:gd name="T33" fmla="*/ 4262 h 20000"/>
                <a:gd name="T34" fmla="*/ 18049 w 20000"/>
                <a:gd name="T35" fmla="*/ 4672 h 20000"/>
                <a:gd name="T36" fmla="*/ 18049 w 20000"/>
                <a:gd name="T37" fmla="*/ 6393 h 20000"/>
                <a:gd name="T38" fmla="*/ 18293 w 20000"/>
                <a:gd name="T39" fmla="*/ 6885 h 20000"/>
                <a:gd name="T40" fmla="*/ 18293 w 20000"/>
                <a:gd name="T41" fmla="*/ 8033 h 20000"/>
                <a:gd name="T42" fmla="*/ 19573 w 20000"/>
                <a:gd name="T43" fmla="*/ 9754 h 20000"/>
                <a:gd name="T44" fmla="*/ 18963 w 20000"/>
                <a:gd name="T45" fmla="*/ 10246 h 20000"/>
                <a:gd name="T46" fmla="*/ 18963 w 20000"/>
                <a:gd name="T47" fmla="*/ 11885 h 20000"/>
                <a:gd name="T48" fmla="*/ 19573 w 20000"/>
                <a:gd name="T49" fmla="*/ 12295 h 20000"/>
                <a:gd name="T50" fmla="*/ 19573 w 20000"/>
                <a:gd name="T51" fmla="*/ 13607 h 20000"/>
                <a:gd name="T52" fmla="*/ 19573 w 20000"/>
                <a:gd name="T53" fmla="*/ 14426 h 20000"/>
                <a:gd name="T54" fmla="*/ 19939 w 20000"/>
                <a:gd name="T55" fmla="*/ 15738 h 20000"/>
                <a:gd name="T56" fmla="*/ 18963 w 20000"/>
                <a:gd name="T57" fmla="*/ 15738 h 20000"/>
                <a:gd name="T58" fmla="*/ 18293 w 20000"/>
                <a:gd name="T59" fmla="*/ 16557 h 20000"/>
                <a:gd name="T60" fmla="*/ 18963 w 20000"/>
                <a:gd name="T61" fmla="*/ 16967 h 20000"/>
                <a:gd name="T62" fmla="*/ 18293 w 20000"/>
                <a:gd name="T63" fmla="*/ 19098 h 20000"/>
                <a:gd name="T64" fmla="*/ 18049 w 20000"/>
                <a:gd name="T65" fmla="*/ 19098 h 20000"/>
                <a:gd name="T66" fmla="*/ 17073 w 20000"/>
                <a:gd name="T67" fmla="*/ 18607 h 20000"/>
                <a:gd name="T68" fmla="*/ 17073 w 20000"/>
                <a:gd name="T69" fmla="*/ 19918 h 20000"/>
                <a:gd name="T70" fmla="*/ 15793 w 20000"/>
                <a:gd name="T71" fmla="*/ 19918 h 20000"/>
                <a:gd name="T72" fmla="*/ 14817 w 20000"/>
                <a:gd name="T73" fmla="*/ 19918 h 20000"/>
                <a:gd name="T74" fmla="*/ 14817 w 20000"/>
                <a:gd name="T75" fmla="*/ 17787 h 20000"/>
                <a:gd name="T76" fmla="*/ 14207 w 20000"/>
                <a:gd name="T77" fmla="*/ 15738 h 20000"/>
                <a:gd name="T78" fmla="*/ 12927 w 20000"/>
                <a:gd name="T79" fmla="*/ 15738 h 20000"/>
                <a:gd name="T80" fmla="*/ 11707 w 20000"/>
                <a:gd name="T81" fmla="*/ 15738 h 20000"/>
                <a:gd name="T82" fmla="*/ 11707 w 20000"/>
                <a:gd name="T83" fmla="*/ 13607 h 20000"/>
                <a:gd name="T84" fmla="*/ 11341 w 20000"/>
                <a:gd name="T85" fmla="*/ 13115 h 20000"/>
                <a:gd name="T86" fmla="*/ 11341 w 20000"/>
                <a:gd name="T87" fmla="*/ 11885 h 20000"/>
                <a:gd name="T88" fmla="*/ 10427 w 20000"/>
                <a:gd name="T89" fmla="*/ 9754 h 20000"/>
                <a:gd name="T90" fmla="*/ 7561 w 20000"/>
                <a:gd name="T91" fmla="*/ 10246 h 20000"/>
                <a:gd name="T92" fmla="*/ 7256 w 20000"/>
                <a:gd name="T93" fmla="*/ 10246 h 20000"/>
                <a:gd name="T94" fmla="*/ 6341 w 20000"/>
                <a:gd name="T95" fmla="*/ 12295 h 20000"/>
                <a:gd name="T96" fmla="*/ 5671 w 20000"/>
                <a:gd name="T97" fmla="*/ 12295 h 20000"/>
                <a:gd name="T98" fmla="*/ 4756 w 20000"/>
                <a:gd name="T99" fmla="*/ 13607 h 20000"/>
                <a:gd name="T100" fmla="*/ 4085 w 20000"/>
                <a:gd name="T101" fmla="*/ 12295 h 20000"/>
                <a:gd name="T102" fmla="*/ 3780 w 20000"/>
                <a:gd name="T103" fmla="*/ 11066 h 20000"/>
                <a:gd name="T104" fmla="*/ 1585 w 20000"/>
                <a:gd name="T105" fmla="*/ 8934 h 20000"/>
                <a:gd name="T106" fmla="*/ 976 w 20000"/>
                <a:gd name="T107" fmla="*/ 7705 h 20000"/>
                <a:gd name="T108" fmla="*/ 0 w 20000"/>
                <a:gd name="T109" fmla="*/ 6885 h 20000"/>
                <a:gd name="T110" fmla="*/ 976 w 20000"/>
                <a:gd name="T111" fmla="*/ 4672 h 20000"/>
                <a:gd name="T112" fmla="*/ 3110 w 20000"/>
                <a:gd name="T113" fmla="*/ 3361 h 20000"/>
                <a:gd name="T114" fmla="*/ 3780 w 20000"/>
                <a:gd name="T115" fmla="*/ 2131 h 20000"/>
                <a:gd name="T116" fmla="*/ 3110 w 20000"/>
                <a:gd name="T117" fmla="*/ 1311 h 20000"/>
                <a:gd name="T118" fmla="*/ 3780 w 20000"/>
                <a:gd name="T119" fmla="*/ 902 h 20000"/>
                <a:gd name="T120" fmla="*/ 3780 w 20000"/>
                <a:gd name="T12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00" h="20000">
                  <a:moveTo>
                    <a:pt x="3780" y="0"/>
                  </a:moveTo>
                  <a:lnTo>
                    <a:pt x="5671" y="0"/>
                  </a:lnTo>
                  <a:lnTo>
                    <a:pt x="5671" y="902"/>
                  </a:lnTo>
                  <a:lnTo>
                    <a:pt x="7256" y="1311"/>
                  </a:lnTo>
                  <a:lnTo>
                    <a:pt x="8232" y="902"/>
                  </a:lnTo>
                  <a:lnTo>
                    <a:pt x="8841" y="902"/>
                  </a:lnTo>
                  <a:lnTo>
                    <a:pt x="10427" y="902"/>
                  </a:lnTo>
                  <a:lnTo>
                    <a:pt x="10427" y="1311"/>
                  </a:lnTo>
                  <a:lnTo>
                    <a:pt x="10732" y="2131"/>
                  </a:lnTo>
                  <a:lnTo>
                    <a:pt x="11341" y="2131"/>
                  </a:lnTo>
                  <a:lnTo>
                    <a:pt x="12317" y="3361"/>
                  </a:lnTo>
                  <a:lnTo>
                    <a:pt x="13902" y="2131"/>
                  </a:lnTo>
                  <a:lnTo>
                    <a:pt x="14817" y="2131"/>
                  </a:lnTo>
                  <a:lnTo>
                    <a:pt x="15488" y="1311"/>
                  </a:lnTo>
                  <a:lnTo>
                    <a:pt x="15793" y="902"/>
                  </a:lnTo>
                  <a:lnTo>
                    <a:pt x="17073" y="3361"/>
                  </a:lnTo>
                  <a:lnTo>
                    <a:pt x="17317" y="4262"/>
                  </a:lnTo>
                  <a:lnTo>
                    <a:pt x="18049" y="4672"/>
                  </a:lnTo>
                  <a:lnTo>
                    <a:pt x="18049" y="6393"/>
                  </a:lnTo>
                  <a:lnTo>
                    <a:pt x="18293" y="6885"/>
                  </a:lnTo>
                  <a:lnTo>
                    <a:pt x="18293" y="8033"/>
                  </a:lnTo>
                  <a:lnTo>
                    <a:pt x="19573" y="9754"/>
                  </a:lnTo>
                  <a:lnTo>
                    <a:pt x="18963" y="10246"/>
                  </a:lnTo>
                  <a:lnTo>
                    <a:pt x="18963" y="11885"/>
                  </a:lnTo>
                  <a:lnTo>
                    <a:pt x="19573" y="12295"/>
                  </a:lnTo>
                  <a:lnTo>
                    <a:pt x="19573" y="13607"/>
                  </a:lnTo>
                  <a:lnTo>
                    <a:pt x="19573" y="14426"/>
                  </a:lnTo>
                  <a:lnTo>
                    <a:pt x="19939" y="15738"/>
                  </a:lnTo>
                  <a:lnTo>
                    <a:pt x="18963" y="15738"/>
                  </a:lnTo>
                  <a:lnTo>
                    <a:pt x="18293" y="16557"/>
                  </a:lnTo>
                  <a:lnTo>
                    <a:pt x="18963" y="16967"/>
                  </a:lnTo>
                  <a:lnTo>
                    <a:pt x="18293" y="19098"/>
                  </a:lnTo>
                  <a:lnTo>
                    <a:pt x="18049" y="19098"/>
                  </a:lnTo>
                  <a:lnTo>
                    <a:pt x="17073" y="18607"/>
                  </a:lnTo>
                  <a:lnTo>
                    <a:pt x="17073" y="19918"/>
                  </a:lnTo>
                  <a:lnTo>
                    <a:pt x="15793" y="19918"/>
                  </a:lnTo>
                  <a:lnTo>
                    <a:pt x="14817" y="19918"/>
                  </a:lnTo>
                  <a:lnTo>
                    <a:pt x="14817" y="17787"/>
                  </a:lnTo>
                  <a:lnTo>
                    <a:pt x="14207" y="15738"/>
                  </a:lnTo>
                  <a:lnTo>
                    <a:pt x="12927" y="15738"/>
                  </a:lnTo>
                  <a:lnTo>
                    <a:pt x="11707" y="15738"/>
                  </a:lnTo>
                  <a:lnTo>
                    <a:pt x="11707" y="13607"/>
                  </a:lnTo>
                  <a:lnTo>
                    <a:pt x="11341" y="13115"/>
                  </a:lnTo>
                  <a:lnTo>
                    <a:pt x="11341" y="11885"/>
                  </a:lnTo>
                  <a:lnTo>
                    <a:pt x="10427" y="9754"/>
                  </a:lnTo>
                  <a:lnTo>
                    <a:pt x="7561" y="10246"/>
                  </a:lnTo>
                  <a:lnTo>
                    <a:pt x="7256" y="10246"/>
                  </a:lnTo>
                  <a:lnTo>
                    <a:pt x="6341" y="12295"/>
                  </a:lnTo>
                  <a:lnTo>
                    <a:pt x="5671" y="12295"/>
                  </a:lnTo>
                  <a:lnTo>
                    <a:pt x="4756" y="13607"/>
                  </a:lnTo>
                  <a:lnTo>
                    <a:pt x="4085" y="12295"/>
                  </a:lnTo>
                  <a:lnTo>
                    <a:pt x="3780" y="11066"/>
                  </a:lnTo>
                  <a:lnTo>
                    <a:pt x="1585" y="8934"/>
                  </a:lnTo>
                  <a:lnTo>
                    <a:pt x="976" y="7705"/>
                  </a:lnTo>
                  <a:lnTo>
                    <a:pt x="0" y="6885"/>
                  </a:lnTo>
                  <a:lnTo>
                    <a:pt x="976" y="4672"/>
                  </a:lnTo>
                  <a:lnTo>
                    <a:pt x="3110" y="3361"/>
                  </a:lnTo>
                  <a:lnTo>
                    <a:pt x="3780" y="2131"/>
                  </a:lnTo>
                  <a:lnTo>
                    <a:pt x="3110" y="1311"/>
                  </a:lnTo>
                  <a:lnTo>
                    <a:pt x="3780" y="902"/>
                  </a:lnTo>
                  <a:lnTo>
                    <a:pt x="378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26" name="Freeform 127">
              <a:extLst>
                <a:ext uri="{FF2B5EF4-FFF2-40B4-BE49-F238E27FC236}">
                  <a16:creationId xmlns:a16="http://schemas.microsoft.com/office/drawing/2014/main" id="{FE9B3577-AC50-6C43-83A3-61883E37F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073" y="4406375"/>
              <a:ext cx="72316" cy="45531"/>
            </a:xfrm>
            <a:custGeom>
              <a:avLst/>
              <a:gdLst>
                <a:gd name="T0" fmla="*/ 0 w 20000"/>
                <a:gd name="T1" fmla="*/ 3765 h 20000"/>
                <a:gd name="T2" fmla="*/ 4559 w 20000"/>
                <a:gd name="T3" fmla="*/ 2588 h 20000"/>
                <a:gd name="T4" fmla="*/ 6912 w 20000"/>
                <a:gd name="T5" fmla="*/ 2588 h 20000"/>
                <a:gd name="T6" fmla="*/ 9853 w 20000"/>
                <a:gd name="T7" fmla="*/ 0 h 20000"/>
                <a:gd name="T8" fmla="*/ 19853 w 20000"/>
                <a:gd name="T9" fmla="*/ 0 h 20000"/>
                <a:gd name="T10" fmla="*/ 19853 w 20000"/>
                <a:gd name="T11" fmla="*/ 2588 h 20000"/>
                <a:gd name="T12" fmla="*/ 18235 w 20000"/>
                <a:gd name="T13" fmla="*/ 3765 h 20000"/>
                <a:gd name="T14" fmla="*/ 19853 w 20000"/>
                <a:gd name="T15" fmla="*/ 6118 h 20000"/>
                <a:gd name="T16" fmla="*/ 18235 w 20000"/>
                <a:gd name="T17" fmla="*/ 9647 h 20000"/>
                <a:gd name="T18" fmla="*/ 12941 w 20000"/>
                <a:gd name="T19" fmla="*/ 13412 h 20000"/>
                <a:gd name="T20" fmla="*/ 10588 w 20000"/>
                <a:gd name="T21" fmla="*/ 19765 h 20000"/>
                <a:gd name="T22" fmla="*/ 9853 w 20000"/>
                <a:gd name="T23" fmla="*/ 16000 h 20000"/>
                <a:gd name="T24" fmla="*/ 8382 w 20000"/>
                <a:gd name="T25" fmla="*/ 18353 h 20000"/>
                <a:gd name="T26" fmla="*/ 8382 w 20000"/>
                <a:gd name="T27" fmla="*/ 9647 h 20000"/>
                <a:gd name="T28" fmla="*/ 4559 w 20000"/>
                <a:gd name="T29" fmla="*/ 9647 h 20000"/>
                <a:gd name="T30" fmla="*/ 4559 w 20000"/>
                <a:gd name="T31" fmla="*/ 8706 h 20000"/>
                <a:gd name="T32" fmla="*/ 2353 w 20000"/>
                <a:gd name="T33" fmla="*/ 6118 h 20000"/>
                <a:gd name="T34" fmla="*/ 0 w 20000"/>
                <a:gd name="T35" fmla="*/ 376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00" h="20000">
                  <a:moveTo>
                    <a:pt x="0" y="3765"/>
                  </a:moveTo>
                  <a:lnTo>
                    <a:pt x="4559" y="2588"/>
                  </a:lnTo>
                  <a:lnTo>
                    <a:pt x="6912" y="2588"/>
                  </a:lnTo>
                  <a:lnTo>
                    <a:pt x="9853" y="0"/>
                  </a:lnTo>
                  <a:lnTo>
                    <a:pt x="19853" y="0"/>
                  </a:lnTo>
                  <a:lnTo>
                    <a:pt x="19853" y="2588"/>
                  </a:lnTo>
                  <a:lnTo>
                    <a:pt x="18235" y="3765"/>
                  </a:lnTo>
                  <a:lnTo>
                    <a:pt x="19853" y="6118"/>
                  </a:lnTo>
                  <a:lnTo>
                    <a:pt x="18235" y="9647"/>
                  </a:lnTo>
                  <a:lnTo>
                    <a:pt x="12941" y="13412"/>
                  </a:lnTo>
                  <a:lnTo>
                    <a:pt x="10588" y="19765"/>
                  </a:lnTo>
                  <a:lnTo>
                    <a:pt x="9853" y="16000"/>
                  </a:lnTo>
                  <a:lnTo>
                    <a:pt x="8382" y="18353"/>
                  </a:lnTo>
                  <a:lnTo>
                    <a:pt x="8382" y="9647"/>
                  </a:lnTo>
                  <a:lnTo>
                    <a:pt x="4559" y="9647"/>
                  </a:lnTo>
                  <a:lnTo>
                    <a:pt x="4559" y="8706"/>
                  </a:lnTo>
                  <a:lnTo>
                    <a:pt x="2353" y="6118"/>
                  </a:lnTo>
                  <a:lnTo>
                    <a:pt x="0" y="376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27" name="Freeform 126">
              <a:extLst>
                <a:ext uri="{FF2B5EF4-FFF2-40B4-BE49-F238E27FC236}">
                  <a16:creationId xmlns:a16="http://schemas.microsoft.com/office/drawing/2014/main" id="{2EC7565F-4429-0048-9B80-E8F6F8A8F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678" y="4398338"/>
              <a:ext cx="183465" cy="263814"/>
            </a:xfrm>
            <a:custGeom>
              <a:avLst/>
              <a:gdLst>
                <a:gd name="T0" fmla="*/ 15743 w 20000"/>
                <a:gd name="T1" fmla="*/ 0 h 20000"/>
                <a:gd name="T2" fmla="*/ 16618 w 20000"/>
                <a:gd name="T3" fmla="*/ 1095 h 20000"/>
                <a:gd name="T4" fmla="*/ 17201 w 20000"/>
                <a:gd name="T5" fmla="*/ 2961 h 20000"/>
                <a:gd name="T6" fmla="*/ 17551 w 20000"/>
                <a:gd name="T7" fmla="*/ 5071 h 20000"/>
                <a:gd name="T8" fmla="*/ 16327 w 20000"/>
                <a:gd name="T9" fmla="*/ 5720 h 20000"/>
                <a:gd name="T10" fmla="*/ 14810 w 20000"/>
                <a:gd name="T11" fmla="*/ 6531 h 20000"/>
                <a:gd name="T12" fmla="*/ 17551 w 20000"/>
                <a:gd name="T13" fmla="*/ 8195 h 20000"/>
                <a:gd name="T14" fmla="*/ 18717 w 20000"/>
                <a:gd name="T15" fmla="*/ 9858 h 20000"/>
                <a:gd name="T16" fmla="*/ 17551 w 20000"/>
                <a:gd name="T17" fmla="*/ 10953 h 20000"/>
                <a:gd name="T18" fmla="*/ 16327 w 20000"/>
                <a:gd name="T19" fmla="*/ 12819 h 20000"/>
                <a:gd name="T20" fmla="*/ 16618 w 20000"/>
                <a:gd name="T21" fmla="*/ 14523 h 20000"/>
                <a:gd name="T22" fmla="*/ 17551 w 20000"/>
                <a:gd name="T23" fmla="*/ 15984 h 20000"/>
                <a:gd name="T24" fmla="*/ 19592 w 20000"/>
                <a:gd name="T25" fmla="*/ 18296 h 20000"/>
                <a:gd name="T26" fmla="*/ 19592 w 20000"/>
                <a:gd name="T27" fmla="*/ 19310 h 20000"/>
                <a:gd name="T28" fmla="*/ 16618 w 20000"/>
                <a:gd name="T29" fmla="*/ 19310 h 20000"/>
                <a:gd name="T30" fmla="*/ 11837 w 20000"/>
                <a:gd name="T31" fmla="*/ 19757 h 20000"/>
                <a:gd name="T32" fmla="*/ 7872 w 20000"/>
                <a:gd name="T33" fmla="*/ 19757 h 20000"/>
                <a:gd name="T34" fmla="*/ 4548 w 20000"/>
                <a:gd name="T35" fmla="*/ 19757 h 20000"/>
                <a:gd name="T36" fmla="*/ 3615 w 20000"/>
                <a:gd name="T37" fmla="*/ 17890 h 20000"/>
                <a:gd name="T38" fmla="*/ 2391 w 20000"/>
                <a:gd name="T39" fmla="*/ 16592 h 20000"/>
                <a:gd name="T40" fmla="*/ 1574 w 20000"/>
                <a:gd name="T41" fmla="*/ 15984 h 20000"/>
                <a:gd name="T42" fmla="*/ 0 w 20000"/>
                <a:gd name="T43" fmla="*/ 15578 h 20000"/>
                <a:gd name="T44" fmla="*/ 1574 w 20000"/>
                <a:gd name="T45" fmla="*/ 12819 h 20000"/>
                <a:gd name="T46" fmla="*/ 4548 w 20000"/>
                <a:gd name="T47" fmla="*/ 11116 h 20000"/>
                <a:gd name="T48" fmla="*/ 6064 w 20000"/>
                <a:gd name="T49" fmla="*/ 10953 h 20000"/>
                <a:gd name="T50" fmla="*/ 6939 w 20000"/>
                <a:gd name="T51" fmla="*/ 11765 h 20000"/>
                <a:gd name="T52" fmla="*/ 8746 w 20000"/>
                <a:gd name="T53" fmla="*/ 11116 h 20000"/>
                <a:gd name="T54" fmla="*/ 8746 w 20000"/>
                <a:gd name="T55" fmla="*/ 10507 h 20000"/>
                <a:gd name="T56" fmla="*/ 11195 w 20000"/>
                <a:gd name="T57" fmla="*/ 7789 h 20000"/>
                <a:gd name="T58" fmla="*/ 12653 w 20000"/>
                <a:gd name="T59" fmla="*/ 6531 h 20000"/>
                <a:gd name="T60" fmla="*/ 13294 w 20000"/>
                <a:gd name="T61" fmla="*/ 5071 h 20000"/>
                <a:gd name="T62" fmla="*/ 14227 w 20000"/>
                <a:gd name="T63" fmla="*/ 3408 h 20000"/>
                <a:gd name="T64" fmla="*/ 16327 w 20000"/>
                <a:gd name="T65" fmla="*/ 2759 h 20000"/>
                <a:gd name="T66" fmla="*/ 14810 w 20000"/>
                <a:gd name="T67" fmla="*/ 125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00" h="20000">
                  <a:moveTo>
                    <a:pt x="14810" y="0"/>
                  </a:moveTo>
                  <a:lnTo>
                    <a:pt x="15743" y="0"/>
                  </a:lnTo>
                  <a:lnTo>
                    <a:pt x="15743" y="649"/>
                  </a:lnTo>
                  <a:lnTo>
                    <a:pt x="16618" y="1095"/>
                  </a:lnTo>
                  <a:lnTo>
                    <a:pt x="17201" y="2110"/>
                  </a:lnTo>
                  <a:lnTo>
                    <a:pt x="17201" y="2961"/>
                  </a:lnTo>
                  <a:lnTo>
                    <a:pt x="17201" y="4016"/>
                  </a:lnTo>
                  <a:lnTo>
                    <a:pt x="17551" y="5071"/>
                  </a:lnTo>
                  <a:lnTo>
                    <a:pt x="18717" y="5720"/>
                  </a:lnTo>
                  <a:lnTo>
                    <a:pt x="16327" y="5720"/>
                  </a:lnTo>
                  <a:lnTo>
                    <a:pt x="15102" y="5720"/>
                  </a:lnTo>
                  <a:lnTo>
                    <a:pt x="14810" y="6531"/>
                  </a:lnTo>
                  <a:lnTo>
                    <a:pt x="16618" y="7789"/>
                  </a:lnTo>
                  <a:lnTo>
                    <a:pt x="17551" y="8195"/>
                  </a:lnTo>
                  <a:lnTo>
                    <a:pt x="18134" y="9452"/>
                  </a:lnTo>
                  <a:lnTo>
                    <a:pt x="18717" y="9858"/>
                  </a:lnTo>
                  <a:lnTo>
                    <a:pt x="18717" y="10507"/>
                  </a:lnTo>
                  <a:lnTo>
                    <a:pt x="17551" y="10953"/>
                  </a:lnTo>
                  <a:lnTo>
                    <a:pt x="16618" y="12617"/>
                  </a:lnTo>
                  <a:lnTo>
                    <a:pt x="16327" y="12819"/>
                  </a:lnTo>
                  <a:lnTo>
                    <a:pt x="16327" y="14280"/>
                  </a:lnTo>
                  <a:lnTo>
                    <a:pt x="16618" y="14523"/>
                  </a:lnTo>
                  <a:lnTo>
                    <a:pt x="16618" y="15578"/>
                  </a:lnTo>
                  <a:lnTo>
                    <a:pt x="17551" y="15984"/>
                  </a:lnTo>
                  <a:lnTo>
                    <a:pt x="17551" y="16998"/>
                  </a:lnTo>
                  <a:lnTo>
                    <a:pt x="19592" y="18296"/>
                  </a:lnTo>
                  <a:lnTo>
                    <a:pt x="19942" y="18296"/>
                  </a:lnTo>
                  <a:lnTo>
                    <a:pt x="19592" y="19310"/>
                  </a:lnTo>
                  <a:lnTo>
                    <a:pt x="19942" y="19757"/>
                  </a:lnTo>
                  <a:lnTo>
                    <a:pt x="16618" y="19310"/>
                  </a:lnTo>
                  <a:lnTo>
                    <a:pt x="12653" y="19757"/>
                  </a:lnTo>
                  <a:lnTo>
                    <a:pt x="11837" y="19757"/>
                  </a:lnTo>
                  <a:lnTo>
                    <a:pt x="10029" y="19757"/>
                  </a:lnTo>
                  <a:lnTo>
                    <a:pt x="7872" y="19757"/>
                  </a:lnTo>
                  <a:lnTo>
                    <a:pt x="7872" y="19959"/>
                  </a:lnTo>
                  <a:lnTo>
                    <a:pt x="4548" y="19757"/>
                  </a:lnTo>
                  <a:lnTo>
                    <a:pt x="3615" y="19310"/>
                  </a:lnTo>
                  <a:lnTo>
                    <a:pt x="3615" y="17890"/>
                  </a:lnTo>
                  <a:lnTo>
                    <a:pt x="3615" y="16998"/>
                  </a:lnTo>
                  <a:lnTo>
                    <a:pt x="2391" y="16592"/>
                  </a:lnTo>
                  <a:lnTo>
                    <a:pt x="2157" y="16592"/>
                  </a:lnTo>
                  <a:lnTo>
                    <a:pt x="1574" y="15984"/>
                  </a:lnTo>
                  <a:lnTo>
                    <a:pt x="641" y="15578"/>
                  </a:lnTo>
                  <a:lnTo>
                    <a:pt x="0" y="15578"/>
                  </a:lnTo>
                  <a:lnTo>
                    <a:pt x="933" y="14280"/>
                  </a:lnTo>
                  <a:lnTo>
                    <a:pt x="1574" y="12819"/>
                  </a:lnTo>
                  <a:lnTo>
                    <a:pt x="3032" y="11765"/>
                  </a:lnTo>
                  <a:lnTo>
                    <a:pt x="4548" y="11116"/>
                  </a:lnTo>
                  <a:lnTo>
                    <a:pt x="5481" y="11116"/>
                  </a:lnTo>
                  <a:lnTo>
                    <a:pt x="6064" y="10953"/>
                  </a:lnTo>
                  <a:lnTo>
                    <a:pt x="6939" y="11602"/>
                  </a:lnTo>
                  <a:lnTo>
                    <a:pt x="6939" y="11765"/>
                  </a:lnTo>
                  <a:lnTo>
                    <a:pt x="7872" y="11765"/>
                  </a:lnTo>
                  <a:lnTo>
                    <a:pt x="8746" y="11116"/>
                  </a:lnTo>
                  <a:lnTo>
                    <a:pt x="9329" y="11116"/>
                  </a:lnTo>
                  <a:lnTo>
                    <a:pt x="8746" y="10507"/>
                  </a:lnTo>
                  <a:lnTo>
                    <a:pt x="10262" y="8398"/>
                  </a:lnTo>
                  <a:lnTo>
                    <a:pt x="11195" y="7789"/>
                  </a:lnTo>
                  <a:lnTo>
                    <a:pt x="11195" y="6734"/>
                  </a:lnTo>
                  <a:lnTo>
                    <a:pt x="12653" y="6531"/>
                  </a:lnTo>
                  <a:lnTo>
                    <a:pt x="12420" y="5720"/>
                  </a:lnTo>
                  <a:lnTo>
                    <a:pt x="13294" y="5071"/>
                  </a:lnTo>
                  <a:lnTo>
                    <a:pt x="13294" y="4422"/>
                  </a:lnTo>
                  <a:lnTo>
                    <a:pt x="14227" y="3408"/>
                  </a:lnTo>
                  <a:lnTo>
                    <a:pt x="15102" y="3813"/>
                  </a:lnTo>
                  <a:lnTo>
                    <a:pt x="16327" y="2759"/>
                  </a:lnTo>
                  <a:lnTo>
                    <a:pt x="15743" y="1663"/>
                  </a:lnTo>
                  <a:lnTo>
                    <a:pt x="14810" y="1258"/>
                  </a:lnTo>
                  <a:lnTo>
                    <a:pt x="1481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28" name="Freeform 125">
              <a:extLst>
                <a:ext uri="{FF2B5EF4-FFF2-40B4-BE49-F238E27FC236}">
                  <a16:creationId xmlns:a16="http://schemas.microsoft.com/office/drawing/2014/main" id="{ACADAD7C-54A9-6145-BE84-529BBCD72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335" y="4595193"/>
              <a:ext cx="192839" cy="238368"/>
            </a:xfrm>
            <a:custGeom>
              <a:avLst/>
              <a:gdLst>
                <a:gd name="T0" fmla="*/ 613 w 20000"/>
                <a:gd name="T1" fmla="*/ 1839 h 20000"/>
                <a:gd name="T2" fmla="*/ 891 w 20000"/>
                <a:gd name="T3" fmla="*/ 1166 h 20000"/>
                <a:gd name="T4" fmla="*/ 2340 w 20000"/>
                <a:gd name="T5" fmla="*/ 717 h 20000"/>
                <a:gd name="T6" fmla="*/ 3788 w 20000"/>
                <a:gd name="T7" fmla="*/ 0 h 20000"/>
                <a:gd name="T8" fmla="*/ 4345 w 20000"/>
                <a:gd name="T9" fmla="*/ 717 h 20000"/>
                <a:gd name="T10" fmla="*/ 4680 w 20000"/>
                <a:gd name="T11" fmla="*/ 717 h 20000"/>
                <a:gd name="T12" fmla="*/ 6072 w 20000"/>
                <a:gd name="T13" fmla="*/ 1166 h 20000"/>
                <a:gd name="T14" fmla="*/ 8969 w 20000"/>
                <a:gd name="T15" fmla="*/ 1839 h 20000"/>
                <a:gd name="T16" fmla="*/ 11309 w 20000"/>
                <a:gd name="T17" fmla="*/ 3004 h 20000"/>
                <a:gd name="T18" fmla="*/ 13872 w 20000"/>
                <a:gd name="T19" fmla="*/ 3229 h 20000"/>
                <a:gd name="T20" fmla="*/ 15042 w 20000"/>
                <a:gd name="T21" fmla="*/ 1839 h 20000"/>
                <a:gd name="T22" fmla="*/ 15877 w 20000"/>
                <a:gd name="T23" fmla="*/ 1839 h 20000"/>
                <a:gd name="T24" fmla="*/ 17326 w 20000"/>
                <a:gd name="T25" fmla="*/ 1839 h 20000"/>
                <a:gd name="T26" fmla="*/ 18217 w 20000"/>
                <a:gd name="T27" fmla="*/ 2287 h 20000"/>
                <a:gd name="T28" fmla="*/ 19944 w 20000"/>
                <a:gd name="T29" fmla="*/ 2287 h 20000"/>
                <a:gd name="T30" fmla="*/ 17660 w 20000"/>
                <a:gd name="T31" fmla="*/ 4395 h 20000"/>
                <a:gd name="T32" fmla="*/ 17660 w 20000"/>
                <a:gd name="T33" fmla="*/ 11614 h 20000"/>
                <a:gd name="T34" fmla="*/ 19053 w 20000"/>
                <a:gd name="T35" fmla="*/ 13004 h 20000"/>
                <a:gd name="T36" fmla="*/ 18774 w 20000"/>
                <a:gd name="T37" fmla="*/ 13901 h 20000"/>
                <a:gd name="T38" fmla="*/ 17326 w 20000"/>
                <a:gd name="T39" fmla="*/ 14619 h 20000"/>
                <a:gd name="T40" fmla="*/ 17326 w 20000"/>
                <a:gd name="T41" fmla="*/ 15112 h 20000"/>
                <a:gd name="T42" fmla="*/ 16435 w 20000"/>
                <a:gd name="T43" fmla="*/ 15291 h 20000"/>
                <a:gd name="T44" fmla="*/ 15320 w 20000"/>
                <a:gd name="T45" fmla="*/ 15785 h 20000"/>
                <a:gd name="T46" fmla="*/ 15042 w 20000"/>
                <a:gd name="T47" fmla="*/ 16951 h 20000"/>
                <a:gd name="T48" fmla="*/ 13872 w 20000"/>
                <a:gd name="T49" fmla="*/ 18789 h 20000"/>
                <a:gd name="T50" fmla="*/ 12981 w 20000"/>
                <a:gd name="T51" fmla="*/ 19955 h 20000"/>
                <a:gd name="T52" fmla="*/ 9805 w 20000"/>
                <a:gd name="T53" fmla="*/ 17668 h 20000"/>
                <a:gd name="T54" fmla="*/ 9805 w 20000"/>
                <a:gd name="T55" fmla="*/ 16457 h 20000"/>
                <a:gd name="T56" fmla="*/ 891 w 20000"/>
                <a:gd name="T57" fmla="*/ 12063 h 20000"/>
                <a:gd name="T58" fmla="*/ 0 w 20000"/>
                <a:gd name="T59" fmla="*/ 12063 h 20000"/>
                <a:gd name="T60" fmla="*/ 0 w 20000"/>
                <a:gd name="T61" fmla="*/ 9731 h 20000"/>
                <a:gd name="T62" fmla="*/ 1727 w 20000"/>
                <a:gd name="T63" fmla="*/ 7399 h 20000"/>
                <a:gd name="T64" fmla="*/ 2897 w 20000"/>
                <a:gd name="T65" fmla="*/ 6233 h 20000"/>
                <a:gd name="T66" fmla="*/ 1727 w 20000"/>
                <a:gd name="T67" fmla="*/ 4395 h 20000"/>
                <a:gd name="T68" fmla="*/ 1504 w 20000"/>
                <a:gd name="T69" fmla="*/ 3229 h 20000"/>
                <a:gd name="T70" fmla="*/ 1504 w 20000"/>
                <a:gd name="T71" fmla="*/ 2556 h 20000"/>
                <a:gd name="T72" fmla="*/ 613 w 20000"/>
                <a:gd name="T73" fmla="*/ 2287 h 20000"/>
                <a:gd name="T74" fmla="*/ 613 w 20000"/>
                <a:gd name="T75" fmla="*/ 183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000" h="20000">
                  <a:moveTo>
                    <a:pt x="613" y="1839"/>
                  </a:moveTo>
                  <a:lnTo>
                    <a:pt x="891" y="1166"/>
                  </a:lnTo>
                  <a:lnTo>
                    <a:pt x="2340" y="717"/>
                  </a:lnTo>
                  <a:lnTo>
                    <a:pt x="3788" y="0"/>
                  </a:lnTo>
                  <a:lnTo>
                    <a:pt x="4345" y="717"/>
                  </a:lnTo>
                  <a:lnTo>
                    <a:pt x="4680" y="717"/>
                  </a:lnTo>
                  <a:lnTo>
                    <a:pt x="6072" y="1166"/>
                  </a:lnTo>
                  <a:lnTo>
                    <a:pt x="8969" y="1839"/>
                  </a:lnTo>
                  <a:lnTo>
                    <a:pt x="11309" y="3004"/>
                  </a:lnTo>
                  <a:lnTo>
                    <a:pt x="13872" y="3229"/>
                  </a:lnTo>
                  <a:lnTo>
                    <a:pt x="15042" y="1839"/>
                  </a:lnTo>
                  <a:lnTo>
                    <a:pt x="15877" y="1839"/>
                  </a:lnTo>
                  <a:lnTo>
                    <a:pt x="17326" y="1839"/>
                  </a:lnTo>
                  <a:lnTo>
                    <a:pt x="18217" y="2287"/>
                  </a:lnTo>
                  <a:lnTo>
                    <a:pt x="19944" y="2287"/>
                  </a:lnTo>
                  <a:lnTo>
                    <a:pt x="17660" y="4395"/>
                  </a:lnTo>
                  <a:lnTo>
                    <a:pt x="17660" y="11614"/>
                  </a:lnTo>
                  <a:lnTo>
                    <a:pt x="19053" y="13004"/>
                  </a:lnTo>
                  <a:lnTo>
                    <a:pt x="18774" y="13901"/>
                  </a:lnTo>
                  <a:lnTo>
                    <a:pt x="17326" y="14619"/>
                  </a:lnTo>
                  <a:lnTo>
                    <a:pt x="17326" y="15112"/>
                  </a:lnTo>
                  <a:lnTo>
                    <a:pt x="16435" y="15291"/>
                  </a:lnTo>
                  <a:lnTo>
                    <a:pt x="15320" y="15785"/>
                  </a:lnTo>
                  <a:lnTo>
                    <a:pt x="15042" y="16951"/>
                  </a:lnTo>
                  <a:lnTo>
                    <a:pt x="13872" y="18789"/>
                  </a:lnTo>
                  <a:lnTo>
                    <a:pt x="12981" y="19955"/>
                  </a:lnTo>
                  <a:lnTo>
                    <a:pt x="9805" y="17668"/>
                  </a:lnTo>
                  <a:lnTo>
                    <a:pt x="9805" y="16457"/>
                  </a:lnTo>
                  <a:lnTo>
                    <a:pt x="891" y="12063"/>
                  </a:lnTo>
                  <a:lnTo>
                    <a:pt x="0" y="12063"/>
                  </a:lnTo>
                  <a:lnTo>
                    <a:pt x="0" y="9731"/>
                  </a:lnTo>
                  <a:lnTo>
                    <a:pt x="1727" y="7399"/>
                  </a:lnTo>
                  <a:lnTo>
                    <a:pt x="2897" y="6233"/>
                  </a:lnTo>
                  <a:lnTo>
                    <a:pt x="1727" y="4395"/>
                  </a:lnTo>
                  <a:lnTo>
                    <a:pt x="1504" y="3229"/>
                  </a:lnTo>
                  <a:lnTo>
                    <a:pt x="1504" y="2556"/>
                  </a:lnTo>
                  <a:lnTo>
                    <a:pt x="613" y="2287"/>
                  </a:lnTo>
                  <a:lnTo>
                    <a:pt x="613" y="183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29" name="Freeform 124">
              <a:extLst>
                <a:ext uri="{FF2B5EF4-FFF2-40B4-BE49-F238E27FC236}">
                  <a16:creationId xmlns:a16="http://schemas.microsoft.com/office/drawing/2014/main" id="{9AA2C24F-3E51-DE43-A0C2-BEBC990D1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1281" y="4992919"/>
              <a:ext cx="2678" cy="14732"/>
            </a:xfrm>
            <a:custGeom>
              <a:avLst/>
              <a:gdLst>
                <a:gd name="T0" fmla="*/ 16667 w 20000"/>
                <a:gd name="T1" fmla="*/ 19286 h 20000"/>
                <a:gd name="T2" fmla="*/ 0 w 20000"/>
                <a:gd name="T3" fmla="*/ 11429 h 20000"/>
                <a:gd name="T4" fmla="*/ 0 w 20000"/>
                <a:gd name="T5" fmla="*/ 4286 h 20000"/>
                <a:gd name="T6" fmla="*/ 0 w 20000"/>
                <a:gd name="T7" fmla="*/ 0 h 20000"/>
                <a:gd name="T8" fmla="*/ 16667 w 20000"/>
                <a:gd name="T9" fmla="*/ 0 h 20000"/>
                <a:gd name="T10" fmla="*/ 16667 w 20000"/>
                <a:gd name="T11" fmla="*/ 1928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16667" y="19286"/>
                  </a:moveTo>
                  <a:lnTo>
                    <a:pt x="0" y="11429"/>
                  </a:lnTo>
                  <a:lnTo>
                    <a:pt x="0" y="4286"/>
                  </a:lnTo>
                  <a:lnTo>
                    <a:pt x="0" y="0"/>
                  </a:lnTo>
                  <a:lnTo>
                    <a:pt x="16667" y="0"/>
                  </a:lnTo>
                  <a:lnTo>
                    <a:pt x="16667" y="1928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30" name="Freeform 123">
              <a:extLst>
                <a:ext uri="{FF2B5EF4-FFF2-40B4-BE49-F238E27FC236}">
                  <a16:creationId xmlns:a16="http://schemas.microsoft.com/office/drawing/2014/main" id="{5C9B4405-77F1-5D4D-AEF3-3E5D8AAA5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57" y="4625994"/>
              <a:ext cx="178108" cy="211585"/>
            </a:xfrm>
            <a:custGeom>
              <a:avLst/>
              <a:gdLst>
                <a:gd name="T0" fmla="*/ 14699 w 20000"/>
                <a:gd name="T1" fmla="*/ 1823 h 20000"/>
                <a:gd name="T2" fmla="*/ 17169 w 20000"/>
                <a:gd name="T3" fmla="*/ 0 h 20000"/>
                <a:gd name="T4" fmla="*/ 19940 w 20000"/>
                <a:gd name="T5" fmla="*/ 0 h 20000"/>
                <a:gd name="T6" fmla="*/ 19639 w 20000"/>
                <a:gd name="T7" fmla="*/ 2076 h 20000"/>
                <a:gd name="T8" fmla="*/ 18735 w 20000"/>
                <a:gd name="T9" fmla="*/ 5266 h 20000"/>
                <a:gd name="T10" fmla="*/ 18133 w 20000"/>
                <a:gd name="T11" fmla="*/ 7646 h 20000"/>
                <a:gd name="T12" fmla="*/ 18133 w 20000"/>
                <a:gd name="T13" fmla="*/ 9418 h 20000"/>
                <a:gd name="T14" fmla="*/ 15542 w 20000"/>
                <a:gd name="T15" fmla="*/ 10734 h 20000"/>
                <a:gd name="T16" fmla="*/ 14699 w 20000"/>
                <a:gd name="T17" fmla="*/ 12304 h 20000"/>
                <a:gd name="T18" fmla="*/ 13434 w 20000"/>
                <a:gd name="T19" fmla="*/ 14430 h 20000"/>
                <a:gd name="T20" fmla="*/ 13072 w 20000"/>
                <a:gd name="T21" fmla="*/ 17063 h 20000"/>
                <a:gd name="T22" fmla="*/ 10964 w 20000"/>
                <a:gd name="T23" fmla="*/ 18380 h 20000"/>
                <a:gd name="T24" fmla="*/ 9639 w 20000"/>
                <a:gd name="T25" fmla="*/ 19646 h 20000"/>
                <a:gd name="T26" fmla="*/ 8434 w 20000"/>
                <a:gd name="T27" fmla="*/ 18380 h 20000"/>
                <a:gd name="T28" fmla="*/ 6867 w 20000"/>
                <a:gd name="T29" fmla="*/ 19139 h 20000"/>
                <a:gd name="T30" fmla="*/ 5663 w 20000"/>
                <a:gd name="T31" fmla="*/ 18633 h 20000"/>
                <a:gd name="T32" fmla="*/ 4337 w 20000"/>
                <a:gd name="T33" fmla="*/ 18380 h 20000"/>
                <a:gd name="T34" fmla="*/ 3434 w 20000"/>
                <a:gd name="T35" fmla="*/ 19139 h 20000"/>
                <a:gd name="T36" fmla="*/ 1867 w 20000"/>
                <a:gd name="T37" fmla="*/ 19139 h 20000"/>
                <a:gd name="T38" fmla="*/ 964 w 20000"/>
                <a:gd name="T39" fmla="*/ 16506 h 20000"/>
                <a:gd name="T40" fmla="*/ 1867 w 20000"/>
                <a:gd name="T41" fmla="*/ 16506 h 20000"/>
                <a:gd name="T42" fmla="*/ 2470 w 20000"/>
                <a:gd name="T43" fmla="*/ 14987 h 20000"/>
                <a:gd name="T44" fmla="*/ 1867 w 20000"/>
                <a:gd name="T45" fmla="*/ 13114 h 20000"/>
                <a:gd name="T46" fmla="*/ 3434 w 20000"/>
                <a:gd name="T47" fmla="*/ 13620 h 20000"/>
                <a:gd name="T48" fmla="*/ 5904 w 20000"/>
                <a:gd name="T49" fmla="*/ 13620 h 20000"/>
                <a:gd name="T50" fmla="*/ 8133 w 20000"/>
                <a:gd name="T51" fmla="*/ 14177 h 20000"/>
                <a:gd name="T52" fmla="*/ 8434 w 20000"/>
                <a:gd name="T53" fmla="*/ 13114 h 20000"/>
                <a:gd name="T54" fmla="*/ 9639 w 20000"/>
                <a:gd name="T55" fmla="*/ 11544 h 20000"/>
                <a:gd name="T56" fmla="*/ 8133 w 20000"/>
                <a:gd name="T57" fmla="*/ 8658 h 20000"/>
                <a:gd name="T58" fmla="*/ 8434 w 20000"/>
                <a:gd name="T59" fmla="*/ 6835 h 20000"/>
                <a:gd name="T60" fmla="*/ 8434 w 20000"/>
                <a:gd name="T61" fmla="*/ 5468 h 20000"/>
                <a:gd name="T62" fmla="*/ 6867 w 20000"/>
                <a:gd name="T63" fmla="*/ 5266 h 20000"/>
                <a:gd name="T64" fmla="*/ 5904 w 20000"/>
                <a:gd name="T65" fmla="*/ 3949 h 20000"/>
                <a:gd name="T66" fmla="*/ 5904 w 20000"/>
                <a:gd name="T67" fmla="*/ 3139 h 20000"/>
                <a:gd name="T68" fmla="*/ 13434 w 20000"/>
                <a:gd name="T69" fmla="*/ 313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00" h="20000">
                  <a:moveTo>
                    <a:pt x="13434" y="3139"/>
                  </a:moveTo>
                  <a:lnTo>
                    <a:pt x="14699" y="1823"/>
                  </a:lnTo>
                  <a:lnTo>
                    <a:pt x="14940" y="0"/>
                  </a:lnTo>
                  <a:lnTo>
                    <a:pt x="17169" y="0"/>
                  </a:lnTo>
                  <a:lnTo>
                    <a:pt x="18735" y="0"/>
                  </a:lnTo>
                  <a:lnTo>
                    <a:pt x="19940" y="0"/>
                  </a:lnTo>
                  <a:lnTo>
                    <a:pt x="19940" y="1316"/>
                  </a:lnTo>
                  <a:lnTo>
                    <a:pt x="19639" y="2076"/>
                  </a:lnTo>
                  <a:lnTo>
                    <a:pt x="18735" y="3949"/>
                  </a:lnTo>
                  <a:lnTo>
                    <a:pt x="18735" y="5266"/>
                  </a:lnTo>
                  <a:lnTo>
                    <a:pt x="18133" y="6278"/>
                  </a:lnTo>
                  <a:lnTo>
                    <a:pt x="18133" y="7646"/>
                  </a:lnTo>
                  <a:lnTo>
                    <a:pt x="18133" y="8658"/>
                  </a:lnTo>
                  <a:lnTo>
                    <a:pt x="18133" y="9418"/>
                  </a:lnTo>
                  <a:lnTo>
                    <a:pt x="16506" y="10734"/>
                  </a:lnTo>
                  <a:lnTo>
                    <a:pt x="15542" y="10734"/>
                  </a:lnTo>
                  <a:lnTo>
                    <a:pt x="14940" y="11797"/>
                  </a:lnTo>
                  <a:lnTo>
                    <a:pt x="14699" y="12304"/>
                  </a:lnTo>
                  <a:lnTo>
                    <a:pt x="13434" y="13114"/>
                  </a:lnTo>
                  <a:lnTo>
                    <a:pt x="13434" y="14430"/>
                  </a:lnTo>
                  <a:lnTo>
                    <a:pt x="13434" y="15696"/>
                  </a:lnTo>
                  <a:lnTo>
                    <a:pt x="13072" y="17063"/>
                  </a:lnTo>
                  <a:lnTo>
                    <a:pt x="12169" y="17873"/>
                  </a:lnTo>
                  <a:lnTo>
                    <a:pt x="10964" y="18380"/>
                  </a:lnTo>
                  <a:lnTo>
                    <a:pt x="10602" y="18633"/>
                  </a:lnTo>
                  <a:lnTo>
                    <a:pt x="9639" y="19646"/>
                  </a:lnTo>
                  <a:lnTo>
                    <a:pt x="9036" y="18633"/>
                  </a:lnTo>
                  <a:lnTo>
                    <a:pt x="8434" y="18380"/>
                  </a:lnTo>
                  <a:lnTo>
                    <a:pt x="7530" y="18380"/>
                  </a:lnTo>
                  <a:lnTo>
                    <a:pt x="6867" y="19139"/>
                  </a:lnTo>
                  <a:lnTo>
                    <a:pt x="5904" y="19139"/>
                  </a:lnTo>
                  <a:lnTo>
                    <a:pt x="5663" y="18633"/>
                  </a:lnTo>
                  <a:lnTo>
                    <a:pt x="5060" y="18633"/>
                  </a:lnTo>
                  <a:lnTo>
                    <a:pt x="4337" y="18380"/>
                  </a:lnTo>
                  <a:lnTo>
                    <a:pt x="3434" y="18633"/>
                  </a:lnTo>
                  <a:lnTo>
                    <a:pt x="3434" y="19139"/>
                  </a:lnTo>
                  <a:lnTo>
                    <a:pt x="2470" y="19949"/>
                  </a:lnTo>
                  <a:lnTo>
                    <a:pt x="1867" y="19139"/>
                  </a:lnTo>
                  <a:lnTo>
                    <a:pt x="0" y="17063"/>
                  </a:lnTo>
                  <a:lnTo>
                    <a:pt x="964" y="16506"/>
                  </a:lnTo>
                  <a:lnTo>
                    <a:pt x="1566" y="16253"/>
                  </a:lnTo>
                  <a:lnTo>
                    <a:pt x="1867" y="16506"/>
                  </a:lnTo>
                  <a:lnTo>
                    <a:pt x="2470" y="16506"/>
                  </a:lnTo>
                  <a:lnTo>
                    <a:pt x="2470" y="14987"/>
                  </a:lnTo>
                  <a:lnTo>
                    <a:pt x="1566" y="14430"/>
                  </a:lnTo>
                  <a:lnTo>
                    <a:pt x="1867" y="13114"/>
                  </a:lnTo>
                  <a:lnTo>
                    <a:pt x="2470" y="13620"/>
                  </a:lnTo>
                  <a:lnTo>
                    <a:pt x="3434" y="13620"/>
                  </a:lnTo>
                  <a:lnTo>
                    <a:pt x="4096" y="12304"/>
                  </a:lnTo>
                  <a:lnTo>
                    <a:pt x="5904" y="13620"/>
                  </a:lnTo>
                  <a:lnTo>
                    <a:pt x="7530" y="13114"/>
                  </a:lnTo>
                  <a:lnTo>
                    <a:pt x="8133" y="14177"/>
                  </a:lnTo>
                  <a:lnTo>
                    <a:pt x="8434" y="14177"/>
                  </a:lnTo>
                  <a:lnTo>
                    <a:pt x="8434" y="13114"/>
                  </a:lnTo>
                  <a:lnTo>
                    <a:pt x="9036" y="12304"/>
                  </a:lnTo>
                  <a:lnTo>
                    <a:pt x="9639" y="11544"/>
                  </a:lnTo>
                  <a:lnTo>
                    <a:pt x="9639" y="9418"/>
                  </a:lnTo>
                  <a:lnTo>
                    <a:pt x="8133" y="8658"/>
                  </a:lnTo>
                  <a:lnTo>
                    <a:pt x="8133" y="7342"/>
                  </a:lnTo>
                  <a:lnTo>
                    <a:pt x="8434" y="6835"/>
                  </a:lnTo>
                  <a:lnTo>
                    <a:pt x="9036" y="6278"/>
                  </a:lnTo>
                  <a:lnTo>
                    <a:pt x="8434" y="5468"/>
                  </a:lnTo>
                  <a:lnTo>
                    <a:pt x="8133" y="5266"/>
                  </a:lnTo>
                  <a:lnTo>
                    <a:pt x="6867" y="5266"/>
                  </a:lnTo>
                  <a:lnTo>
                    <a:pt x="5904" y="5468"/>
                  </a:lnTo>
                  <a:lnTo>
                    <a:pt x="5904" y="3949"/>
                  </a:lnTo>
                  <a:lnTo>
                    <a:pt x="6566" y="3139"/>
                  </a:lnTo>
                  <a:lnTo>
                    <a:pt x="5904" y="3139"/>
                  </a:lnTo>
                  <a:lnTo>
                    <a:pt x="10000" y="2582"/>
                  </a:lnTo>
                  <a:lnTo>
                    <a:pt x="13434" y="313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31" name="Freeform 122">
              <a:extLst>
                <a:ext uri="{FF2B5EF4-FFF2-40B4-BE49-F238E27FC236}">
                  <a16:creationId xmlns:a16="http://schemas.microsoft.com/office/drawing/2014/main" id="{2A354135-9484-B444-8D27-E217A9637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971" y="4508149"/>
              <a:ext cx="89724" cy="100437"/>
            </a:xfrm>
            <a:custGeom>
              <a:avLst/>
              <a:gdLst>
                <a:gd name="T0" fmla="*/ 4910 w 20000"/>
                <a:gd name="T1" fmla="*/ 0 h 20000"/>
                <a:gd name="T2" fmla="*/ 7425 w 20000"/>
                <a:gd name="T3" fmla="*/ 0 h 20000"/>
                <a:gd name="T4" fmla="*/ 8623 w 20000"/>
                <a:gd name="T5" fmla="*/ 2781 h 20000"/>
                <a:gd name="T6" fmla="*/ 8623 w 20000"/>
                <a:gd name="T7" fmla="*/ 5455 h 20000"/>
                <a:gd name="T8" fmla="*/ 10539 w 20000"/>
                <a:gd name="T9" fmla="*/ 5455 h 20000"/>
                <a:gd name="T10" fmla="*/ 13054 w 20000"/>
                <a:gd name="T11" fmla="*/ 5455 h 20000"/>
                <a:gd name="T12" fmla="*/ 13054 w 20000"/>
                <a:gd name="T13" fmla="*/ 3850 h 20000"/>
                <a:gd name="T14" fmla="*/ 14970 w 20000"/>
                <a:gd name="T15" fmla="*/ 4385 h 20000"/>
                <a:gd name="T16" fmla="*/ 14970 w 20000"/>
                <a:gd name="T17" fmla="*/ 6631 h 20000"/>
                <a:gd name="T18" fmla="*/ 14970 w 20000"/>
                <a:gd name="T19" fmla="*/ 8342 h 20000"/>
                <a:gd name="T20" fmla="*/ 14970 w 20000"/>
                <a:gd name="T21" fmla="*/ 8770 h 20000"/>
                <a:gd name="T22" fmla="*/ 15449 w 20000"/>
                <a:gd name="T23" fmla="*/ 11123 h 20000"/>
                <a:gd name="T24" fmla="*/ 17964 w 20000"/>
                <a:gd name="T25" fmla="*/ 11123 h 20000"/>
                <a:gd name="T26" fmla="*/ 18683 w 20000"/>
                <a:gd name="T27" fmla="*/ 11551 h 20000"/>
                <a:gd name="T28" fmla="*/ 19880 w 20000"/>
                <a:gd name="T29" fmla="*/ 12727 h 20000"/>
                <a:gd name="T30" fmla="*/ 18683 w 20000"/>
                <a:gd name="T31" fmla="*/ 16043 h 20000"/>
                <a:gd name="T32" fmla="*/ 19880 w 20000"/>
                <a:gd name="T33" fmla="*/ 19893 h 20000"/>
                <a:gd name="T34" fmla="*/ 14970 w 20000"/>
                <a:gd name="T35" fmla="*/ 18824 h 20000"/>
                <a:gd name="T36" fmla="*/ 5629 w 20000"/>
                <a:gd name="T37" fmla="*/ 12727 h 20000"/>
                <a:gd name="T38" fmla="*/ 0 w 20000"/>
                <a:gd name="T39" fmla="*/ 8342 h 20000"/>
                <a:gd name="T40" fmla="*/ 1916 w 20000"/>
                <a:gd name="T41" fmla="*/ 5455 h 20000"/>
                <a:gd name="T42" fmla="*/ 3713 w 20000"/>
                <a:gd name="T43" fmla="*/ 3850 h 20000"/>
                <a:gd name="T44" fmla="*/ 3713 w 20000"/>
                <a:gd name="T45" fmla="*/ 1711 h 20000"/>
                <a:gd name="T46" fmla="*/ 4910 w 20000"/>
                <a:gd name="T47" fmla="*/ 1711 h 20000"/>
                <a:gd name="T48" fmla="*/ 4910 w 20000"/>
                <a:gd name="T4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000" h="20000">
                  <a:moveTo>
                    <a:pt x="4910" y="0"/>
                  </a:moveTo>
                  <a:lnTo>
                    <a:pt x="7425" y="0"/>
                  </a:lnTo>
                  <a:lnTo>
                    <a:pt x="8623" y="2781"/>
                  </a:lnTo>
                  <a:lnTo>
                    <a:pt x="8623" y="5455"/>
                  </a:lnTo>
                  <a:lnTo>
                    <a:pt x="10539" y="5455"/>
                  </a:lnTo>
                  <a:lnTo>
                    <a:pt x="13054" y="5455"/>
                  </a:lnTo>
                  <a:lnTo>
                    <a:pt x="13054" y="3850"/>
                  </a:lnTo>
                  <a:lnTo>
                    <a:pt x="14970" y="4385"/>
                  </a:lnTo>
                  <a:lnTo>
                    <a:pt x="14970" y="6631"/>
                  </a:lnTo>
                  <a:lnTo>
                    <a:pt x="14970" y="8342"/>
                  </a:lnTo>
                  <a:lnTo>
                    <a:pt x="14970" y="8770"/>
                  </a:lnTo>
                  <a:lnTo>
                    <a:pt x="15449" y="11123"/>
                  </a:lnTo>
                  <a:lnTo>
                    <a:pt x="17964" y="11123"/>
                  </a:lnTo>
                  <a:lnTo>
                    <a:pt x="18683" y="11551"/>
                  </a:lnTo>
                  <a:lnTo>
                    <a:pt x="19880" y="12727"/>
                  </a:lnTo>
                  <a:lnTo>
                    <a:pt x="18683" y="16043"/>
                  </a:lnTo>
                  <a:lnTo>
                    <a:pt x="19880" y="19893"/>
                  </a:lnTo>
                  <a:lnTo>
                    <a:pt x="14970" y="18824"/>
                  </a:lnTo>
                  <a:lnTo>
                    <a:pt x="5629" y="12727"/>
                  </a:lnTo>
                  <a:lnTo>
                    <a:pt x="0" y="8342"/>
                  </a:lnTo>
                  <a:lnTo>
                    <a:pt x="1916" y="5455"/>
                  </a:lnTo>
                  <a:lnTo>
                    <a:pt x="3713" y="3850"/>
                  </a:lnTo>
                  <a:lnTo>
                    <a:pt x="3713" y="1711"/>
                  </a:lnTo>
                  <a:lnTo>
                    <a:pt x="4910" y="1711"/>
                  </a:lnTo>
                  <a:lnTo>
                    <a:pt x="491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32" name="Freeform 121">
              <a:extLst>
                <a:ext uri="{FF2B5EF4-FFF2-40B4-BE49-F238E27FC236}">
                  <a16:creationId xmlns:a16="http://schemas.microsoft.com/office/drawing/2014/main" id="{DCF8F625-4074-AF4F-AB26-663BF1E14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106" y="3896159"/>
              <a:ext cx="369609" cy="344161"/>
            </a:xfrm>
            <a:custGeom>
              <a:avLst/>
              <a:gdLst>
                <a:gd name="T0" fmla="*/ 0 w 20000"/>
                <a:gd name="T1" fmla="*/ 4199 h 20000"/>
                <a:gd name="T2" fmla="*/ 319 w 20000"/>
                <a:gd name="T3" fmla="*/ 4199 h 20000"/>
                <a:gd name="T4" fmla="*/ 1072 w 20000"/>
                <a:gd name="T5" fmla="*/ 3390 h 20000"/>
                <a:gd name="T6" fmla="*/ 783 w 20000"/>
                <a:gd name="T7" fmla="*/ 2240 h 20000"/>
                <a:gd name="T8" fmla="*/ 1797 w 20000"/>
                <a:gd name="T9" fmla="*/ 1275 h 20000"/>
                <a:gd name="T10" fmla="*/ 2725 w 20000"/>
                <a:gd name="T11" fmla="*/ 964 h 20000"/>
                <a:gd name="T12" fmla="*/ 2435 w 20000"/>
                <a:gd name="T13" fmla="*/ 498 h 20000"/>
                <a:gd name="T14" fmla="*/ 2435 w 20000"/>
                <a:gd name="T15" fmla="*/ 0 h 20000"/>
                <a:gd name="T16" fmla="*/ 3768 w 20000"/>
                <a:gd name="T17" fmla="*/ 187 h 20000"/>
                <a:gd name="T18" fmla="*/ 5101 w 20000"/>
                <a:gd name="T19" fmla="*/ 498 h 20000"/>
                <a:gd name="T20" fmla="*/ 5884 w 20000"/>
                <a:gd name="T21" fmla="*/ 809 h 20000"/>
                <a:gd name="T22" fmla="*/ 7072 w 20000"/>
                <a:gd name="T23" fmla="*/ 964 h 20000"/>
                <a:gd name="T24" fmla="*/ 7536 w 20000"/>
                <a:gd name="T25" fmla="*/ 2240 h 20000"/>
                <a:gd name="T26" fmla="*/ 9478 w 20000"/>
                <a:gd name="T27" fmla="*/ 2924 h 20000"/>
                <a:gd name="T28" fmla="*/ 12174 w 20000"/>
                <a:gd name="T29" fmla="*/ 4323 h 20000"/>
                <a:gd name="T30" fmla="*/ 12928 w 20000"/>
                <a:gd name="T31" fmla="*/ 3546 h 20000"/>
                <a:gd name="T32" fmla="*/ 13217 w 20000"/>
                <a:gd name="T33" fmla="*/ 2924 h 20000"/>
                <a:gd name="T34" fmla="*/ 12928 w 20000"/>
                <a:gd name="T35" fmla="*/ 1617 h 20000"/>
                <a:gd name="T36" fmla="*/ 13362 w 20000"/>
                <a:gd name="T37" fmla="*/ 809 h 20000"/>
                <a:gd name="T38" fmla="*/ 14406 w 20000"/>
                <a:gd name="T39" fmla="*/ 498 h 20000"/>
                <a:gd name="T40" fmla="*/ 14580 w 20000"/>
                <a:gd name="T41" fmla="*/ 498 h 20000"/>
                <a:gd name="T42" fmla="*/ 14870 w 20000"/>
                <a:gd name="T43" fmla="*/ 187 h 20000"/>
                <a:gd name="T44" fmla="*/ 15768 w 20000"/>
                <a:gd name="T45" fmla="*/ 187 h 20000"/>
                <a:gd name="T46" fmla="*/ 16551 w 20000"/>
                <a:gd name="T47" fmla="*/ 498 h 20000"/>
                <a:gd name="T48" fmla="*/ 16841 w 20000"/>
                <a:gd name="T49" fmla="*/ 964 h 20000"/>
                <a:gd name="T50" fmla="*/ 18029 w 20000"/>
                <a:gd name="T51" fmla="*/ 1617 h 20000"/>
                <a:gd name="T52" fmla="*/ 19507 w 20000"/>
                <a:gd name="T53" fmla="*/ 2240 h 20000"/>
                <a:gd name="T54" fmla="*/ 19217 w 20000"/>
                <a:gd name="T55" fmla="*/ 2551 h 20000"/>
                <a:gd name="T56" fmla="*/ 19507 w 20000"/>
                <a:gd name="T57" fmla="*/ 3546 h 20000"/>
                <a:gd name="T58" fmla="*/ 19217 w 20000"/>
                <a:gd name="T59" fmla="*/ 4323 h 20000"/>
                <a:gd name="T60" fmla="*/ 19507 w 20000"/>
                <a:gd name="T61" fmla="*/ 5661 h 20000"/>
                <a:gd name="T62" fmla="*/ 19971 w 20000"/>
                <a:gd name="T63" fmla="*/ 16423 h 20000"/>
                <a:gd name="T64" fmla="*/ 19971 w 20000"/>
                <a:gd name="T65" fmla="*/ 19471 h 20000"/>
                <a:gd name="T66" fmla="*/ 18783 w 20000"/>
                <a:gd name="T67" fmla="*/ 19471 h 20000"/>
                <a:gd name="T68" fmla="*/ 18783 w 20000"/>
                <a:gd name="T69" fmla="*/ 19969 h 20000"/>
                <a:gd name="T70" fmla="*/ 8551 w 20000"/>
                <a:gd name="T71" fmla="*/ 14495 h 20000"/>
                <a:gd name="T72" fmla="*/ 7072 w 20000"/>
                <a:gd name="T73" fmla="*/ 15117 h 20000"/>
                <a:gd name="T74" fmla="*/ 6174 w 20000"/>
                <a:gd name="T75" fmla="*/ 15583 h 20000"/>
                <a:gd name="T76" fmla="*/ 5101 w 20000"/>
                <a:gd name="T77" fmla="*/ 14806 h 20000"/>
                <a:gd name="T78" fmla="*/ 3449 w 20000"/>
                <a:gd name="T79" fmla="*/ 14308 h 20000"/>
                <a:gd name="T80" fmla="*/ 2725 w 20000"/>
                <a:gd name="T81" fmla="*/ 13219 h 20000"/>
                <a:gd name="T82" fmla="*/ 1797 w 20000"/>
                <a:gd name="T83" fmla="*/ 12722 h 20000"/>
                <a:gd name="T84" fmla="*/ 1217 w 20000"/>
                <a:gd name="T85" fmla="*/ 13033 h 20000"/>
                <a:gd name="T86" fmla="*/ 783 w 20000"/>
                <a:gd name="T87" fmla="*/ 12224 h 20000"/>
                <a:gd name="T88" fmla="*/ 783 w 20000"/>
                <a:gd name="T89" fmla="*/ 11757 h 20000"/>
                <a:gd name="T90" fmla="*/ 0 w 20000"/>
                <a:gd name="T91" fmla="*/ 10482 h 20000"/>
                <a:gd name="T92" fmla="*/ 609 w 20000"/>
                <a:gd name="T93" fmla="*/ 9798 h 20000"/>
                <a:gd name="T94" fmla="*/ 319 w 20000"/>
                <a:gd name="T95" fmla="*/ 8523 h 20000"/>
                <a:gd name="T96" fmla="*/ 609 w 20000"/>
                <a:gd name="T97" fmla="*/ 7745 h 20000"/>
                <a:gd name="T98" fmla="*/ 319 w 20000"/>
                <a:gd name="T99" fmla="*/ 5972 h 20000"/>
                <a:gd name="T100" fmla="*/ 0 w 20000"/>
                <a:gd name="T101" fmla="*/ 419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00" h="20000">
                  <a:moveTo>
                    <a:pt x="0" y="4199"/>
                  </a:moveTo>
                  <a:lnTo>
                    <a:pt x="319" y="4199"/>
                  </a:lnTo>
                  <a:lnTo>
                    <a:pt x="1072" y="3390"/>
                  </a:lnTo>
                  <a:lnTo>
                    <a:pt x="783" y="2240"/>
                  </a:lnTo>
                  <a:lnTo>
                    <a:pt x="1797" y="1275"/>
                  </a:lnTo>
                  <a:lnTo>
                    <a:pt x="2725" y="964"/>
                  </a:lnTo>
                  <a:lnTo>
                    <a:pt x="2435" y="498"/>
                  </a:lnTo>
                  <a:lnTo>
                    <a:pt x="2435" y="0"/>
                  </a:lnTo>
                  <a:lnTo>
                    <a:pt x="3768" y="187"/>
                  </a:lnTo>
                  <a:lnTo>
                    <a:pt x="5101" y="498"/>
                  </a:lnTo>
                  <a:lnTo>
                    <a:pt x="5884" y="809"/>
                  </a:lnTo>
                  <a:lnTo>
                    <a:pt x="7072" y="964"/>
                  </a:lnTo>
                  <a:lnTo>
                    <a:pt x="7536" y="2240"/>
                  </a:lnTo>
                  <a:lnTo>
                    <a:pt x="9478" y="2924"/>
                  </a:lnTo>
                  <a:lnTo>
                    <a:pt x="12174" y="4323"/>
                  </a:lnTo>
                  <a:lnTo>
                    <a:pt x="12928" y="3546"/>
                  </a:lnTo>
                  <a:lnTo>
                    <a:pt x="13217" y="2924"/>
                  </a:lnTo>
                  <a:lnTo>
                    <a:pt x="12928" y="1617"/>
                  </a:lnTo>
                  <a:lnTo>
                    <a:pt x="13362" y="809"/>
                  </a:lnTo>
                  <a:lnTo>
                    <a:pt x="14406" y="498"/>
                  </a:lnTo>
                  <a:lnTo>
                    <a:pt x="14580" y="498"/>
                  </a:lnTo>
                  <a:lnTo>
                    <a:pt x="14870" y="187"/>
                  </a:lnTo>
                  <a:lnTo>
                    <a:pt x="15768" y="187"/>
                  </a:lnTo>
                  <a:lnTo>
                    <a:pt x="16551" y="498"/>
                  </a:lnTo>
                  <a:lnTo>
                    <a:pt x="16841" y="964"/>
                  </a:lnTo>
                  <a:lnTo>
                    <a:pt x="18029" y="1617"/>
                  </a:lnTo>
                  <a:lnTo>
                    <a:pt x="19507" y="2240"/>
                  </a:lnTo>
                  <a:lnTo>
                    <a:pt x="19217" y="2551"/>
                  </a:lnTo>
                  <a:lnTo>
                    <a:pt x="19507" y="3546"/>
                  </a:lnTo>
                  <a:lnTo>
                    <a:pt x="19217" y="4323"/>
                  </a:lnTo>
                  <a:lnTo>
                    <a:pt x="19507" y="5661"/>
                  </a:lnTo>
                  <a:lnTo>
                    <a:pt x="19971" y="16423"/>
                  </a:lnTo>
                  <a:lnTo>
                    <a:pt x="19971" y="19471"/>
                  </a:lnTo>
                  <a:lnTo>
                    <a:pt x="18783" y="19471"/>
                  </a:lnTo>
                  <a:lnTo>
                    <a:pt x="18783" y="19969"/>
                  </a:lnTo>
                  <a:lnTo>
                    <a:pt x="8551" y="14495"/>
                  </a:lnTo>
                  <a:lnTo>
                    <a:pt x="7072" y="15117"/>
                  </a:lnTo>
                  <a:lnTo>
                    <a:pt x="6174" y="15583"/>
                  </a:lnTo>
                  <a:lnTo>
                    <a:pt x="5101" y="14806"/>
                  </a:lnTo>
                  <a:lnTo>
                    <a:pt x="3449" y="14308"/>
                  </a:lnTo>
                  <a:lnTo>
                    <a:pt x="2725" y="13219"/>
                  </a:lnTo>
                  <a:lnTo>
                    <a:pt x="1797" y="12722"/>
                  </a:lnTo>
                  <a:lnTo>
                    <a:pt x="1217" y="13033"/>
                  </a:lnTo>
                  <a:lnTo>
                    <a:pt x="783" y="12224"/>
                  </a:lnTo>
                  <a:lnTo>
                    <a:pt x="783" y="11757"/>
                  </a:lnTo>
                  <a:lnTo>
                    <a:pt x="0" y="10482"/>
                  </a:lnTo>
                  <a:lnTo>
                    <a:pt x="609" y="9798"/>
                  </a:lnTo>
                  <a:lnTo>
                    <a:pt x="319" y="8523"/>
                  </a:lnTo>
                  <a:lnTo>
                    <a:pt x="609" y="7745"/>
                  </a:lnTo>
                  <a:lnTo>
                    <a:pt x="319" y="5972"/>
                  </a:lnTo>
                  <a:lnTo>
                    <a:pt x="0" y="419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33" name="Freeform 120">
              <a:extLst>
                <a:ext uri="{FF2B5EF4-FFF2-40B4-BE49-F238E27FC236}">
                  <a16:creationId xmlns:a16="http://schemas.microsoft.com/office/drawing/2014/main" id="{971A42AD-2284-0D46-B3BB-6F7FAF6AE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548" y="5007652"/>
              <a:ext cx="183465" cy="344161"/>
            </a:xfrm>
            <a:custGeom>
              <a:avLst/>
              <a:gdLst>
                <a:gd name="T0" fmla="*/ 3918 w 20000"/>
                <a:gd name="T1" fmla="*/ 19470 h 20000"/>
                <a:gd name="T2" fmla="*/ 819 w 20000"/>
                <a:gd name="T3" fmla="*/ 18193 h 20000"/>
                <a:gd name="T4" fmla="*/ 234 w 20000"/>
                <a:gd name="T5" fmla="*/ 16106 h 20000"/>
                <a:gd name="T6" fmla="*/ 819 w 20000"/>
                <a:gd name="T7" fmla="*/ 13676 h 20000"/>
                <a:gd name="T8" fmla="*/ 3918 w 20000"/>
                <a:gd name="T9" fmla="*/ 11589 h 20000"/>
                <a:gd name="T10" fmla="*/ 3918 w 20000"/>
                <a:gd name="T11" fmla="*/ 10810 h 20000"/>
                <a:gd name="T12" fmla="*/ 2690 w 20000"/>
                <a:gd name="T13" fmla="*/ 9813 h 20000"/>
                <a:gd name="T14" fmla="*/ 3918 w 20000"/>
                <a:gd name="T15" fmla="*/ 6760 h 20000"/>
                <a:gd name="T16" fmla="*/ 5380 w 20000"/>
                <a:gd name="T17" fmla="*/ 5950 h 20000"/>
                <a:gd name="T18" fmla="*/ 7251 w 20000"/>
                <a:gd name="T19" fmla="*/ 5950 h 20000"/>
                <a:gd name="T20" fmla="*/ 8129 w 20000"/>
                <a:gd name="T21" fmla="*/ 5452 h 20000"/>
                <a:gd name="T22" fmla="*/ 8713 w 20000"/>
                <a:gd name="T23" fmla="*/ 5140 h 20000"/>
                <a:gd name="T24" fmla="*/ 10526 w 20000"/>
                <a:gd name="T25" fmla="*/ 5140 h 20000"/>
                <a:gd name="T26" fmla="*/ 11111 w 20000"/>
                <a:gd name="T27" fmla="*/ 4642 h 20000"/>
                <a:gd name="T28" fmla="*/ 12047 w 20000"/>
                <a:gd name="T29" fmla="*/ 4330 h 20000"/>
                <a:gd name="T30" fmla="*/ 13626 w 20000"/>
                <a:gd name="T31" fmla="*/ 3863 h 20000"/>
                <a:gd name="T32" fmla="*/ 12982 w 20000"/>
                <a:gd name="T33" fmla="*/ 3053 h 20000"/>
                <a:gd name="T34" fmla="*/ 13626 w 20000"/>
                <a:gd name="T35" fmla="*/ 3053 h 20000"/>
                <a:gd name="T36" fmla="*/ 14211 w 20000"/>
                <a:gd name="T37" fmla="*/ 2243 h 20000"/>
                <a:gd name="T38" fmla="*/ 15088 w 20000"/>
                <a:gd name="T39" fmla="*/ 2087 h 20000"/>
                <a:gd name="T40" fmla="*/ 16023 w 20000"/>
                <a:gd name="T41" fmla="*/ 1433 h 20000"/>
                <a:gd name="T42" fmla="*/ 16608 w 20000"/>
                <a:gd name="T43" fmla="*/ 498 h 20000"/>
                <a:gd name="T44" fmla="*/ 16959 w 20000"/>
                <a:gd name="T45" fmla="*/ 498 h 20000"/>
                <a:gd name="T46" fmla="*/ 17544 w 20000"/>
                <a:gd name="T47" fmla="*/ 935 h 20000"/>
                <a:gd name="T48" fmla="*/ 19357 w 20000"/>
                <a:gd name="T49" fmla="*/ 3364 h 20000"/>
                <a:gd name="T50" fmla="*/ 19006 w 20000"/>
                <a:gd name="T51" fmla="*/ 5639 h 20000"/>
                <a:gd name="T52" fmla="*/ 17544 w 20000"/>
                <a:gd name="T53" fmla="*/ 5140 h 20000"/>
                <a:gd name="T54" fmla="*/ 18129 w 20000"/>
                <a:gd name="T55" fmla="*/ 6417 h 20000"/>
                <a:gd name="T56" fmla="*/ 16959 w 20000"/>
                <a:gd name="T57" fmla="*/ 8069 h 20000"/>
                <a:gd name="T58" fmla="*/ 12047 w 20000"/>
                <a:gd name="T59" fmla="*/ 14829 h 20000"/>
                <a:gd name="T60" fmla="*/ 7836 w 20000"/>
                <a:gd name="T61" fmla="*/ 19470 h 20000"/>
                <a:gd name="T62" fmla="*/ 4795 w 20000"/>
                <a:gd name="T63" fmla="*/ 1996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00" h="20000">
                  <a:moveTo>
                    <a:pt x="4795" y="19969"/>
                  </a:moveTo>
                  <a:lnTo>
                    <a:pt x="3918" y="19470"/>
                  </a:lnTo>
                  <a:lnTo>
                    <a:pt x="1754" y="19159"/>
                  </a:lnTo>
                  <a:lnTo>
                    <a:pt x="819" y="18193"/>
                  </a:lnTo>
                  <a:lnTo>
                    <a:pt x="819" y="16604"/>
                  </a:lnTo>
                  <a:lnTo>
                    <a:pt x="234" y="16106"/>
                  </a:lnTo>
                  <a:lnTo>
                    <a:pt x="0" y="14486"/>
                  </a:lnTo>
                  <a:lnTo>
                    <a:pt x="819" y="13676"/>
                  </a:lnTo>
                  <a:lnTo>
                    <a:pt x="1520" y="13551"/>
                  </a:lnTo>
                  <a:lnTo>
                    <a:pt x="3918" y="11589"/>
                  </a:lnTo>
                  <a:lnTo>
                    <a:pt x="3918" y="11433"/>
                  </a:lnTo>
                  <a:lnTo>
                    <a:pt x="3918" y="10810"/>
                  </a:lnTo>
                  <a:lnTo>
                    <a:pt x="3333" y="10312"/>
                  </a:lnTo>
                  <a:lnTo>
                    <a:pt x="2690" y="9813"/>
                  </a:lnTo>
                  <a:lnTo>
                    <a:pt x="2690" y="8536"/>
                  </a:lnTo>
                  <a:lnTo>
                    <a:pt x="3918" y="6760"/>
                  </a:lnTo>
                  <a:lnTo>
                    <a:pt x="4211" y="6106"/>
                  </a:lnTo>
                  <a:lnTo>
                    <a:pt x="5380" y="5950"/>
                  </a:lnTo>
                  <a:lnTo>
                    <a:pt x="6316" y="5639"/>
                  </a:lnTo>
                  <a:lnTo>
                    <a:pt x="7251" y="5950"/>
                  </a:lnTo>
                  <a:lnTo>
                    <a:pt x="7251" y="5639"/>
                  </a:lnTo>
                  <a:lnTo>
                    <a:pt x="8129" y="5452"/>
                  </a:lnTo>
                  <a:lnTo>
                    <a:pt x="9064" y="5639"/>
                  </a:lnTo>
                  <a:lnTo>
                    <a:pt x="8713" y="5140"/>
                  </a:lnTo>
                  <a:lnTo>
                    <a:pt x="10526" y="4642"/>
                  </a:lnTo>
                  <a:lnTo>
                    <a:pt x="10526" y="5140"/>
                  </a:lnTo>
                  <a:lnTo>
                    <a:pt x="11813" y="4829"/>
                  </a:lnTo>
                  <a:lnTo>
                    <a:pt x="11111" y="4642"/>
                  </a:lnTo>
                  <a:lnTo>
                    <a:pt x="12047" y="3863"/>
                  </a:lnTo>
                  <a:lnTo>
                    <a:pt x="12047" y="4330"/>
                  </a:lnTo>
                  <a:lnTo>
                    <a:pt x="12982" y="3863"/>
                  </a:lnTo>
                  <a:lnTo>
                    <a:pt x="13626" y="3863"/>
                  </a:lnTo>
                  <a:lnTo>
                    <a:pt x="12690" y="3551"/>
                  </a:lnTo>
                  <a:lnTo>
                    <a:pt x="12982" y="3053"/>
                  </a:lnTo>
                  <a:lnTo>
                    <a:pt x="13626" y="3364"/>
                  </a:lnTo>
                  <a:lnTo>
                    <a:pt x="13626" y="3053"/>
                  </a:lnTo>
                  <a:lnTo>
                    <a:pt x="12982" y="2243"/>
                  </a:lnTo>
                  <a:lnTo>
                    <a:pt x="14211" y="2243"/>
                  </a:lnTo>
                  <a:lnTo>
                    <a:pt x="14211" y="2555"/>
                  </a:lnTo>
                  <a:lnTo>
                    <a:pt x="15088" y="2087"/>
                  </a:lnTo>
                  <a:lnTo>
                    <a:pt x="15380" y="2243"/>
                  </a:lnTo>
                  <a:lnTo>
                    <a:pt x="16023" y="1433"/>
                  </a:lnTo>
                  <a:lnTo>
                    <a:pt x="15380" y="623"/>
                  </a:lnTo>
                  <a:lnTo>
                    <a:pt x="16608" y="498"/>
                  </a:lnTo>
                  <a:lnTo>
                    <a:pt x="16959" y="0"/>
                  </a:lnTo>
                  <a:lnTo>
                    <a:pt x="16959" y="498"/>
                  </a:lnTo>
                  <a:lnTo>
                    <a:pt x="17544" y="498"/>
                  </a:lnTo>
                  <a:lnTo>
                    <a:pt x="17544" y="935"/>
                  </a:lnTo>
                  <a:lnTo>
                    <a:pt x="18129" y="1277"/>
                  </a:lnTo>
                  <a:lnTo>
                    <a:pt x="19357" y="3364"/>
                  </a:lnTo>
                  <a:lnTo>
                    <a:pt x="19942" y="4642"/>
                  </a:lnTo>
                  <a:lnTo>
                    <a:pt x="19006" y="5639"/>
                  </a:lnTo>
                  <a:lnTo>
                    <a:pt x="18129" y="5140"/>
                  </a:lnTo>
                  <a:lnTo>
                    <a:pt x="17544" y="5140"/>
                  </a:lnTo>
                  <a:lnTo>
                    <a:pt x="17544" y="5639"/>
                  </a:lnTo>
                  <a:lnTo>
                    <a:pt x="18129" y="6417"/>
                  </a:lnTo>
                  <a:lnTo>
                    <a:pt x="16959" y="7383"/>
                  </a:lnTo>
                  <a:lnTo>
                    <a:pt x="16959" y="8069"/>
                  </a:lnTo>
                  <a:lnTo>
                    <a:pt x="15088" y="11121"/>
                  </a:lnTo>
                  <a:lnTo>
                    <a:pt x="12047" y="14829"/>
                  </a:lnTo>
                  <a:lnTo>
                    <a:pt x="9064" y="19003"/>
                  </a:lnTo>
                  <a:lnTo>
                    <a:pt x="7836" y="19470"/>
                  </a:lnTo>
                  <a:lnTo>
                    <a:pt x="6316" y="19657"/>
                  </a:lnTo>
                  <a:lnTo>
                    <a:pt x="4795" y="1996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34" name="Freeform 119">
              <a:extLst>
                <a:ext uri="{FF2B5EF4-FFF2-40B4-BE49-F238E27FC236}">
                  <a16:creationId xmlns:a16="http://schemas.microsoft.com/office/drawing/2014/main" id="{50B53449-988C-A94D-9A28-41B591057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535" y="4939354"/>
              <a:ext cx="76332" cy="194177"/>
            </a:xfrm>
            <a:custGeom>
              <a:avLst/>
              <a:gdLst>
                <a:gd name="T0" fmla="*/ 845 w 20000"/>
                <a:gd name="T1" fmla="*/ 0 h 20000"/>
                <a:gd name="T2" fmla="*/ 4366 w 20000"/>
                <a:gd name="T3" fmla="*/ 552 h 20000"/>
                <a:gd name="T4" fmla="*/ 6620 w 20000"/>
                <a:gd name="T5" fmla="*/ 1105 h 20000"/>
                <a:gd name="T6" fmla="*/ 10282 w 20000"/>
                <a:gd name="T7" fmla="*/ 4254 h 20000"/>
                <a:gd name="T8" fmla="*/ 10282 w 20000"/>
                <a:gd name="T9" fmla="*/ 5635 h 20000"/>
                <a:gd name="T10" fmla="*/ 11831 w 20000"/>
                <a:gd name="T11" fmla="*/ 5967 h 20000"/>
                <a:gd name="T12" fmla="*/ 10282 w 20000"/>
                <a:gd name="T13" fmla="*/ 7403 h 20000"/>
                <a:gd name="T14" fmla="*/ 10282 w 20000"/>
                <a:gd name="T15" fmla="*/ 10829 h 20000"/>
                <a:gd name="T16" fmla="*/ 12394 w 20000"/>
                <a:gd name="T17" fmla="*/ 10829 h 20000"/>
                <a:gd name="T18" fmla="*/ 15493 w 20000"/>
                <a:gd name="T19" fmla="*/ 11713 h 20000"/>
                <a:gd name="T20" fmla="*/ 17606 w 20000"/>
                <a:gd name="T21" fmla="*/ 13425 h 20000"/>
                <a:gd name="T22" fmla="*/ 19859 w 20000"/>
                <a:gd name="T23" fmla="*/ 13978 h 20000"/>
                <a:gd name="T24" fmla="*/ 19014 w 20000"/>
                <a:gd name="T25" fmla="*/ 15359 h 20000"/>
                <a:gd name="T26" fmla="*/ 17606 w 20000"/>
                <a:gd name="T27" fmla="*/ 17127 h 20000"/>
                <a:gd name="T28" fmla="*/ 16056 w 20000"/>
                <a:gd name="T29" fmla="*/ 17680 h 20000"/>
                <a:gd name="T30" fmla="*/ 15493 w 20000"/>
                <a:gd name="T31" fmla="*/ 17680 h 20000"/>
                <a:gd name="T32" fmla="*/ 15493 w 20000"/>
                <a:gd name="T33" fmla="*/ 19116 h 20000"/>
                <a:gd name="T34" fmla="*/ 14085 w 20000"/>
                <a:gd name="T35" fmla="*/ 19945 h 20000"/>
                <a:gd name="T36" fmla="*/ 12394 w 20000"/>
                <a:gd name="T37" fmla="*/ 19116 h 20000"/>
                <a:gd name="T38" fmla="*/ 10282 w 20000"/>
                <a:gd name="T39" fmla="*/ 17680 h 20000"/>
                <a:gd name="T40" fmla="*/ 9577 w 20000"/>
                <a:gd name="T41" fmla="*/ 16796 h 20000"/>
                <a:gd name="T42" fmla="*/ 10282 w 20000"/>
                <a:gd name="T43" fmla="*/ 15359 h 20000"/>
                <a:gd name="T44" fmla="*/ 10282 w 20000"/>
                <a:gd name="T45" fmla="*/ 13425 h 20000"/>
                <a:gd name="T46" fmla="*/ 8028 w 20000"/>
                <a:gd name="T47" fmla="*/ 13094 h 20000"/>
                <a:gd name="T48" fmla="*/ 4366 w 20000"/>
                <a:gd name="T49" fmla="*/ 13425 h 20000"/>
                <a:gd name="T50" fmla="*/ 2254 w 20000"/>
                <a:gd name="T51" fmla="*/ 11713 h 20000"/>
                <a:gd name="T52" fmla="*/ 845 w 20000"/>
                <a:gd name="T53" fmla="*/ 11934 h 20000"/>
                <a:gd name="T54" fmla="*/ 0 w 20000"/>
                <a:gd name="T55" fmla="*/ 10829 h 20000"/>
                <a:gd name="T56" fmla="*/ 845 w 20000"/>
                <a:gd name="T57" fmla="*/ 9669 h 20000"/>
                <a:gd name="T58" fmla="*/ 845 w 20000"/>
                <a:gd name="T59" fmla="*/ 8232 h 20000"/>
                <a:gd name="T60" fmla="*/ 3803 w 20000"/>
                <a:gd name="T61" fmla="*/ 8232 h 20000"/>
                <a:gd name="T62" fmla="*/ 4366 w 20000"/>
                <a:gd name="T63" fmla="*/ 8011 h 20000"/>
                <a:gd name="T64" fmla="*/ 2254 w 20000"/>
                <a:gd name="T65" fmla="*/ 7127 h 20000"/>
                <a:gd name="T66" fmla="*/ 3803 w 20000"/>
                <a:gd name="T67" fmla="*/ 6519 h 20000"/>
                <a:gd name="T68" fmla="*/ 3803 w 20000"/>
                <a:gd name="T69" fmla="*/ 4807 h 20000"/>
                <a:gd name="T70" fmla="*/ 3803 w 20000"/>
                <a:gd name="T71" fmla="*/ 3702 h 20000"/>
                <a:gd name="T72" fmla="*/ 5775 w 20000"/>
                <a:gd name="T73" fmla="*/ 3370 h 20000"/>
                <a:gd name="T74" fmla="*/ 5775 w 20000"/>
                <a:gd name="T75" fmla="*/ 2818 h 20000"/>
                <a:gd name="T76" fmla="*/ 4366 w 20000"/>
                <a:gd name="T77" fmla="*/ 1989 h 20000"/>
                <a:gd name="T78" fmla="*/ 2254 w 20000"/>
                <a:gd name="T79" fmla="*/ 1105 h 20000"/>
                <a:gd name="T80" fmla="*/ 845 w 20000"/>
                <a:gd name="T8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00" h="20000">
                  <a:moveTo>
                    <a:pt x="845" y="0"/>
                  </a:moveTo>
                  <a:lnTo>
                    <a:pt x="4366" y="552"/>
                  </a:lnTo>
                  <a:lnTo>
                    <a:pt x="6620" y="1105"/>
                  </a:lnTo>
                  <a:lnTo>
                    <a:pt x="10282" y="4254"/>
                  </a:lnTo>
                  <a:lnTo>
                    <a:pt x="10282" y="5635"/>
                  </a:lnTo>
                  <a:lnTo>
                    <a:pt x="11831" y="5967"/>
                  </a:lnTo>
                  <a:lnTo>
                    <a:pt x="10282" y="7403"/>
                  </a:lnTo>
                  <a:lnTo>
                    <a:pt x="10282" y="10829"/>
                  </a:lnTo>
                  <a:lnTo>
                    <a:pt x="12394" y="10829"/>
                  </a:lnTo>
                  <a:lnTo>
                    <a:pt x="15493" y="11713"/>
                  </a:lnTo>
                  <a:lnTo>
                    <a:pt x="17606" y="13425"/>
                  </a:lnTo>
                  <a:lnTo>
                    <a:pt x="19859" y="13978"/>
                  </a:lnTo>
                  <a:lnTo>
                    <a:pt x="19014" y="15359"/>
                  </a:lnTo>
                  <a:lnTo>
                    <a:pt x="17606" y="17127"/>
                  </a:lnTo>
                  <a:lnTo>
                    <a:pt x="16056" y="17680"/>
                  </a:lnTo>
                  <a:lnTo>
                    <a:pt x="15493" y="17680"/>
                  </a:lnTo>
                  <a:lnTo>
                    <a:pt x="15493" y="19116"/>
                  </a:lnTo>
                  <a:lnTo>
                    <a:pt x="14085" y="19945"/>
                  </a:lnTo>
                  <a:lnTo>
                    <a:pt x="12394" y="19116"/>
                  </a:lnTo>
                  <a:lnTo>
                    <a:pt x="10282" y="17680"/>
                  </a:lnTo>
                  <a:lnTo>
                    <a:pt x="9577" y="16796"/>
                  </a:lnTo>
                  <a:lnTo>
                    <a:pt x="10282" y="15359"/>
                  </a:lnTo>
                  <a:lnTo>
                    <a:pt x="10282" y="13425"/>
                  </a:lnTo>
                  <a:lnTo>
                    <a:pt x="8028" y="13094"/>
                  </a:lnTo>
                  <a:lnTo>
                    <a:pt x="4366" y="13425"/>
                  </a:lnTo>
                  <a:lnTo>
                    <a:pt x="2254" y="11713"/>
                  </a:lnTo>
                  <a:lnTo>
                    <a:pt x="845" y="11934"/>
                  </a:lnTo>
                  <a:lnTo>
                    <a:pt x="0" y="10829"/>
                  </a:lnTo>
                  <a:lnTo>
                    <a:pt x="845" y="9669"/>
                  </a:lnTo>
                  <a:lnTo>
                    <a:pt x="845" y="8232"/>
                  </a:lnTo>
                  <a:lnTo>
                    <a:pt x="3803" y="8232"/>
                  </a:lnTo>
                  <a:lnTo>
                    <a:pt x="4366" y="8011"/>
                  </a:lnTo>
                  <a:lnTo>
                    <a:pt x="2254" y="7127"/>
                  </a:lnTo>
                  <a:lnTo>
                    <a:pt x="3803" y="6519"/>
                  </a:lnTo>
                  <a:lnTo>
                    <a:pt x="3803" y="4807"/>
                  </a:lnTo>
                  <a:lnTo>
                    <a:pt x="3803" y="3702"/>
                  </a:lnTo>
                  <a:lnTo>
                    <a:pt x="5775" y="3370"/>
                  </a:lnTo>
                  <a:lnTo>
                    <a:pt x="5775" y="2818"/>
                  </a:lnTo>
                  <a:lnTo>
                    <a:pt x="4366" y="1989"/>
                  </a:lnTo>
                  <a:lnTo>
                    <a:pt x="2254" y="1105"/>
                  </a:lnTo>
                  <a:lnTo>
                    <a:pt x="84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35" name="Freeform 118">
              <a:extLst>
                <a:ext uri="{FF2B5EF4-FFF2-40B4-BE49-F238E27FC236}">
                  <a16:creationId xmlns:a16="http://schemas.microsoft.com/office/drawing/2014/main" id="{66FE67DE-41E7-C749-8970-AC574A0E7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224" y="4101049"/>
              <a:ext cx="391035" cy="369606"/>
            </a:xfrm>
            <a:custGeom>
              <a:avLst/>
              <a:gdLst>
                <a:gd name="T0" fmla="*/ 16279 w 20000"/>
                <a:gd name="T1" fmla="*/ 5544 h 20000"/>
                <a:gd name="T2" fmla="*/ 16990 w 20000"/>
                <a:gd name="T3" fmla="*/ 6299 h 20000"/>
                <a:gd name="T4" fmla="*/ 18112 w 20000"/>
                <a:gd name="T5" fmla="*/ 6734 h 20000"/>
                <a:gd name="T6" fmla="*/ 18851 w 20000"/>
                <a:gd name="T7" fmla="*/ 7518 h 20000"/>
                <a:gd name="T8" fmla="*/ 18851 w 20000"/>
                <a:gd name="T9" fmla="*/ 8244 h 20000"/>
                <a:gd name="T10" fmla="*/ 19973 w 20000"/>
                <a:gd name="T11" fmla="*/ 10653 h 20000"/>
                <a:gd name="T12" fmla="*/ 19398 w 20000"/>
                <a:gd name="T13" fmla="*/ 12163 h 20000"/>
                <a:gd name="T14" fmla="*/ 18550 w 20000"/>
                <a:gd name="T15" fmla="*/ 12917 h 20000"/>
                <a:gd name="T16" fmla="*/ 16005 w 20000"/>
                <a:gd name="T17" fmla="*/ 13353 h 20000"/>
                <a:gd name="T18" fmla="*/ 13707 w 20000"/>
                <a:gd name="T19" fmla="*/ 13353 h 20000"/>
                <a:gd name="T20" fmla="*/ 12312 w 20000"/>
                <a:gd name="T21" fmla="*/ 13817 h 20000"/>
                <a:gd name="T22" fmla="*/ 11190 w 20000"/>
                <a:gd name="T23" fmla="*/ 15007 h 20000"/>
                <a:gd name="T24" fmla="*/ 10451 w 20000"/>
                <a:gd name="T25" fmla="*/ 15298 h 20000"/>
                <a:gd name="T26" fmla="*/ 10342 w 20000"/>
                <a:gd name="T27" fmla="*/ 16052 h 20000"/>
                <a:gd name="T28" fmla="*/ 9330 w 20000"/>
                <a:gd name="T29" fmla="*/ 15762 h 20000"/>
                <a:gd name="T30" fmla="*/ 9330 w 20000"/>
                <a:gd name="T31" fmla="*/ 16517 h 20000"/>
                <a:gd name="T32" fmla="*/ 8892 w 20000"/>
                <a:gd name="T33" fmla="*/ 17562 h 20000"/>
                <a:gd name="T34" fmla="*/ 8044 w 20000"/>
                <a:gd name="T35" fmla="*/ 17707 h 20000"/>
                <a:gd name="T36" fmla="*/ 8044 w 20000"/>
                <a:gd name="T37" fmla="*/ 18926 h 20000"/>
                <a:gd name="T38" fmla="*/ 7497 w 20000"/>
                <a:gd name="T39" fmla="*/ 19681 h 20000"/>
                <a:gd name="T40" fmla="*/ 6922 w 20000"/>
                <a:gd name="T41" fmla="*/ 19216 h 20000"/>
                <a:gd name="T42" fmla="*/ 6375 w 20000"/>
                <a:gd name="T43" fmla="*/ 19361 h 20000"/>
                <a:gd name="T44" fmla="*/ 6211 w 20000"/>
                <a:gd name="T45" fmla="*/ 19971 h 20000"/>
                <a:gd name="T46" fmla="*/ 5527 w 20000"/>
                <a:gd name="T47" fmla="*/ 19361 h 20000"/>
                <a:gd name="T48" fmla="*/ 4514 w 20000"/>
                <a:gd name="T49" fmla="*/ 19361 h 20000"/>
                <a:gd name="T50" fmla="*/ 4378 w 20000"/>
                <a:gd name="T51" fmla="*/ 18781 h 20000"/>
                <a:gd name="T52" fmla="*/ 4077 w 20000"/>
                <a:gd name="T53" fmla="*/ 18026 h 20000"/>
                <a:gd name="T54" fmla="*/ 3393 w 20000"/>
                <a:gd name="T55" fmla="*/ 16836 h 20000"/>
                <a:gd name="T56" fmla="*/ 2955 w 20000"/>
                <a:gd name="T57" fmla="*/ 17242 h 20000"/>
                <a:gd name="T58" fmla="*/ 1833 w 20000"/>
                <a:gd name="T59" fmla="*/ 17707 h 20000"/>
                <a:gd name="T60" fmla="*/ 1122 w 20000"/>
                <a:gd name="T61" fmla="*/ 17242 h 20000"/>
                <a:gd name="T62" fmla="*/ 985 w 20000"/>
                <a:gd name="T63" fmla="*/ 16836 h 20000"/>
                <a:gd name="T64" fmla="*/ 438 w 20000"/>
                <a:gd name="T65" fmla="*/ 15762 h 20000"/>
                <a:gd name="T66" fmla="*/ 0 w 20000"/>
                <a:gd name="T67" fmla="*/ 15298 h 20000"/>
                <a:gd name="T68" fmla="*/ 0 w 20000"/>
                <a:gd name="T69" fmla="*/ 14398 h 20000"/>
                <a:gd name="T70" fmla="*/ 274 w 20000"/>
                <a:gd name="T71" fmla="*/ 13643 h 20000"/>
                <a:gd name="T72" fmla="*/ 711 w 20000"/>
                <a:gd name="T73" fmla="*/ 12453 h 20000"/>
                <a:gd name="T74" fmla="*/ 1560 w 20000"/>
                <a:gd name="T75" fmla="*/ 12627 h 20000"/>
                <a:gd name="T76" fmla="*/ 3256 w 20000"/>
                <a:gd name="T77" fmla="*/ 12627 h 20000"/>
                <a:gd name="T78" fmla="*/ 7770 w 20000"/>
                <a:gd name="T79" fmla="*/ 12917 h 20000"/>
                <a:gd name="T80" fmla="*/ 7770 w 20000"/>
                <a:gd name="T81" fmla="*/ 11379 h 20000"/>
                <a:gd name="T82" fmla="*/ 8892 w 20000"/>
                <a:gd name="T8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000" h="20000">
                  <a:moveTo>
                    <a:pt x="8892" y="0"/>
                  </a:moveTo>
                  <a:lnTo>
                    <a:pt x="16279" y="5544"/>
                  </a:lnTo>
                  <a:lnTo>
                    <a:pt x="16279" y="5864"/>
                  </a:lnTo>
                  <a:lnTo>
                    <a:pt x="16990" y="6299"/>
                  </a:lnTo>
                  <a:lnTo>
                    <a:pt x="17565" y="6589"/>
                  </a:lnTo>
                  <a:lnTo>
                    <a:pt x="18112" y="6734"/>
                  </a:lnTo>
                  <a:lnTo>
                    <a:pt x="18550" y="7054"/>
                  </a:lnTo>
                  <a:lnTo>
                    <a:pt x="18851" y="7518"/>
                  </a:lnTo>
                  <a:lnTo>
                    <a:pt x="18550" y="8099"/>
                  </a:lnTo>
                  <a:lnTo>
                    <a:pt x="18851" y="8244"/>
                  </a:lnTo>
                  <a:lnTo>
                    <a:pt x="19973" y="8099"/>
                  </a:lnTo>
                  <a:lnTo>
                    <a:pt x="19973" y="10653"/>
                  </a:lnTo>
                  <a:lnTo>
                    <a:pt x="19672" y="10943"/>
                  </a:lnTo>
                  <a:lnTo>
                    <a:pt x="19398" y="12163"/>
                  </a:lnTo>
                  <a:lnTo>
                    <a:pt x="18960" y="13033"/>
                  </a:lnTo>
                  <a:lnTo>
                    <a:pt x="18550" y="12917"/>
                  </a:lnTo>
                  <a:lnTo>
                    <a:pt x="16279" y="13033"/>
                  </a:lnTo>
                  <a:lnTo>
                    <a:pt x="16005" y="13353"/>
                  </a:lnTo>
                  <a:lnTo>
                    <a:pt x="14856" y="13643"/>
                  </a:lnTo>
                  <a:lnTo>
                    <a:pt x="13707" y="13353"/>
                  </a:lnTo>
                  <a:lnTo>
                    <a:pt x="13434" y="13817"/>
                  </a:lnTo>
                  <a:lnTo>
                    <a:pt x="12312" y="13817"/>
                  </a:lnTo>
                  <a:lnTo>
                    <a:pt x="12175" y="14572"/>
                  </a:lnTo>
                  <a:lnTo>
                    <a:pt x="11190" y="15007"/>
                  </a:lnTo>
                  <a:lnTo>
                    <a:pt x="11026" y="15298"/>
                  </a:lnTo>
                  <a:lnTo>
                    <a:pt x="10451" y="15298"/>
                  </a:lnTo>
                  <a:lnTo>
                    <a:pt x="10752" y="15762"/>
                  </a:lnTo>
                  <a:lnTo>
                    <a:pt x="10342" y="16052"/>
                  </a:lnTo>
                  <a:lnTo>
                    <a:pt x="9904" y="15588"/>
                  </a:lnTo>
                  <a:lnTo>
                    <a:pt x="9330" y="15762"/>
                  </a:lnTo>
                  <a:lnTo>
                    <a:pt x="9631" y="16517"/>
                  </a:lnTo>
                  <a:lnTo>
                    <a:pt x="9330" y="16517"/>
                  </a:lnTo>
                  <a:lnTo>
                    <a:pt x="9330" y="16952"/>
                  </a:lnTo>
                  <a:lnTo>
                    <a:pt x="8892" y="17562"/>
                  </a:lnTo>
                  <a:lnTo>
                    <a:pt x="8618" y="17562"/>
                  </a:lnTo>
                  <a:lnTo>
                    <a:pt x="8044" y="17707"/>
                  </a:lnTo>
                  <a:lnTo>
                    <a:pt x="8208" y="18491"/>
                  </a:lnTo>
                  <a:lnTo>
                    <a:pt x="8044" y="18926"/>
                  </a:lnTo>
                  <a:lnTo>
                    <a:pt x="8044" y="19361"/>
                  </a:lnTo>
                  <a:lnTo>
                    <a:pt x="7497" y="19681"/>
                  </a:lnTo>
                  <a:lnTo>
                    <a:pt x="7086" y="19681"/>
                  </a:lnTo>
                  <a:lnTo>
                    <a:pt x="6922" y="19216"/>
                  </a:lnTo>
                  <a:lnTo>
                    <a:pt x="6648" y="19216"/>
                  </a:lnTo>
                  <a:lnTo>
                    <a:pt x="6375" y="19361"/>
                  </a:lnTo>
                  <a:lnTo>
                    <a:pt x="6211" y="19681"/>
                  </a:lnTo>
                  <a:lnTo>
                    <a:pt x="6211" y="19971"/>
                  </a:lnTo>
                  <a:lnTo>
                    <a:pt x="5636" y="19681"/>
                  </a:lnTo>
                  <a:lnTo>
                    <a:pt x="5527" y="19361"/>
                  </a:lnTo>
                  <a:lnTo>
                    <a:pt x="5089" y="19971"/>
                  </a:lnTo>
                  <a:lnTo>
                    <a:pt x="4514" y="19361"/>
                  </a:lnTo>
                  <a:lnTo>
                    <a:pt x="4514" y="18926"/>
                  </a:lnTo>
                  <a:lnTo>
                    <a:pt x="4378" y="18781"/>
                  </a:lnTo>
                  <a:lnTo>
                    <a:pt x="4378" y="18142"/>
                  </a:lnTo>
                  <a:lnTo>
                    <a:pt x="4077" y="18026"/>
                  </a:lnTo>
                  <a:lnTo>
                    <a:pt x="3967" y="17707"/>
                  </a:lnTo>
                  <a:lnTo>
                    <a:pt x="3393" y="16836"/>
                  </a:lnTo>
                  <a:lnTo>
                    <a:pt x="3256" y="16952"/>
                  </a:lnTo>
                  <a:lnTo>
                    <a:pt x="2955" y="17242"/>
                  </a:lnTo>
                  <a:lnTo>
                    <a:pt x="2517" y="17242"/>
                  </a:lnTo>
                  <a:lnTo>
                    <a:pt x="1833" y="17707"/>
                  </a:lnTo>
                  <a:lnTo>
                    <a:pt x="1395" y="17242"/>
                  </a:lnTo>
                  <a:lnTo>
                    <a:pt x="1122" y="17242"/>
                  </a:lnTo>
                  <a:lnTo>
                    <a:pt x="985" y="16952"/>
                  </a:lnTo>
                  <a:lnTo>
                    <a:pt x="985" y="16836"/>
                  </a:lnTo>
                  <a:lnTo>
                    <a:pt x="985" y="16226"/>
                  </a:lnTo>
                  <a:lnTo>
                    <a:pt x="438" y="15762"/>
                  </a:lnTo>
                  <a:lnTo>
                    <a:pt x="274" y="15762"/>
                  </a:lnTo>
                  <a:lnTo>
                    <a:pt x="0" y="15298"/>
                  </a:lnTo>
                  <a:lnTo>
                    <a:pt x="274" y="14572"/>
                  </a:lnTo>
                  <a:lnTo>
                    <a:pt x="0" y="14398"/>
                  </a:lnTo>
                  <a:lnTo>
                    <a:pt x="0" y="13817"/>
                  </a:lnTo>
                  <a:lnTo>
                    <a:pt x="274" y="13643"/>
                  </a:lnTo>
                  <a:lnTo>
                    <a:pt x="274" y="13033"/>
                  </a:lnTo>
                  <a:lnTo>
                    <a:pt x="711" y="12453"/>
                  </a:lnTo>
                  <a:lnTo>
                    <a:pt x="1395" y="13033"/>
                  </a:lnTo>
                  <a:lnTo>
                    <a:pt x="1560" y="12627"/>
                  </a:lnTo>
                  <a:lnTo>
                    <a:pt x="2955" y="12917"/>
                  </a:lnTo>
                  <a:lnTo>
                    <a:pt x="3256" y="12627"/>
                  </a:lnTo>
                  <a:lnTo>
                    <a:pt x="3393" y="12917"/>
                  </a:lnTo>
                  <a:lnTo>
                    <a:pt x="7770" y="12917"/>
                  </a:lnTo>
                  <a:lnTo>
                    <a:pt x="8208" y="11843"/>
                  </a:lnTo>
                  <a:lnTo>
                    <a:pt x="7770" y="11379"/>
                  </a:lnTo>
                  <a:lnTo>
                    <a:pt x="6922" y="0"/>
                  </a:lnTo>
                  <a:lnTo>
                    <a:pt x="889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36" name="Freeform 117">
              <a:extLst>
                <a:ext uri="{FF2B5EF4-FFF2-40B4-BE49-F238E27FC236}">
                  <a16:creationId xmlns:a16="http://schemas.microsoft.com/office/drawing/2014/main" id="{CA2F5806-4ACB-4E43-AF95-58666DF17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716" y="3823844"/>
              <a:ext cx="377643" cy="377640"/>
            </a:xfrm>
            <a:custGeom>
              <a:avLst/>
              <a:gdLst>
                <a:gd name="T0" fmla="*/ 18807 w 20000"/>
                <a:gd name="T1" fmla="*/ 878 h 20000"/>
                <a:gd name="T2" fmla="*/ 19233 w 20000"/>
                <a:gd name="T3" fmla="*/ 1473 h 20000"/>
                <a:gd name="T4" fmla="*/ 19517 w 20000"/>
                <a:gd name="T5" fmla="*/ 2210 h 20000"/>
                <a:gd name="T6" fmla="*/ 19517 w 20000"/>
                <a:gd name="T7" fmla="*/ 2805 h 20000"/>
                <a:gd name="T8" fmla="*/ 19688 w 20000"/>
                <a:gd name="T9" fmla="*/ 3824 h 20000"/>
                <a:gd name="T10" fmla="*/ 19972 w 20000"/>
                <a:gd name="T11" fmla="*/ 4278 h 20000"/>
                <a:gd name="T12" fmla="*/ 19972 w 20000"/>
                <a:gd name="T13" fmla="*/ 4703 h 20000"/>
                <a:gd name="T14" fmla="*/ 19972 w 20000"/>
                <a:gd name="T15" fmla="*/ 4986 h 20000"/>
                <a:gd name="T16" fmla="*/ 17784 w 20000"/>
                <a:gd name="T17" fmla="*/ 5297 h 20000"/>
                <a:gd name="T18" fmla="*/ 17784 w 20000"/>
                <a:gd name="T19" fmla="*/ 5722 h 20000"/>
                <a:gd name="T20" fmla="*/ 16903 w 20000"/>
                <a:gd name="T21" fmla="*/ 5864 h 20000"/>
                <a:gd name="T22" fmla="*/ 16903 w 20000"/>
                <a:gd name="T23" fmla="*/ 6147 h 20000"/>
                <a:gd name="T24" fmla="*/ 16903 w 20000"/>
                <a:gd name="T25" fmla="*/ 6601 h 20000"/>
                <a:gd name="T26" fmla="*/ 16449 w 20000"/>
                <a:gd name="T27" fmla="*/ 7054 h 20000"/>
                <a:gd name="T28" fmla="*/ 14972 w 20000"/>
                <a:gd name="T29" fmla="*/ 8385 h 20000"/>
                <a:gd name="T30" fmla="*/ 13949 w 20000"/>
                <a:gd name="T31" fmla="*/ 8527 h 20000"/>
                <a:gd name="T32" fmla="*/ 13523 w 20000"/>
                <a:gd name="T33" fmla="*/ 8385 h 20000"/>
                <a:gd name="T34" fmla="*/ 13068 w 20000"/>
                <a:gd name="T35" fmla="*/ 8527 h 20000"/>
                <a:gd name="T36" fmla="*/ 12330 w 20000"/>
                <a:gd name="T37" fmla="*/ 8527 h 20000"/>
                <a:gd name="T38" fmla="*/ 11165 w 20000"/>
                <a:gd name="T39" fmla="*/ 9263 h 20000"/>
                <a:gd name="T40" fmla="*/ 10739 w 20000"/>
                <a:gd name="T41" fmla="*/ 9547 h 20000"/>
                <a:gd name="T42" fmla="*/ 10739 w 20000"/>
                <a:gd name="T43" fmla="*/ 11445 h 20000"/>
                <a:gd name="T44" fmla="*/ 10739 w 20000"/>
                <a:gd name="T45" fmla="*/ 13371 h 20000"/>
                <a:gd name="T46" fmla="*/ 6449 w 20000"/>
                <a:gd name="T47" fmla="*/ 13484 h 20000"/>
                <a:gd name="T48" fmla="*/ 6449 w 20000"/>
                <a:gd name="T49" fmla="*/ 16601 h 20000"/>
                <a:gd name="T50" fmla="*/ 5284 w 20000"/>
                <a:gd name="T51" fmla="*/ 17025 h 20000"/>
                <a:gd name="T52" fmla="*/ 4972 w 20000"/>
                <a:gd name="T53" fmla="*/ 17309 h 20000"/>
                <a:gd name="T54" fmla="*/ 4972 w 20000"/>
                <a:gd name="T55" fmla="*/ 17762 h 20000"/>
                <a:gd name="T56" fmla="*/ 4972 w 20000"/>
                <a:gd name="T57" fmla="*/ 19518 h 20000"/>
                <a:gd name="T58" fmla="*/ 284 w 20000"/>
                <a:gd name="T59" fmla="*/ 19518 h 20000"/>
                <a:gd name="T60" fmla="*/ 0 w 20000"/>
                <a:gd name="T61" fmla="*/ 19972 h 20000"/>
                <a:gd name="T62" fmla="*/ 284 w 20000"/>
                <a:gd name="T63" fmla="*/ 18810 h 20000"/>
                <a:gd name="T64" fmla="*/ 739 w 20000"/>
                <a:gd name="T65" fmla="*/ 18187 h 20000"/>
                <a:gd name="T66" fmla="*/ 1023 w 20000"/>
                <a:gd name="T67" fmla="*/ 17762 h 20000"/>
                <a:gd name="T68" fmla="*/ 1165 w 20000"/>
                <a:gd name="T69" fmla="*/ 17309 h 20000"/>
                <a:gd name="T70" fmla="*/ 1449 w 20000"/>
                <a:gd name="T71" fmla="*/ 16884 h 20000"/>
                <a:gd name="T72" fmla="*/ 1903 w 20000"/>
                <a:gd name="T73" fmla="*/ 16147 h 20000"/>
                <a:gd name="T74" fmla="*/ 2784 w 20000"/>
                <a:gd name="T75" fmla="*/ 15127 h 20000"/>
                <a:gd name="T76" fmla="*/ 2784 w 20000"/>
                <a:gd name="T77" fmla="*/ 14249 h 20000"/>
                <a:gd name="T78" fmla="*/ 3352 w 20000"/>
                <a:gd name="T79" fmla="*/ 13371 h 20000"/>
                <a:gd name="T80" fmla="*/ 4545 w 20000"/>
                <a:gd name="T81" fmla="*/ 12040 h 20000"/>
                <a:gd name="T82" fmla="*/ 5284 w 20000"/>
                <a:gd name="T83" fmla="*/ 10878 h 20000"/>
                <a:gd name="T84" fmla="*/ 6619 w 20000"/>
                <a:gd name="T85" fmla="*/ 10425 h 20000"/>
                <a:gd name="T86" fmla="*/ 7614 w 20000"/>
                <a:gd name="T87" fmla="*/ 9972 h 20000"/>
                <a:gd name="T88" fmla="*/ 8807 w 20000"/>
                <a:gd name="T89" fmla="*/ 8810 h 20000"/>
                <a:gd name="T90" fmla="*/ 9545 w 20000"/>
                <a:gd name="T91" fmla="*/ 7649 h 20000"/>
                <a:gd name="T92" fmla="*/ 9233 w 20000"/>
                <a:gd name="T93" fmla="*/ 7054 h 20000"/>
                <a:gd name="T94" fmla="*/ 9233 w 20000"/>
                <a:gd name="T95" fmla="*/ 5864 h 20000"/>
                <a:gd name="T96" fmla="*/ 9688 w 20000"/>
                <a:gd name="T97" fmla="*/ 5297 h 20000"/>
                <a:gd name="T98" fmla="*/ 9972 w 20000"/>
                <a:gd name="T99" fmla="*/ 4561 h 20000"/>
                <a:gd name="T100" fmla="*/ 10739 w 20000"/>
                <a:gd name="T101" fmla="*/ 3541 h 20000"/>
                <a:gd name="T102" fmla="*/ 11619 w 20000"/>
                <a:gd name="T103" fmla="*/ 3088 h 20000"/>
                <a:gd name="T104" fmla="*/ 13068 w 20000"/>
                <a:gd name="T105" fmla="*/ 2380 h 20000"/>
                <a:gd name="T106" fmla="*/ 13523 w 20000"/>
                <a:gd name="T107" fmla="*/ 1190 h 20000"/>
                <a:gd name="T108" fmla="*/ 13949 w 20000"/>
                <a:gd name="T109" fmla="*/ 0 h 20000"/>
                <a:gd name="T110" fmla="*/ 14688 w 20000"/>
                <a:gd name="T111" fmla="*/ 0 h 20000"/>
                <a:gd name="T112" fmla="*/ 15398 w 20000"/>
                <a:gd name="T113" fmla="*/ 765 h 20000"/>
                <a:gd name="T114" fmla="*/ 16619 w 20000"/>
                <a:gd name="T115" fmla="*/ 765 h 20000"/>
                <a:gd name="T116" fmla="*/ 17330 w 20000"/>
                <a:gd name="T117" fmla="*/ 765 h 20000"/>
                <a:gd name="T118" fmla="*/ 17784 w 20000"/>
                <a:gd name="T119" fmla="*/ 453 h 20000"/>
                <a:gd name="T120" fmla="*/ 18068 w 20000"/>
                <a:gd name="T121" fmla="*/ 878 h 20000"/>
                <a:gd name="T122" fmla="*/ 18807 w 20000"/>
                <a:gd name="T123" fmla="*/ 87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00" h="20000">
                  <a:moveTo>
                    <a:pt x="18807" y="878"/>
                  </a:moveTo>
                  <a:lnTo>
                    <a:pt x="19233" y="1473"/>
                  </a:lnTo>
                  <a:lnTo>
                    <a:pt x="19517" y="2210"/>
                  </a:lnTo>
                  <a:lnTo>
                    <a:pt x="19517" y="2805"/>
                  </a:lnTo>
                  <a:lnTo>
                    <a:pt x="19688" y="3824"/>
                  </a:lnTo>
                  <a:lnTo>
                    <a:pt x="19972" y="4278"/>
                  </a:lnTo>
                  <a:lnTo>
                    <a:pt x="19972" y="4703"/>
                  </a:lnTo>
                  <a:lnTo>
                    <a:pt x="19972" y="4986"/>
                  </a:lnTo>
                  <a:lnTo>
                    <a:pt x="17784" y="5297"/>
                  </a:lnTo>
                  <a:lnTo>
                    <a:pt x="17784" y="5722"/>
                  </a:lnTo>
                  <a:lnTo>
                    <a:pt x="16903" y="5864"/>
                  </a:lnTo>
                  <a:lnTo>
                    <a:pt x="16903" y="6147"/>
                  </a:lnTo>
                  <a:lnTo>
                    <a:pt x="16903" y="6601"/>
                  </a:lnTo>
                  <a:lnTo>
                    <a:pt x="16449" y="7054"/>
                  </a:lnTo>
                  <a:lnTo>
                    <a:pt x="14972" y="8385"/>
                  </a:lnTo>
                  <a:lnTo>
                    <a:pt x="13949" y="8527"/>
                  </a:lnTo>
                  <a:lnTo>
                    <a:pt x="13523" y="8385"/>
                  </a:lnTo>
                  <a:lnTo>
                    <a:pt x="13068" y="8527"/>
                  </a:lnTo>
                  <a:lnTo>
                    <a:pt x="12330" y="8527"/>
                  </a:lnTo>
                  <a:lnTo>
                    <a:pt x="11165" y="9263"/>
                  </a:lnTo>
                  <a:lnTo>
                    <a:pt x="10739" y="9547"/>
                  </a:lnTo>
                  <a:lnTo>
                    <a:pt x="10739" y="11445"/>
                  </a:lnTo>
                  <a:lnTo>
                    <a:pt x="10739" y="13371"/>
                  </a:lnTo>
                  <a:lnTo>
                    <a:pt x="6449" y="13484"/>
                  </a:lnTo>
                  <a:lnTo>
                    <a:pt x="6449" y="16601"/>
                  </a:lnTo>
                  <a:lnTo>
                    <a:pt x="5284" y="17025"/>
                  </a:lnTo>
                  <a:lnTo>
                    <a:pt x="4972" y="17309"/>
                  </a:lnTo>
                  <a:lnTo>
                    <a:pt x="4972" y="17762"/>
                  </a:lnTo>
                  <a:lnTo>
                    <a:pt x="4972" y="19518"/>
                  </a:lnTo>
                  <a:lnTo>
                    <a:pt x="284" y="19518"/>
                  </a:lnTo>
                  <a:lnTo>
                    <a:pt x="0" y="19972"/>
                  </a:lnTo>
                  <a:lnTo>
                    <a:pt x="284" y="18810"/>
                  </a:lnTo>
                  <a:lnTo>
                    <a:pt x="739" y="18187"/>
                  </a:lnTo>
                  <a:lnTo>
                    <a:pt x="1023" y="17762"/>
                  </a:lnTo>
                  <a:lnTo>
                    <a:pt x="1165" y="17309"/>
                  </a:lnTo>
                  <a:lnTo>
                    <a:pt x="1449" y="16884"/>
                  </a:lnTo>
                  <a:lnTo>
                    <a:pt x="1903" y="16147"/>
                  </a:lnTo>
                  <a:lnTo>
                    <a:pt x="2784" y="15127"/>
                  </a:lnTo>
                  <a:lnTo>
                    <a:pt x="2784" y="14249"/>
                  </a:lnTo>
                  <a:lnTo>
                    <a:pt x="3352" y="13371"/>
                  </a:lnTo>
                  <a:lnTo>
                    <a:pt x="4545" y="12040"/>
                  </a:lnTo>
                  <a:lnTo>
                    <a:pt x="5284" y="10878"/>
                  </a:lnTo>
                  <a:lnTo>
                    <a:pt x="6619" y="10425"/>
                  </a:lnTo>
                  <a:lnTo>
                    <a:pt x="7614" y="9972"/>
                  </a:lnTo>
                  <a:lnTo>
                    <a:pt x="8807" y="8810"/>
                  </a:lnTo>
                  <a:lnTo>
                    <a:pt x="9545" y="7649"/>
                  </a:lnTo>
                  <a:lnTo>
                    <a:pt x="9233" y="7054"/>
                  </a:lnTo>
                  <a:lnTo>
                    <a:pt x="9233" y="5864"/>
                  </a:lnTo>
                  <a:lnTo>
                    <a:pt x="9688" y="5297"/>
                  </a:lnTo>
                  <a:lnTo>
                    <a:pt x="9972" y="4561"/>
                  </a:lnTo>
                  <a:lnTo>
                    <a:pt x="10739" y="3541"/>
                  </a:lnTo>
                  <a:lnTo>
                    <a:pt x="11619" y="3088"/>
                  </a:lnTo>
                  <a:lnTo>
                    <a:pt x="13068" y="2380"/>
                  </a:lnTo>
                  <a:lnTo>
                    <a:pt x="13523" y="1190"/>
                  </a:lnTo>
                  <a:lnTo>
                    <a:pt x="13949" y="0"/>
                  </a:lnTo>
                  <a:lnTo>
                    <a:pt x="14688" y="0"/>
                  </a:lnTo>
                  <a:lnTo>
                    <a:pt x="15398" y="765"/>
                  </a:lnTo>
                  <a:lnTo>
                    <a:pt x="16619" y="765"/>
                  </a:lnTo>
                  <a:lnTo>
                    <a:pt x="17330" y="765"/>
                  </a:lnTo>
                  <a:lnTo>
                    <a:pt x="17784" y="453"/>
                  </a:lnTo>
                  <a:lnTo>
                    <a:pt x="18068" y="878"/>
                  </a:lnTo>
                  <a:lnTo>
                    <a:pt x="18807" y="87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37" name="Freeform 116">
              <a:extLst>
                <a:ext uri="{FF2B5EF4-FFF2-40B4-BE49-F238E27FC236}">
                  <a16:creationId xmlns:a16="http://schemas.microsoft.com/office/drawing/2014/main" id="{8669DB58-6760-EF4C-8080-86F4DB950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716" y="4039448"/>
              <a:ext cx="291936" cy="317379"/>
            </a:xfrm>
            <a:custGeom>
              <a:avLst/>
              <a:gdLst>
                <a:gd name="T0" fmla="*/ 13897 w 20000"/>
                <a:gd name="T1" fmla="*/ 0 h 20000"/>
                <a:gd name="T2" fmla="*/ 19963 w 20000"/>
                <a:gd name="T3" fmla="*/ 3885 h 20000"/>
                <a:gd name="T4" fmla="*/ 17279 w 20000"/>
                <a:gd name="T5" fmla="*/ 3885 h 20000"/>
                <a:gd name="T6" fmla="*/ 18456 w 20000"/>
                <a:gd name="T7" fmla="*/ 17128 h 20000"/>
                <a:gd name="T8" fmla="*/ 19007 w 20000"/>
                <a:gd name="T9" fmla="*/ 17669 h 20000"/>
                <a:gd name="T10" fmla="*/ 18456 w 20000"/>
                <a:gd name="T11" fmla="*/ 18919 h 20000"/>
                <a:gd name="T12" fmla="*/ 12537 w 20000"/>
                <a:gd name="T13" fmla="*/ 18919 h 20000"/>
                <a:gd name="T14" fmla="*/ 12390 w 20000"/>
                <a:gd name="T15" fmla="*/ 18581 h 20000"/>
                <a:gd name="T16" fmla="*/ 11985 w 20000"/>
                <a:gd name="T17" fmla="*/ 18919 h 20000"/>
                <a:gd name="T18" fmla="*/ 10074 w 20000"/>
                <a:gd name="T19" fmla="*/ 18581 h 20000"/>
                <a:gd name="T20" fmla="*/ 9890 w 20000"/>
                <a:gd name="T21" fmla="*/ 19054 h 20000"/>
                <a:gd name="T22" fmla="*/ 8934 w 20000"/>
                <a:gd name="T23" fmla="*/ 18378 h 20000"/>
                <a:gd name="T24" fmla="*/ 8346 w 20000"/>
                <a:gd name="T25" fmla="*/ 19054 h 20000"/>
                <a:gd name="T26" fmla="*/ 8346 w 20000"/>
                <a:gd name="T27" fmla="*/ 19764 h 20000"/>
                <a:gd name="T28" fmla="*/ 7978 w 20000"/>
                <a:gd name="T29" fmla="*/ 19966 h 20000"/>
                <a:gd name="T30" fmla="*/ 7022 w 20000"/>
                <a:gd name="T31" fmla="*/ 19764 h 20000"/>
                <a:gd name="T32" fmla="*/ 6838 w 20000"/>
                <a:gd name="T33" fmla="*/ 19426 h 20000"/>
                <a:gd name="T34" fmla="*/ 6434 w 20000"/>
                <a:gd name="T35" fmla="*/ 18919 h 20000"/>
                <a:gd name="T36" fmla="*/ 6066 w 20000"/>
                <a:gd name="T37" fmla="*/ 18919 h 20000"/>
                <a:gd name="T38" fmla="*/ 5919 w 20000"/>
                <a:gd name="T39" fmla="*/ 18041 h 20000"/>
                <a:gd name="T40" fmla="*/ 5331 w 20000"/>
                <a:gd name="T41" fmla="*/ 18041 h 20000"/>
                <a:gd name="T42" fmla="*/ 4559 w 20000"/>
                <a:gd name="T43" fmla="*/ 17128 h 20000"/>
                <a:gd name="T44" fmla="*/ 3971 w 20000"/>
                <a:gd name="T45" fmla="*/ 16993 h 20000"/>
                <a:gd name="T46" fmla="*/ 2463 w 20000"/>
                <a:gd name="T47" fmla="*/ 17128 h 20000"/>
                <a:gd name="T48" fmla="*/ 1324 w 20000"/>
                <a:gd name="T49" fmla="*/ 17128 h 20000"/>
                <a:gd name="T50" fmla="*/ 515 w 20000"/>
                <a:gd name="T51" fmla="*/ 17669 h 20000"/>
                <a:gd name="T52" fmla="*/ 956 w 20000"/>
                <a:gd name="T53" fmla="*/ 16622 h 20000"/>
                <a:gd name="T54" fmla="*/ 1507 w 20000"/>
                <a:gd name="T55" fmla="*/ 15203 h 20000"/>
                <a:gd name="T56" fmla="*/ 1324 w 20000"/>
                <a:gd name="T57" fmla="*/ 13480 h 20000"/>
                <a:gd name="T58" fmla="*/ 515 w 20000"/>
                <a:gd name="T59" fmla="*/ 12601 h 20000"/>
                <a:gd name="T60" fmla="*/ 1324 w 20000"/>
                <a:gd name="T61" fmla="*/ 12601 h 20000"/>
                <a:gd name="T62" fmla="*/ 1324 w 20000"/>
                <a:gd name="T63" fmla="*/ 11723 h 20000"/>
                <a:gd name="T64" fmla="*/ 956 w 20000"/>
                <a:gd name="T65" fmla="*/ 10709 h 20000"/>
                <a:gd name="T66" fmla="*/ 515 w 20000"/>
                <a:gd name="T67" fmla="*/ 11047 h 20000"/>
                <a:gd name="T68" fmla="*/ 368 w 20000"/>
                <a:gd name="T69" fmla="*/ 10169 h 20000"/>
                <a:gd name="T70" fmla="*/ 0 w 20000"/>
                <a:gd name="T71" fmla="*/ 10169 h 20000"/>
                <a:gd name="T72" fmla="*/ 368 w 20000"/>
                <a:gd name="T73" fmla="*/ 9628 h 20000"/>
                <a:gd name="T74" fmla="*/ 6434 w 20000"/>
                <a:gd name="T75" fmla="*/ 9628 h 20000"/>
                <a:gd name="T76" fmla="*/ 6434 w 20000"/>
                <a:gd name="T77" fmla="*/ 7534 h 20000"/>
                <a:gd name="T78" fmla="*/ 6434 w 20000"/>
                <a:gd name="T79" fmla="*/ 6993 h 20000"/>
                <a:gd name="T80" fmla="*/ 6838 w 20000"/>
                <a:gd name="T81" fmla="*/ 6655 h 20000"/>
                <a:gd name="T82" fmla="*/ 8346 w 20000"/>
                <a:gd name="T83" fmla="*/ 6149 h 20000"/>
                <a:gd name="T84" fmla="*/ 8346 w 20000"/>
                <a:gd name="T85" fmla="*/ 2432 h 20000"/>
                <a:gd name="T86" fmla="*/ 13897 w 20000"/>
                <a:gd name="T87" fmla="*/ 2297 h 20000"/>
                <a:gd name="T88" fmla="*/ 13897 w 20000"/>
                <a:gd name="T8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00" h="20000">
                  <a:moveTo>
                    <a:pt x="13897" y="0"/>
                  </a:moveTo>
                  <a:lnTo>
                    <a:pt x="19963" y="3885"/>
                  </a:lnTo>
                  <a:lnTo>
                    <a:pt x="17279" y="3885"/>
                  </a:lnTo>
                  <a:lnTo>
                    <a:pt x="18456" y="17128"/>
                  </a:lnTo>
                  <a:lnTo>
                    <a:pt x="19007" y="17669"/>
                  </a:lnTo>
                  <a:lnTo>
                    <a:pt x="18456" y="18919"/>
                  </a:lnTo>
                  <a:lnTo>
                    <a:pt x="12537" y="18919"/>
                  </a:lnTo>
                  <a:lnTo>
                    <a:pt x="12390" y="18581"/>
                  </a:lnTo>
                  <a:lnTo>
                    <a:pt x="11985" y="18919"/>
                  </a:lnTo>
                  <a:lnTo>
                    <a:pt x="10074" y="18581"/>
                  </a:lnTo>
                  <a:lnTo>
                    <a:pt x="9890" y="19054"/>
                  </a:lnTo>
                  <a:lnTo>
                    <a:pt x="8934" y="18378"/>
                  </a:lnTo>
                  <a:lnTo>
                    <a:pt x="8346" y="19054"/>
                  </a:lnTo>
                  <a:lnTo>
                    <a:pt x="8346" y="19764"/>
                  </a:lnTo>
                  <a:lnTo>
                    <a:pt x="7978" y="19966"/>
                  </a:lnTo>
                  <a:lnTo>
                    <a:pt x="7022" y="19764"/>
                  </a:lnTo>
                  <a:lnTo>
                    <a:pt x="6838" y="19426"/>
                  </a:lnTo>
                  <a:lnTo>
                    <a:pt x="6434" y="18919"/>
                  </a:lnTo>
                  <a:lnTo>
                    <a:pt x="6066" y="18919"/>
                  </a:lnTo>
                  <a:lnTo>
                    <a:pt x="5919" y="18041"/>
                  </a:lnTo>
                  <a:lnTo>
                    <a:pt x="5331" y="18041"/>
                  </a:lnTo>
                  <a:lnTo>
                    <a:pt x="4559" y="17128"/>
                  </a:lnTo>
                  <a:lnTo>
                    <a:pt x="3971" y="16993"/>
                  </a:lnTo>
                  <a:lnTo>
                    <a:pt x="2463" y="17128"/>
                  </a:lnTo>
                  <a:lnTo>
                    <a:pt x="1324" y="17128"/>
                  </a:lnTo>
                  <a:lnTo>
                    <a:pt x="515" y="17669"/>
                  </a:lnTo>
                  <a:lnTo>
                    <a:pt x="956" y="16622"/>
                  </a:lnTo>
                  <a:lnTo>
                    <a:pt x="1507" y="15203"/>
                  </a:lnTo>
                  <a:lnTo>
                    <a:pt x="1324" y="13480"/>
                  </a:lnTo>
                  <a:lnTo>
                    <a:pt x="515" y="12601"/>
                  </a:lnTo>
                  <a:lnTo>
                    <a:pt x="1324" y="12601"/>
                  </a:lnTo>
                  <a:lnTo>
                    <a:pt x="1324" y="11723"/>
                  </a:lnTo>
                  <a:lnTo>
                    <a:pt x="956" y="10709"/>
                  </a:lnTo>
                  <a:lnTo>
                    <a:pt x="515" y="11047"/>
                  </a:lnTo>
                  <a:lnTo>
                    <a:pt x="368" y="10169"/>
                  </a:lnTo>
                  <a:lnTo>
                    <a:pt x="0" y="10169"/>
                  </a:lnTo>
                  <a:lnTo>
                    <a:pt x="368" y="9628"/>
                  </a:lnTo>
                  <a:lnTo>
                    <a:pt x="6434" y="9628"/>
                  </a:lnTo>
                  <a:lnTo>
                    <a:pt x="6434" y="7534"/>
                  </a:lnTo>
                  <a:lnTo>
                    <a:pt x="6434" y="6993"/>
                  </a:lnTo>
                  <a:lnTo>
                    <a:pt x="6838" y="6655"/>
                  </a:lnTo>
                  <a:lnTo>
                    <a:pt x="8346" y="6149"/>
                  </a:lnTo>
                  <a:lnTo>
                    <a:pt x="8346" y="2432"/>
                  </a:lnTo>
                  <a:lnTo>
                    <a:pt x="13897" y="2297"/>
                  </a:lnTo>
                  <a:lnTo>
                    <a:pt x="1389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38" name="Freeform 115">
              <a:extLst>
                <a:ext uri="{FF2B5EF4-FFF2-40B4-BE49-F238E27FC236}">
                  <a16:creationId xmlns:a16="http://schemas.microsoft.com/office/drawing/2014/main" id="{EBC71C60-EFD8-754D-BC9D-1F77098AB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035" y="5207183"/>
              <a:ext cx="9374" cy="20088"/>
            </a:xfrm>
            <a:custGeom>
              <a:avLst/>
              <a:gdLst>
                <a:gd name="T0" fmla="*/ 7059 w 20000"/>
                <a:gd name="T1" fmla="*/ 19459 h 20000"/>
                <a:gd name="T2" fmla="*/ 0 w 20000"/>
                <a:gd name="T3" fmla="*/ 14054 h 20000"/>
                <a:gd name="T4" fmla="*/ 0 w 20000"/>
                <a:gd name="T5" fmla="*/ 10811 h 20000"/>
                <a:gd name="T6" fmla="*/ 7059 w 20000"/>
                <a:gd name="T7" fmla="*/ 0 h 20000"/>
                <a:gd name="T8" fmla="*/ 18824 w 20000"/>
                <a:gd name="T9" fmla="*/ 10811 h 20000"/>
                <a:gd name="T10" fmla="*/ 7059 w 20000"/>
                <a:gd name="T11" fmla="*/ 1945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7059" y="19459"/>
                  </a:moveTo>
                  <a:lnTo>
                    <a:pt x="0" y="14054"/>
                  </a:lnTo>
                  <a:lnTo>
                    <a:pt x="0" y="10811"/>
                  </a:lnTo>
                  <a:lnTo>
                    <a:pt x="7059" y="0"/>
                  </a:lnTo>
                  <a:lnTo>
                    <a:pt x="18824" y="10811"/>
                  </a:lnTo>
                  <a:lnTo>
                    <a:pt x="7059" y="1945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39" name="Freeform 114">
              <a:extLst>
                <a:ext uri="{FF2B5EF4-FFF2-40B4-BE49-F238E27FC236}">
                  <a16:creationId xmlns:a16="http://schemas.microsoft.com/office/drawing/2014/main" id="{C901D7AC-6D36-4C4E-B014-CBA47BEA9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899" y="4971494"/>
              <a:ext cx="258458" cy="408441"/>
            </a:xfrm>
            <a:custGeom>
              <a:avLst/>
              <a:gdLst>
                <a:gd name="T0" fmla="*/ 10062 w 20000"/>
                <a:gd name="T1" fmla="*/ 1076 h 20000"/>
                <a:gd name="T2" fmla="*/ 11180 w 20000"/>
                <a:gd name="T3" fmla="*/ 1076 h 20000"/>
                <a:gd name="T4" fmla="*/ 12671 w 20000"/>
                <a:gd name="T5" fmla="*/ 1234 h 20000"/>
                <a:gd name="T6" fmla="*/ 13954 w 20000"/>
                <a:gd name="T7" fmla="*/ 1234 h 20000"/>
                <a:gd name="T8" fmla="*/ 15031 w 20000"/>
                <a:gd name="T9" fmla="*/ 814 h 20000"/>
                <a:gd name="T10" fmla="*/ 15652 w 20000"/>
                <a:gd name="T11" fmla="*/ 1076 h 20000"/>
                <a:gd name="T12" fmla="*/ 17184 w 20000"/>
                <a:gd name="T13" fmla="*/ 682 h 20000"/>
                <a:gd name="T14" fmla="*/ 19130 w 20000"/>
                <a:gd name="T15" fmla="*/ 0 h 20000"/>
                <a:gd name="T16" fmla="*/ 19130 w 20000"/>
                <a:gd name="T17" fmla="*/ 1076 h 20000"/>
                <a:gd name="T18" fmla="*/ 19130 w 20000"/>
                <a:gd name="T19" fmla="*/ 2310 h 20000"/>
                <a:gd name="T20" fmla="*/ 19130 w 20000"/>
                <a:gd name="T21" fmla="*/ 2992 h 20000"/>
                <a:gd name="T22" fmla="*/ 19545 w 20000"/>
                <a:gd name="T23" fmla="*/ 4619 h 20000"/>
                <a:gd name="T24" fmla="*/ 19545 w 20000"/>
                <a:gd name="T25" fmla="*/ 5171 h 20000"/>
                <a:gd name="T26" fmla="*/ 19545 w 20000"/>
                <a:gd name="T27" fmla="*/ 5696 h 20000"/>
                <a:gd name="T28" fmla="*/ 18012 w 20000"/>
                <a:gd name="T29" fmla="*/ 6772 h 20000"/>
                <a:gd name="T30" fmla="*/ 17350 w 20000"/>
                <a:gd name="T31" fmla="*/ 7192 h 20000"/>
                <a:gd name="T32" fmla="*/ 16108 w 20000"/>
                <a:gd name="T33" fmla="*/ 7874 h 20000"/>
                <a:gd name="T34" fmla="*/ 12671 w 20000"/>
                <a:gd name="T35" fmla="*/ 8688 h 20000"/>
                <a:gd name="T36" fmla="*/ 12257 w 20000"/>
                <a:gd name="T37" fmla="*/ 9239 h 20000"/>
                <a:gd name="T38" fmla="*/ 10062 w 20000"/>
                <a:gd name="T39" fmla="*/ 10315 h 20000"/>
                <a:gd name="T40" fmla="*/ 8157 w 20000"/>
                <a:gd name="T41" fmla="*/ 11811 h 20000"/>
                <a:gd name="T42" fmla="*/ 8820 w 20000"/>
                <a:gd name="T43" fmla="*/ 13307 h 20000"/>
                <a:gd name="T44" fmla="*/ 9027 w 20000"/>
                <a:gd name="T45" fmla="*/ 13990 h 20000"/>
                <a:gd name="T46" fmla="*/ 9482 w 20000"/>
                <a:gd name="T47" fmla="*/ 15092 h 20000"/>
                <a:gd name="T48" fmla="*/ 8820 w 20000"/>
                <a:gd name="T49" fmla="*/ 16430 h 20000"/>
                <a:gd name="T50" fmla="*/ 9482 w 20000"/>
                <a:gd name="T51" fmla="*/ 16588 h 20000"/>
                <a:gd name="T52" fmla="*/ 5590 w 20000"/>
                <a:gd name="T53" fmla="*/ 17769 h 20000"/>
                <a:gd name="T54" fmla="*/ 4306 w 20000"/>
                <a:gd name="T55" fmla="*/ 18346 h 20000"/>
                <a:gd name="T56" fmla="*/ 3892 w 20000"/>
                <a:gd name="T57" fmla="*/ 19003 h 20000"/>
                <a:gd name="T58" fmla="*/ 4306 w 20000"/>
                <a:gd name="T59" fmla="*/ 19003 h 20000"/>
                <a:gd name="T60" fmla="*/ 3644 w 20000"/>
                <a:gd name="T61" fmla="*/ 19974 h 20000"/>
                <a:gd name="T62" fmla="*/ 3230 w 20000"/>
                <a:gd name="T63" fmla="*/ 19003 h 20000"/>
                <a:gd name="T64" fmla="*/ 2816 w 20000"/>
                <a:gd name="T65" fmla="*/ 18346 h 20000"/>
                <a:gd name="T66" fmla="*/ 2816 w 20000"/>
                <a:gd name="T67" fmla="*/ 16588 h 20000"/>
                <a:gd name="T68" fmla="*/ 2567 w 20000"/>
                <a:gd name="T69" fmla="*/ 15092 h 20000"/>
                <a:gd name="T70" fmla="*/ 1946 w 20000"/>
                <a:gd name="T71" fmla="*/ 14278 h 20000"/>
                <a:gd name="T72" fmla="*/ 4306 w 20000"/>
                <a:gd name="T73" fmla="*/ 12625 h 20000"/>
                <a:gd name="T74" fmla="*/ 4513 w 20000"/>
                <a:gd name="T75" fmla="*/ 11811 h 20000"/>
                <a:gd name="T76" fmla="*/ 4928 w 20000"/>
                <a:gd name="T77" fmla="*/ 10735 h 20000"/>
                <a:gd name="T78" fmla="*/ 4928 w 20000"/>
                <a:gd name="T79" fmla="*/ 9764 h 20000"/>
                <a:gd name="T80" fmla="*/ 4928 w 20000"/>
                <a:gd name="T81" fmla="*/ 9659 h 20000"/>
                <a:gd name="T82" fmla="*/ 5342 w 20000"/>
                <a:gd name="T83" fmla="*/ 9239 h 20000"/>
                <a:gd name="T84" fmla="*/ 5342 w 20000"/>
                <a:gd name="T85" fmla="*/ 7874 h 20000"/>
                <a:gd name="T86" fmla="*/ 4928 w 20000"/>
                <a:gd name="T87" fmla="*/ 6929 h 20000"/>
                <a:gd name="T88" fmla="*/ 3230 w 20000"/>
                <a:gd name="T89" fmla="*/ 6772 h 20000"/>
                <a:gd name="T90" fmla="*/ 2153 w 20000"/>
                <a:gd name="T91" fmla="*/ 6378 h 20000"/>
                <a:gd name="T92" fmla="*/ 414 w 20000"/>
                <a:gd name="T93" fmla="*/ 6115 h 20000"/>
                <a:gd name="T94" fmla="*/ 0 w 20000"/>
                <a:gd name="T95" fmla="*/ 5171 h 20000"/>
                <a:gd name="T96" fmla="*/ 6004 w 20000"/>
                <a:gd name="T97" fmla="*/ 3937 h 20000"/>
                <a:gd name="T98" fmla="*/ 7702 w 20000"/>
                <a:gd name="T99" fmla="*/ 4619 h 20000"/>
                <a:gd name="T100" fmla="*/ 8364 w 20000"/>
                <a:gd name="T101" fmla="*/ 5696 h 20000"/>
                <a:gd name="T102" fmla="*/ 8364 w 20000"/>
                <a:gd name="T103" fmla="*/ 6772 h 20000"/>
                <a:gd name="T104" fmla="*/ 9482 w 20000"/>
                <a:gd name="T105" fmla="*/ 7874 h 20000"/>
                <a:gd name="T106" fmla="*/ 9896 w 20000"/>
                <a:gd name="T107" fmla="*/ 6772 h 20000"/>
                <a:gd name="T108" fmla="*/ 10518 w 20000"/>
                <a:gd name="T109" fmla="*/ 6509 h 20000"/>
                <a:gd name="T110" fmla="*/ 11180 w 20000"/>
                <a:gd name="T111" fmla="*/ 5039 h 20000"/>
                <a:gd name="T112" fmla="*/ 9896 w 20000"/>
                <a:gd name="T113" fmla="*/ 3937 h 20000"/>
                <a:gd name="T114" fmla="*/ 8364 w 20000"/>
                <a:gd name="T115" fmla="*/ 3543 h 20000"/>
                <a:gd name="T116" fmla="*/ 8820 w 20000"/>
                <a:gd name="T117" fmla="*/ 123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000" h="20000">
                  <a:moveTo>
                    <a:pt x="8820" y="1234"/>
                  </a:moveTo>
                  <a:lnTo>
                    <a:pt x="10062" y="1076"/>
                  </a:lnTo>
                  <a:lnTo>
                    <a:pt x="10518" y="1234"/>
                  </a:lnTo>
                  <a:lnTo>
                    <a:pt x="11180" y="1076"/>
                  </a:lnTo>
                  <a:lnTo>
                    <a:pt x="11843" y="1234"/>
                  </a:lnTo>
                  <a:lnTo>
                    <a:pt x="12671" y="1234"/>
                  </a:lnTo>
                  <a:lnTo>
                    <a:pt x="12878" y="1234"/>
                  </a:lnTo>
                  <a:lnTo>
                    <a:pt x="13954" y="1234"/>
                  </a:lnTo>
                  <a:lnTo>
                    <a:pt x="14576" y="1076"/>
                  </a:lnTo>
                  <a:lnTo>
                    <a:pt x="15031" y="814"/>
                  </a:lnTo>
                  <a:lnTo>
                    <a:pt x="15652" y="814"/>
                  </a:lnTo>
                  <a:lnTo>
                    <a:pt x="15652" y="1076"/>
                  </a:lnTo>
                  <a:lnTo>
                    <a:pt x="16315" y="814"/>
                  </a:lnTo>
                  <a:lnTo>
                    <a:pt x="17184" y="682"/>
                  </a:lnTo>
                  <a:lnTo>
                    <a:pt x="18468" y="420"/>
                  </a:lnTo>
                  <a:lnTo>
                    <a:pt x="19130" y="0"/>
                  </a:lnTo>
                  <a:lnTo>
                    <a:pt x="19545" y="420"/>
                  </a:lnTo>
                  <a:lnTo>
                    <a:pt x="19130" y="1076"/>
                  </a:lnTo>
                  <a:lnTo>
                    <a:pt x="19130" y="1785"/>
                  </a:lnTo>
                  <a:lnTo>
                    <a:pt x="19130" y="2310"/>
                  </a:lnTo>
                  <a:lnTo>
                    <a:pt x="19545" y="2861"/>
                  </a:lnTo>
                  <a:lnTo>
                    <a:pt x="19130" y="2992"/>
                  </a:lnTo>
                  <a:lnTo>
                    <a:pt x="19545" y="3543"/>
                  </a:lnTo>
                  <a:lnTo>
                    <a:pt x="19545" y="4619"/>
                  </a:lnTo>
                  <a:lnTo>
                    <a:pt x="19959" y="4777"/>
                  </a:lnTo>
                  <a:lnTo>
                    <a:pt x="19545" y="5171"/>
                  </a:lnTo>
                  <a:lnTo>
                    <a:pt x="19130" y="5433"/>
                  </a:lnTo>
                  <a:lnTo>
                    <a:pt x="19545" y="5696"/>
                  </a:lnTo>
                  <a:lnTo>
                    <a:pt x="18882" y="6115"/>
                  </a:lnTo>
                  <a:lnTo>
                    <a:pt x="18012" y="6772"/>
                  </a:lnTo>
                  <a:lnTo>
                    <a:pt x="17847" y="6929"/>
                  </a:lnTo>
                  <a:lnTo>
                    <a:pt x="17350" y="7192"/>
                  </a:lnTo>
                  <a:lnTo>
                    <a:pt x="16315" y="7480"/>
                  </a:lnTo>
                  <a:lnTo>
                    <a:pt x="16108" y="7874"/>
                  </a:lnTo>
                  <a:lnTo>
                    <a:pt x="13954" y="8268"/>
                  </a:lnTo>
                  <a:lnTo>
                    <a:pt x="12671" y="8688"/>
                  </a:lnTo>
                  <a:lnTo>
                    <a:pt x="12257" y="8976"/>
                  </a:lnTo>
                  <a:lnTo>
                    <a:pt x="12257" y="9239"/>
                  </a:lnTo>
                  <a:lnTo>
                    <a:pt x="11180" y="9764"/>
                  </a:lnTo>
                  <a:lnTo>
                    <a:pt x="10062" y="10315"/>
                  </a:lnTo>
                  <a:lnTo>
                    <a:pt x="8364" y="11391"/>
                  </a:lnTo>
                  <a:lnTo>
                    <a:pt x="8157" y="11811"/>
                  </a:lnTo>
                  <a:lnTo>
                    <a:pt x="8364" y="12493"/>
                  </a:lnTo>
                  <a:lnTo>
                    <a:pt x="8820" y="13307"/>
                  </a:lnTo>
                  <a:lnTo>
                    <a:pt x="9027" y="14278"/>
                  </a:lnTo>
                  <a:lnTo>
                    <a:pt x="9027" y="13990"/>
                  </a:lnTo>
                  <a:lnTo>
                    <a:pt x="9482" y="14278"/>
                  </a:lnTo>
                  <a:lnTo>
                    <a:pt x="9482" y="15092"/>
                  </a:lnTo>
                  <a:lnTo>
                    <a:pt x="9027" y="15459"/>
                  </a:lnTo>
                  <a:lnTo>
                    <a:pt x="8820" y="16430"/>
                  </a:lnTo>
                  <a:lnTo>
                    <a:pt x="9027" y="16168"/>
                  </a:lnTo>
                  <a:lnTo>
                    <a:pt x="9482" y="16588"/>
                  </a:lnTo>
                  <a:lnTo>
                    <a:pt x="8364" y="17113"/>
                  </a:lnTo>
                  <a:lnTo>
                    <a:pt x="5590" y="17769"/>
                  </a:lnTo>
                  <a:lnTo>
                    <a:pt x="4928" y="17927"/>
                  </a:lnTo>
                  <a:lnTo>
                    <a:pt x="4306" y="18346"/>
                  </a:lnTo>
                  <a:lnTo>
                    <a:pt x="3644" y="18609"/>
                  </a:lnTo>
                  <a:lnTo>
                    <a:pt x="3892" y="19003"/>
                  </a:lnTo>
                  <a:lnTo>
                    <a:pt x="4306" y="18871"/>
                  </a:lnTo>
                  <a:lnTo>
                    <a:pt x="4306" y="19003"/>
                  </a:lnTo>
                  <a:lnTo>
                    <a:pt x="4306" y="19974"/>
                  </a:lnTo>
                  <a:lnTo>
                    <a:pt x="3644" y="19974"/>
                  </a:lnTo>
                  <a:lnTo>
                    <a:pt x="2816" y="19685"/>
                  </a:lnTo>
                  <a:lnTo>
                    <a:pt x="3230" y="19003"/>
                  </a:lnTo>
                  <a:lnTo>
                    <a:pt x="2816" y="18609"/>
                  </a:lnTo>
                  <a:lnTo>
                    <a:pt x="2816" y="18346"/>
                  </a:lnTo>
                  <a:lnTo>
                    <a:pt x="2816" y="17507"/>
                  </a:lnTo>
                  <a:lnTo>
                    <a:pt x="2816" y="16588"/>
                  </a:lnTo>
                  <a:lnTo>
                    <a:pt x="2153" y="15459"/>
                  </a:lnTo>
                  <a:lnTo>
                    <a:pt x="2567" y="15092"/>
                  </a:lnTo>
                  <a:lnTo>
                    <a:pt x="2153" y="14934"/>
                  </a:lnTo>
                  <a:lnTo>
                    <a:pt x="1946" y="14278"/>
                  </a:lnTo>
                  <a:lnTo>
                    <a:pt x="3892" y="13176"/>
                  </a:lnTo>
                  <a:lnTo>
                    <a:pt x="4306" y="12625"/>
                  </a:lnTo>
                  <a:lnTo>
                    <a:pt x="4306" y="12231"/>
                  </a:lnTo>
                  <a:lnTo>
                    <a:pt x="4513" y="11811"/>
                  </a:lnTo>
                  <a:lnTo>
                    <a:pt x="5342" y="11129"/>
                  </a:lnTo>
                  <a:lnTo>
                    <a:pt x="4928" y="10735"/>
                  </a:lnTo>
                  <a:lnTo>
                    <a:pt x="4928" y="10315"/>
                  </a:lnTo>
                  <a:lnTo>
                    <a:pt x="4928" y="9764"/>
                  </a:lnTo>
                  <a:lnTo>
                    <a:pt x="5342" y="9764"/>
                  </a:lnTo>
                  <a:lnTo>
                    <a:pt x="4928" y="9659"/>
                  </a:lnTo>
                  <a:lnTo>
                    <a:pt x="5342" y="9396"/>
                  </a:lnTo>
                  <a:lnTo>
                    <a:pt x="5342" y="9239"/>
                  </a:lnTo>
                  <a:lnTo>
                    <a:pt x="5342" y="8556"/>
                  </a:lnTo>
                  <a:lnTo>
                    <a:pt x="5342" y="7874"/>
                  </a:lnTo>
                  <a:lnTo>
                    <a:pt x="4928" y="7192"/>
                  </a:lnTo>
                  <a:lnTo>
                    <a:pt x="4928" y="6929"/>
                  </a:lnTo>
                  <a:lnTo>
                    <a:pt x="3644" y="6929"/>
                  </a:lnTo>
                  <a:lnTo>
                    <a:pt x="3230" y="6772"/>
                  </a:lnTo>
                  <a:lnTo>
                    <a:pt x="2567" y="6509"/>
                  </a:lnTo>
                  <a:lnTo>
                    <a:pt x="2153" y="6378"/>
                  </a:lnTo>
                  <a:lnTo>
                    <a:pt x="870" y="6509"/>
                  </a:lnTo>
                  <a:lnTo>
                    <a:pt x="414" y="6115"/>
                  </a:lnTo>
                  <a:lnTo>
                    <a:pt x="414" y="5696"/>
                  </a:lnTo>
                  <a:lnTo>
                    <a:pt x="0" y="5171"/>
                  </a:lnTo>
                  <a:lnTo>
                    <a:pt x="5590" y="4068"/>
                  </a:lnTo>
                  <a:lnTo>
                    <a:pt x="6004" y="3937"/>
                  </a:lnTo>
                  <a:lnTo>
                    <a:pt x="6667" y="4777"/>
                  </a:lnTo>
                  <a:lnTo>
                    <a:pt x="7702" y="4619"/>
                  </a:lnTo>
                  <a:lnTo>
                    <a:pt x="8364" y="4777"/>
                  </a:lnTo>
                  <a:lnTo>
                    <a:pt x="8364" y="5696"/>
                  </a:lnTo>
                  <a:lnTo>
                    <a:pt x="8157" y="6378"/>
                  </a:lnTo>
                  <a:lnTo>
                    <a:pt x="8364" y="6772"/>
                  </a:lnTo>
                  <a:lnTo>
                    <a:pt x="9027" y="7480"/>
                  </a:lnTo>
                  <a:lnTo>
                    <a:pt x="9482" y="7874"/>
                  </a:lnTo>
                  <a:lnTo>
                    <a:pt x="9896" y="7480"/>
                  </a:lnTo>
                  <a:lnTo>
                    <a:pt x="9896" y="6772"/>
                  </a:lnTo>
                  <a:lnTo>
                    <a:pt x="10062" y="6772"/>
                  </a:lnTo>
                  <a:lnTo>
                    <a:pt x="10518" y="6509"/>
                  </a:lnTo>
                  <a:lnTo>
                    <a:pt x="10932" y="5696"/>
                  </a:lnTo>
                  <a:lnTo>
                    <a:pt x="11180" y="5039"/>
                  </a:lnTo>
                  <a:lnTo>
                    <a:pt x="10518" y="4777"/>
                  </a:lnTo>
                  <a:lnTo>
                    <a:pt x="9896" y="3937"/>
                  </a:lnTo>
                  <a:lnTo>
                    <a:pt x="9027" y="3543"/>
                  </a:lnTo>
                  <a:lnTo>
                    <a:pt x="8364" y="3543"/>
                  </a:lnTo>
                  <a:lnTo>
                    <a:pt x="8364" y="1890"/>
                  </a:lnTo>
                  <a:lnTo>
                    <a:pt x="8820" y="123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40" name="Freeform 113">
              <a:extLst>
                <a:ext uri="{FF2B5EF4-FFF2-40B4-BE49-F238E27FC236}">
                  <a16:creationId xmlns:a16="http://schemas.microsoft.com/office/drawing/2014/main" id="{40DB44C0-5EBE-E64E-BA08-6EFD3BA72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349" y="5124156"/>
              <a:ext cx="317381" cy="302648"/>
            </a:xfrm>
            <a:custGeom>
              <a:avLst/>
              <a:gdLst>
                <a:gd name="T0" fmla="*/ 17162 w 20000"/>
                <a:gd name="T1" fmla="*/ 1062 h 20000"/>
                <a:gd name="T2" fmla="*/ 18378 w 20000"/>
                <a:gd name="T3" fmla="*/ 708 h 20000"/>
                <a:gd name="T4" fmla="*/ 18581 w 20000"/>
                <a:gd name="T5" fmla="*/ 708 h 20000"/>
                <a:gd name="T6" fmla="*/ 19426 w 20000"/>
                <a:gd name="T7" fmla="*/ 1062 h 20000"/>
                <a:gd name="T8" fmla="*/ 19966 w 20000"/>
                <a:gd name="T9" fmla="*/ 1451 h 20000"/>
                <a:gd name="T10" fmla="*/ 19426 w 20000"/>
                <a:gd name="T11" fmla="*/ 1451 h 20000"/>
                <a:gd name="T12" fmla="*/ 18919 w 20000"/>
                <a:gd name="T13" fmla="*/ 1628 h 20000"/>
                <a:gd name="T14" fmla="*/ 18581 w 20000"/>
                <a:gd name="T15" fmla="*/ 1628 h 20000"/>
                <a:gd name="T16" fmla="*/ 17500 w 20000"/>
                <a:gd name="T17" fmla="*/ 2372 h 20000"/>
                <a:gd name="T18" fmla="*/ 16993 w 20000"/>
                <a:gd name="T19" fmla="*/ 1628 h 20000"/>
                <a:gd name="T20" fmla="*/ 15777 w 20000"/>
                <a:gd name="T21" fmla="*/ 2018 h 20000"/>
                <a:gd name="T22" fmla="*/ 13818 w 20000"/>
                <a:gd name="T23" fmla="*/ 2372 h 20000"/>
                <a:gd name="T24" fmla="*/ 13480 w 20000"/>
                <a:gd name="T25" fmla="*/ 8212 h 20000"/>
                <a:gd name="T26" fmla="*/ 12095 w 20000"/>
                <a:gd name="T27" fmla="*/ 8212 h 20000"/>
                <a:gd name="T28" fmla="*/ 11892 w 20000"/>
                <a:gd name="T29" fmla="*/ 12991 h 20000"/>
                <a:gd name="T30" fmla="*/ 11554 w 20000"/>
                <a:gd name="T31" fmla="*/ 19221 h 20000"/>
                <a:gd name="T32" fmla="*/ 11047 w 20000"/>
                <a:gd name="T33" fmla="*/ 19221 h 20000"/>
                <a:gd name="T34" fmla="*/ 10304 w 20000"/>
                <a:gd name="T35" fmla="*/ 19752 h 20000"/>
                <a:gd name="T36" fmla="*/ 10169 w 20000"/>
                <a:gd name="T37" fmla="*/ 19965 h 20000"/>
                <a:gd name="T38" fmla="*/ 9628 w 20000"/>
                <a:gd name="T39" fmla="*/ 19752 h 20000"/>
                <a:gd name="T40" fmla="*/ 8919 w 20000"/>
                <a:gd name="T41" fmla="*/ 19752 h 20000"/>
                <a:gd name="T42" fmla="*/ 8412 w 20000"/>
                <a:gd name="T43" fmla="*/ 19752 h 20000"/>
                <a:gd name="T44" fmla="*/ 7534 w 20000"/>
                <a:gd name="T45" fmla="*/ 19398 h 20000"/>
                <a:gd name="T46" fmla="*/ 7534 w 20000"/>
                <a:gd name="T47" fmla="*/ 18478 h 20000"/>
                <a:gd name="T48" fmla="*/ 7399 w 20000"/>
                <a:gd name="T49" fmla="*/ 18478 h 20000"/>
                <a:gd name="T50" fmla="*/ 6993 w 20000"/>
                <a:gd name="T51" fmla="*/ 18478 h 20000"/>
                <a:gd name="T52" fmla="*/ 6655 w 20000"/>
                <a:gd name="T53" fmla="*/ 19221 h 20000"/>
                <a:gd name="T54" fmla="*/ 6486 w 20000"/>
                <a:gd name="T55" fmla="*/ 19398 h 20000"/>
                <a:gd name="T56" fmla="*/ 5270 w 20000"/>
                <a:gd name="T57" fmla="*/ 18301 h 20000"/>
                <a:gd name="T58" fmla="*/ 4730 w 20000"/>
                <a:gd name="T59" fmla="*/ 16850 h 20000"/>
                <a:gd name="T60" fmla="*/ 4730 w 20000"/>
                <a:gd name="T61" fmla="*/ 16106 h 20000"/>
                <a:gd name="T62" fmla="*/ 4561 w 20000"/>
                <a:gd name="T63" fmla="*/ 15540 h 20000"/>
                <a:gd name="T64" fmla="*/ 4223 w 20000"/>
                <a:gd name="T65" fmla="*/ 13522 h 20000"/>
                <a:gd name="T66" fmla="*/ 3885 w 20000"/>
                <a:gd name="T67" fmla="*/ 12637 h 20000"/>
                <a:gd name="T68" fmla="*/ 3682 w 20000"/>
                <a:gd name="T69" fmla="*/ 11150 h 20000"/>
                <a:gd name="T70" fmla="*/ 3682 w 20000"/>
                <a:gd name="T71" fmla="*/ 10053 h 20000"/>
                <a:gd name="T72" fmla="*/ 3682 w 20000"/>
                <a:gd name="T73" fmla="*/ 9168 h 20000"/>
                <a:gd name="T74" fmla="*/ 2973 w 20000"/>
                <a:gd name="T75" fmla="*/ 8212 h 20000"/>
                <a:gd name="T76" fmla="*/ 1959 w 20000"/>
                <a:gd name="T77" fmla="*/ 5487 h 20000"/>
                <a:gd name="T78" fmla="*/ 912 w 20000"/>
                <a:gd name="T79" fmla="*/ 3469 h 20000"/>
                <a:gd name="T80" fmla="*/ 541 w 20000"/>
                <a:gd name="T81" fmla="*/ 2549 h 20000"/>
                <a:gd name="T82" fmla="*/ 0 w 20000"/>
                <a:gd name="T83" fmla="*/ 1451 h 20000"/>
                <a:gd name="T84" fmla="*/ 0 w 20000"/>
                <a:gd name="T85" fmla="*/ 496 h 20000"/>
                <a:gd name="T86" fmla="*/ 203 w 20000"/>
                <a:gd name="T87" fmla="*/ 496 h 20000"/>
                <a:gd name="T88" fmla="*/ 912 w 20000"/>
                <a:gd name="T89" fmla="*/ 496 h 20000"/>
                <a:gd name="T90" fmla="*/ 1047 w 20000"/>
                <a:gd name="T91" fmla="*/ 496 h 20000"/>
                <a:gd name="T92" fmla="*/ 1959 w 20000"/>
                <a:gd name="T93" fmla="*/ 0 h 20000"/>
                <a:gd name="T94" fmla="*/ 2432 w 20000"/>
                <a:gd name="T95" fmla="*/ 142 h 20000"/>
                <a:gd name="T96" fmla="*/ 3345 w 20000"/>
                <a:gd name="T97" fmla="*/ 708 h 20000"/>
                <a:gd name="T98" fmla="*/ 3682 w 20000"/>
                <a:gd name="T99" fmla="*/ 708 h 20000"/>
                <a:gd name="T100" fmla="*/ 9628 w 20000"/>
                <a:gd name="T101" fmla="*/ 496 h 20000"/>
                <a:gd name="T102" fmla="*/ 9831 w 20000"/>
                <a:gd name="T103" fmla="*/ 1062 h 20000"/>
                <a:gd name="T104" fmla="*/ 10304 w 20000"/>
                <a:gd name="T105" fmla="*/ 1451 h 20000"/>
                <a:gd name="T106" fmla="*/ 12432 w 20000"/>
                <a:gd name="T107" fmla="*/ 1628 h 20000"/>
                <a:gd name="T108" fmla="*/ 13311 w 20000"/>
                <a:gd name="T109" fmla="*/ 1628 h 20000"/>
                <a:gd name="T110" fmla="*/ 13818 w 20000"/>
                <a:gd name="T111" fmla="*/ 1628 h 20000"/>
                <a:gd name="T112" fmla="*/ 14358 w 20000"/>
                <a:gd name="T113" fmla="*/ 1628 h 20000"/>
                <a:gd name="T114" fmla="*/ 17162 w 20000"/>
                <a:gd name="T115" fmla="*/ 106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000" h="20000">
                  <a:moveTo>
                    <a:pt x="17162" y="1062"/>
                  </a:moveTo>
                  <a:lnTo>
                    <a:pt x="18378" y="708"/>
                  </a:lnTo>
                  <a:lnTo>
                    <a:pt x="18581" y="708"/>
                  </a:lnTo>
                  <a:lnTo>
                    <a:pt x="19426" y="1062"/>
                  </a:lnTo>
                  <a:lnTo>
                    <a:pt x="19966" y="1451"/>
                  </a:lnTo>
                  <a:lnTo>
                    <a:pt x="19426" y="1451"/>
                  </a:lnTo>
                  <a:lnTo>
                    <a:pt x="18919" y="1628"/>
                  </a:lnTo>
                  <a:lnTo>
                    <a:pt x="18581" y="1628"/>
                  </a:lnTo>
                  <a:lnTo>
                    <a:pt x="17500" y="2372"/>
                  </a:lnTo>
                  <a:lnTo>
                    <a:pt x="16993" y="1628"/>
                  </a:lnTo>
                  <a:lnTo>
                    <a:pt x="15777" y="2018"/>
                  </a:lnTo>
                  <a:lnTo>
                    <a:pt x="13818" y="2372"/>
                  </a:lnTo>
                  <a:lnTo>
                    <a:pt x="13480" y="8212"/>
                  </a:lnTo>
                  <a:lnTo>
                    <a:pt x="12095" y="8212"/>
                  </a:lnTo>
                  <a:lnTo>
                    <a:pt x="11892" y="12991"/>
                  </a:lnTo>
                  <a:lnTo>
                    <a:pt x="11554" y="19221"/>
                  </a:lnTo>
                  <a:lnTo>
                    <a:pt x="11047" y="19221"/>
                  </a:lnTo>
                  <a:lnTo>
                    <a:pt x="10304" y="19752"/>
                  </a:lnTo>
                  <a:lnTo>
                    <a:pt x="10169" y="19965"/>
                  </a:lnTo>
                  <a:lnTo>
                    <a:pt x="9628" y="19752"/>
                  </a:lnTo>
                  <a:lnTo>
                    <a:pt x="8919" y="19752"/>
                  </a:lnTo>
                  <a:lnTo>
                    <a:pt x="8412" y="19752"/>
                  </a:lnTo>
                  <a:lnTo>
                    <a:pt x="7534" y="19398"/>
                  </a:lnTo>
                  <a:lnTo>
                    <a:pt x="7534" y="18478"/>
                  </a:lnTo>
                  <a:lnTo>
                    <a:pt x="7399" y="18478"/>
                  </a:lnTo>
                  <a:lnTo>
                    <a:pt x="6993" y="18478"/>
                  </a:lnTo>
                  <a:lnTo>
                    <a:pt x="6655" y="19221"/>
                  </a:lnTo>
                  <a:lnTo>
                    <a:pt x="6486" y="19398"/>
                  </a:lnTo>
                  <a:lnTo>
                    <a:pt x="5270" y="18301"/>
                  </a:lnTo>
                  <a:lnTo>
                    <a:pt x="4730" y="16850"/>
                  </a:lnTo>
                  <a:lnTo>
                    <a:pt x="4730" y="16106"/>
                  </a:lnTo>
                  <a:lnTo>
                    <a:pt x="4561" y="15540"/>
                  </a:lnTo>
                  <a:lnTo>
                    <a:pt x="4223" y="13522"/>
                  </a:lnTo>
                  <a:lnTo>
                    <a:pt x="3885" y="12637"/>
                  </a:lnTo>
                  <a:lnTo>
                    <a:pt x="3682" y="11150"/>
                  </a:lnTo>
                  <a:lnTo>
                    <a:pt x="3682" y="10053"/>
                  </a:lnTo>
                  <a:lnTo>
                    <a:pt x="3682" y="9168"/>
                  </a:lnTo>
                  <a:lnTo>
                    <a:pt x="2973" y="8212"/>
                  </a:lnTo>
                  <a:lnTo>
                    <a:pt x="1959" y="5487"/>
                  </a:lnTo>
                  <a:lnTo>
                    <a:pt x="912" y="3469"/>
                  </a:lnTo>
                  <a:lnTo>
                    <a:pt x="541" y="2549"/>
                  </a:lnTo>
                  <a:lnTo>
                    <a:pt x="0" y="1451"/>
                  </a:lnTo>
                  <a:lnTo>
                    <a:pt x="0" y="496"/>
                  </a:lnTo>
                  <a:lnTo>
                    <a:pt x="203" y="496"/>
                  </a:lnTo>
                  <a:lnTo>
                    <a:pt x="912" y="496"/>
                  </a:lnTo>
                  <a:lnTo>
                    <a:pt x="1047" y="496"/>
                  </a:lnTo>
                  <a:lnTo>
                    <a:pt x="1959" y="0"/>
                  </a:lnTo>
                  <a:lnTo>
                    <a:pt x="2432" y="142"/>
                  </a:lnTo>
                  <a:lnTo>
                    <a:pt x="3345" y="708"/>
                  </a:lnTo>
                  <a:lnTo>
                    <a:pt x="3682" y="708"/>
                  </a:lnTo>
                  <a:lnTo>
                    <a:pt x="9628" y="496"/>
                  </a:lnTo>
                  <a:lnTo>
                    <a:pt x="9831" y="1062"/>
                  </a:lnTo>
                  <a:lnTo>
                    <a:pt x="10304" y="1451"/>
                  </a:lnTo>
                  <a:lnTo>
                    <a:pt x="12432" y="1628"/>
                  </a:lnTo>
                  <a:lnTo>
                    <a:pt x="13311" y="1628"/>
                  </a:lnTo>
                  <a:lnTo>
                    <a:pt x="13818" y="1628"/>
                  </a:lnTo>
                  <a:lnTo>
                    <a:pt x="14358" y="1628"/>
                  </a:lnTo>
                  <a:lnTo>
                    <a:pt x="17162" y="106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41" name="Freeform 112">
              <a:extLst>
                <a:ext uri="{FF2B5EF4-FFF2-40B4-BE49-F238E27FC236}">
                  <a16:creationId xmlns:a16="http://schemas.microsoft.com/office/drawing/2014/main" id="{8A9589EA-5796-A84B-8875-DA3CDA06D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822" y="4142561"/>
              <a:ext cx="372288" cy="291933"/>
            </a:xfrm>
            <a:custGeom>
              <a:avLst/>
              <a:gdLst>
                <a:gd name="T0" fmla="*/ 15201 w 20000"/>
                <a:gd name="T1" fmla="*/ 0 h 20000"/>
                <a:gd name="T2" fmla="*/ 16839 w 20000"/>
                <a:gd name="T3" fmla="*/ 587 h 20000"/>
                <a:gd name="T4" fmla="*/ 17874 w 20000"/>
                <a:gd name="T5" fmla="*/ 1505 h 20000"/>
                <a:gd name="T6" fmla="*/ 18793 w 20000"/>
                <a:gd name="T7" fmla="*/ 954 h 20000"/>
                <a:gd name="T8" fmla="*/ 19080 w 20000"/>
                <a:gd name="T9" fmla="*/ 2092 h 20000"/>
                <a:gd name="T10" fmla="*/ 19080 w 20000"/>
                <a:gd name="T11" fmla="*/ 3450 h 20000"/>
                <a:gd name="T12" fmla="*/ 19511 w 20000"/>
                <a:gd name="T13" fmla="*/ 4000 h 20000"/>
                <a:gd name="T14" fmla="*/ 19511 w 20000"/>
                <a:gd name="T15" fmla="*/ 4587 h 20000"/>
                <a:gd name="T16" fmla="*/ 19971 w 20000"/>
                <a:gd name="T17" fmla="*/ 5505 h 20000"/>
                <a:gd name="T18" fmla="*/ 19799 w 20000"/>
                <a:gd name="T19" fmla="*/ 5688 h 20000"/>
                <a:gd name="T20" fmla="*/ 19511 w 20000"/>
                <a:gd name="T21" fmla="*/ 11009 h 20000"/>
                <a:gd name="T22" fmla="*/ 17586 w 20000"/>
                <a:gd name="T23" fmla="*/ 14055 h 20000"/>
                <a:gd name="T24" fmla="*/ 17270 w 20000"/>
                <a:gd name="T25" fmla="*/ 14642 h 20000"/>
                <a:gd name="T26" fmla="*/ 17155 w 20000"/>
                <a:gd name="T27" fmla="*/ 15376 h 20000"/>
                <a:gd name="T28" fmla="*/ 17155 w 20000"/>
                <a:gd name="T29" fmla="*/ 16147 h 20000"/>
                <a:gd name="T30" fmla="*/ 16839 w 20000"/>
                <a:gd name="T31" fmla="*/ 16881 h 20000"/>
                <a:gd name="T32" fmla="*/ 16408 w 20000"/>
                <a:gd name="T33" fmla="*/ 17101 h 20000"/>
                <a:gd name="T34" fmla="*/ 15948 w 20000"/>
                <a:gd name="T35" fmla="*/ 17468 h 20000"/>
                <a:gd name="T36" fmla="*/ 13707 w 20000"/>
                <a:gd name="T37" fmla="*/ 16881 h 20000"/>
                <a:gd name="T38" fmla="*/ 13276 w 20000"/>
                <a:gd name="T39" fmla="*/ 17101 h 20000"/>
                <a:gd name="T40" fmla="*/ 12816 w 20000"/>
                <a:gd name="T41" fmla="*/ 17468 h 20000"/>
                <a:gd name="T42" fmla="*/ 12385 w 20000"/>
                <a:gd name="T43" fmla="*/ 17651 h 20000"/>
                <a:gd name="T44" fmla="*/ 11638 w 20000"/>
                <a:gd name="T45" fmla="*/ 18055 h 20000"/>
                <a:gd name="T46" fmla="*/ 10115 w 20000"/>
                <a:gd name="T47" fmla="*/ 17101 h 20000"/>
                <a:gd name="T48" fmla="*/ 8649 w 20000"/>
                <a:gd name="T49" fmla="*/ 17468 h 20000"/>
                <a:gd name="T50" fmla="*/ 8218 w 20000"/>
                <a:gd name="T51" fmla="*/ 16881 h 20000"/>
                <a:gd name="T52" fmla="*/ 7471 w 20000"/>
                <a:gd name="T53" fmla="*/ 16514 h 20000"/>
                <a:gd name="T54" fmla="*/ 6724 w 20000"/>
                <a:gd name="T55" fmla="*/ 16147 h 20000"/>
                <a:gd name="T56" fmla="*/ 6724 w 20000"/>
                <a:gd name="T57" fmla="*/ 16514 h 20000"/>
                <a:gd name="T58" fmla="*/ 5833 w 20000"/>
                <a:gd name="T59" fmla="*/ 16514 h 20000"/>
                <a:gd name="T60" fmla="*/ 5374 w 20000"/>
                <a:gd name="T61" fmla="*/ 16881 h 20000"/>
                <a:gd name="T62" fmla="*/ 5057 w 20000"/>
                <a:gd name="T63" fmla="*/ 17651 h 20000"/>
                <a:gd name="T64" fmla="*/ 4339 w 20000"/>
                <a:gd name="T65" fmla="*/ 18459 h 20000"/>
                <a:gd name="T66" fmla="*/ 4339 w 20000"/>
                <a:gd name="T67" fmla="*/ 19963 h 20000"/>
                <a:gd name="T68" fmla="*/ 3879 w 20000"/>
                <a:gd name="T69" fmla="*/ 19376 h 20000"/>
                <a:gd name="T70" fmla="*/ 3420 w 20000"/>
                <a:gd name="T71" fmla="*/ 18606 h 20000"/>
                <a:gd name="T72" fmla="*/ 3132 w 20000"/>
                <a:gd name="T73" fmla="*/ 18606 h 20000"/>
                <a:gd name="T74" fmla="*/ 2845 w 20000"/>
                <a:gd name="T75" fmla="*/ 19376 h 20000"/>
                <a:gd name="T76" fmla="*/ 2414 w 20000"/>
                <a:gd name="T77" fmla="*/ 18606 h 20000"/>
                <a:gd name="T78" fmla="*/ 2701 w 20000"/>
                <a:gd name="T79" fmla="*/ 18459 h 20000"/>
                <a:gd name="T80" fmla="*/ 2414 w 20000"/>
                <a:gd name="T81" fmla="*/ 18055 h 20000"/>
                <a:gd name="T82" fmla="*/ 1954 w 20000"/>
                <a:gd name="T83" fmla="*/ 18055 h 20000"/>
                <a:gd name="T84" fmla="*/ 1063 w 20000"/>
                <a:gd name="T85" fmla="*/ 17468 h 20000"/>
                <a:gd name="T86" fmla="*/ 1063 w 20000"/>
                <a:gd name="T87" fmla="*/ 17101 h 20000"/>
                <a:gd name="T88" fmla="*/ 1494 w 20000"/>
                <a:gd name="T89" fmla="*/ 17101 h 20000"/>
                <a:gd name="T90" fmla="*/ 1494 w 20000"/>
                <a:gd name="T91" fmla="*/ 16881 h 20000"/>
                <a:gd name="T92" fmla="*/ 1063 w 20000"/>
                <a:gd name="T93" fmla="*/ 16881 h 20000"/>
                <a:gd name="T94" fmla="*/ 460 w 20000"/>
                <a:gd name="T95" fmla="*/ 16147 h 20000"/>
                <a:gd name="T96" fmla="*/ 316 w 20000"/>
                <a:gd name="T97" fmla="*/ 15596 h 20000"/>
                <a:gd name="T98" fmla="*/ 0 w 20000"/>
                <a:gd name="T99" fmla="*/ 15009 h 20000"/>
                <a:gd name="T100" fmla="*/ 0 w 20000"/>
                <a:gd name="T101" fmla="*/ 14422 h 20000"/>
                <a:gd name="T102" fmla="*/ 1207 w 20000"/>
                <a:gd name="T103" fmla="*/ 14055 h 20000"/>
                <a:gd name="T104" fmla="*/ 1494 w 20000"/>
                <a:gd name="T105" fmla="*/ 13651 h 20000"/>
                <a:gd name="T106" fmla="*/ 3879 w 20000"/>
                <a:gd name="T107" fmla="*/ 13505 h 20000"/>
                <a:gd name="T108" fmla="*/ 4339 w 20000"/>
                <a:gd name="T109" fmla="*/ 13651 h 20000"/>
                <a:gd name="T110" fmla="*/ 4770 w 20000"/>
                <a:gd name="T111" fmla="*/ 12550 h 20000"/>
                <a:gd name="T112" fmla="*/ 5057 w 20000"/>
                <a:gd name="T113" fmla="*/ 11009 h 20000"/>
                <a:gd name="T114" fmla="*/ 5374 w 20000"/>
                <a:gd name="T115" fmla="*/ 10642 h 20000"/>
                <a:gd name="T116" fmla="*/ 5374 w 20000"/>
                <a:gd name="T117" fmla="*/ 7413 h 20000"/>
                <a:gd name="T118" fmla="*/ 7471 w 20000"/>
                <a:gd name="T119" fmla="*/ 6459 h 20000"/>
                <a:gd name="T120" fmla="*/ 9397 w 20000"/>
                <a:gd name="T121" fmla="*/ 4183 h 20000"/>
                <a:gd name="T122" fmla="*/ 13994 w 20000"/>
                <a:gd name="T123" fmla="*/ 954 h 20000"/>
                <a:gd name="T124" fmla="*/ 15201 w 20000"/>
                <a:gd name="T125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00" h="20000">
                  <a:moveTo>
                    <a:pt x="15201" y="0"/>
                  </a:moveTo>
                  <a:lnTo>
                    <a:pt x="16839" y="587"/>
                  </a:lnTo>
                  <a:lnTo>
                    <a:pt x="17874" y="1505"/>
                  </a:lnTo>
                  <a:lnTo>
                    <a:pt x="18793" y="954"/>
                  </a:lnTo>
                  <a:lnTo>
                    <a:pt x="19080" y="2092"/>
                  </a:lnTo>
                  <a:lnTo>
                    <a:pt x="19080" y="3450"/>
                  </a:lnTo>
                  <a:lnTo>
                    <a:pt x="19511" y="4000"/>
                  </a:lnTo>
                  <a:lnTo>
                    <a:pt x="19511" y="4587"/>
                  </a:lnTo>
                  <a:lnTo>
                    <a:pt x="19971" y="5505"/>
                  </a:lnTo>
                  <a:lnTo>
                    <a:pt x="19799" y="5688"/>
                  </a:lnTo>
                  <a:lnTo>
                    <a:pt x="19511" y="11009"/>
                  </a:lnTo>
                  <a:lnTo>
                    <a:pt x="17586" y="14055"/>
                  </a:lnTo>
                  <a:lnTo>
                    <a:pt x="17270" y="14642"/>
                  </a:lnTo>
                  <a:lnTo>
                    <a:pt x="17155" y="15376"/>
                  </a:lnTo>
                  <a:lnTo>
                    <a:pt x="17155" y="16147"/>
                  </a:lnTo>
                  <a:lnTo>
                    <a:pt x="16839" y="16881"/>
                  </a:lnTo>
                  <a:lnTo>
                    <a:pt x="16408" y="17101"/>
                  </a:lnTo>
                  <a:lnTo>
                    <a:pt x="15948" y="17468"/>
                  </a:lnTo>
                  <a:lnTo>
                    <a:pt x="13707" y="16881"/>
                  </a:lnTo>
                  <a:lnTo>
                    <a:pt x="13276" y="17101"/>
                  </a:lnTo>
                  <a:lnTo>
                    <a:pt x="12816" y="17468"/>
                  </a:lnTo>
                  <a:lnTo>
                    <a:pt x="12385" y="17651"/>
                  </a:lnTo>
                  <a:lnTo>
                    <a:pt x="11638" y="18055"/>
                  </a:lnTo>
                  <a:lnTo>
                    <a:pt x="10115" y="17101"/>
                  </a:lnTo>
                  <a:lnTo>
                    <a:pt x="8649" y="17468"/>
                  </a:lnTo>
                  <a:lnTo>
                    <a:pt x="8218" y="16881"/>
                  </a:lnTo>
                  <a:lnTo>
                    <a:pt x="7471" y="16514"/>
                  </a:lnTo>
                  <a:lnTo>
                    <a:pt x="6724" y="16147"/>
                  </a:lnTo>
                  <a:lnTo>
                    <a:pt x="6724" y="16514"/>
                  </a:lnTo>
                  <a:lnTo>
                    <a:pt x="5833" y="16514"/>
                  </a:lnTo>
                  <a:lnTo>
                    <a:pt x="5374" y="16881"/>
                  </a:lnTo>
                  <a:lnTo>
                    <a:pt x="5057" y="17651"/>
                  </a:lnTo>
                  <a:lnTo>
                    <a:pt x="4339" y="18459"/>
                  </a:lnTo>
                  <a:lnTo>
                    <a:pt x="4339" y="19963"/>
                  </a:lnTo>
                  <a:lnTo>
                    <a:pt x="3879" y="19376"/>
                  </a:lnTo>
                  <a:lnTo>
                    <a:pt x="3420" y="18606"/>
                  </a:lnTo>
                  <a:lnTo>
                    <a:pt x="3132" y="18606"/>
                  </a:lnTo>
                  <a:lnTo>
                    <a:pt x="2845" y="19376"/>
                  </a:lnTo>
                  <a:lnTo>
                    <a:pt x="2414" y="18606"/>
                  </a:lnTo>
                  <a:lnTo>
                    <a:pt x="2701" y="18459"/>
                  </a:lnTo>
                  <a:lnTo>
                    <a:pt x="2414" y="18055"/>
                  </a:lnTo>
                  <a:lnTo>
                    <a:pt x="1954" y="18055"/>
                  </a:lnTo>
                  <a:lnTo>
                    <a:pt x="1063" y="17468"/>
                  </a:lnTo>
                  <a:lnTo>
                    <a:pt x="1063" y="17101"/>
                  </a:lnTo>
                  <a:lnTo>
                    <a:pt x="1494" y="17101"/>
                  </a:lnTo>
                  <a:lnTo>
                    <a:pt x="1494" y="16881"/>
                  </a:lnTo>
                  <a:lnTo>
                    <a:pt x="1063" y="16881"/>
                  </a:lnTo>
                  <a:lnTo>
                    <a:pt x="460" y="16147"/>
                  </a:lnTo>
                  <a:lnTo>
                    <a:pt x="316" y="15596"/>
                  </a:lnTo>
                  <a:lnTo>
                    <a:pt x="0" y="15009"/>
                  </a:lnTo>
                  <a:lnTo>
                    <a:pt x="0" y="14422"/>
                  </a:lnTo>
                  <a:lnTo>
                    <a:pt x="1207" y="14055"/>
                  </a:lnTo>
                  <a:lnTo>
                    <a:pt x="1494" y="13651"/>
                  </a:lnTo>
                  <a:lnTo>
                    <a:pt x="3879" y="13505"/>
                  </a:lnTo>
                  <a:lnTo>
                    <a:pt x="4339" y="13651"/>
                  </a:lnTo>
                  <a:lnTo>
                    <a:pt x="4770" y="12550"/>
                  </a:lnTo>
                  <a:lnTo>
                    <a:pt x="5057" y="11009"/>
                  </a:lnTo>
                  <a:lnTo>
                    <a:pt x="5374" y="10642"/>
                  </a:lnTo>
                  <a:lnTo>
                    <a:pt x="5374" y="7413"/>
                  </a:lnTo>
                  <a:lnTo>
                    <a:pt x="7471" y="6459"/>
                  </a:lnTo>
                  <a:lnTo>
                    <a:pt x="9397" y="4183"/>
                  </a:lnTo>
                  <a:lnTo>
                    <a:pt x="13994" y="954"/>
                  </a:lnTo>
                  <a:lnTo>
                    <a:pt x="15201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42" name="Freeform 111">
              <a:extLst>
                <a:ext uri="{FF2B5EF4-FFF2-40B4-BE49-F238E27FC236}">
                  <a16:creationId xmlns:a16="http://schemas.microsoft.com/office/drawing/2014/main" id="{CC4342D8-67F5-9F4D-8992-5C27323CA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100" y="4378251"/>
              <a:ext cx="283902" cy="233012"/>
            </a:xfrm>
            <a:custGeom>
              <a:avLst/>
              <a:gdLst>
                <a:gd name="T0" fmla="*/ 18601 w 20000"/>
                <a:gd name="T1" fmla="*/ 1193 h 20000"/>
                <a:gd name="T2" fmla="*/ 18979 w 20000"/>
                <a:gd name="T3" fmla="*/ 3073 h 20000"/>
                <a:gd name="T4" fmla="*/ 19962 w 20000"/>
                <a:gd name="T5" fmla="*/ 4771 h 20000"/>
                <a:gd name="T6" fmla="*/ 18601 w 20000"/>
                <a:gd name="T7" fmla="*/ 5459 h 20000"/>
                <a:gd name="T8" fmla="*/ 18034 w 20000"/>
                <a:gd name="T9" fmla="*/ 7385 h 20000"/>
                <a:gd name="T10" fmla="*/ 17618 w 20000"/>
                <a:gd name="T11" fmla="*/ 8991 h 20000"/>
                <a:gd name="T12" fmla="*/ 16635 w 20000"/>
                <a:gd name="T13" fmla="*/ 10413 h 20000"/>
                <a:gd name="T14" fmla="*/ 15085 w 20000"/>
                <a:gd name="T15" fmla="*/ 13486 h 20000"/>
                <a:gd name="T16" fmla="*/ 15085 w 20000"/>
                <a:gd name="T17" fmla="*/ 14220 h 20000"/>
                <a:gd name="T18" fmla="*/ 13913 w 20000"/>
                <a:gd name="T19" fmla="*/ 14954 h 20000"/>
                <a:gd name="T20" fmla="*/ 13308 w 20000"/>
                <a:gd name="T21" fmla="*/ 14037 h 20000"/>
                <a:gd name="T22" fmla="*/ 12325 w 20000"/>
                <a:gd name="T23" fmla="*/ 14220 h 20000"/>
                <a:gd name="T24" fmla="*/ 10397 w 20000"/>
                <a:gd name="T25" fmla="*/ 16101 h 20000"/>
                <a:gd name="T26" fmla="*/ 9376 w 20000"/>
                <a:gd name="T27" fmla="*/ 19220 h 20000"/>
                <a:gd name="T28" fmla="*/ 9225 w 20000"/>
                <a:gd name="T29" fmla="*/ 19220 h 20000"/>
                <a:gd name="T30" fmla="*/ 6881 w 20000"/>
                <a:gd name="T31" fmla="*/ 19220 h 20000"/>
                <a:gd name="T32" fmla="*/ 5671 w 20000"/>
                <a:gd name="T33" fmla="*/ 19954 h 20000"/>
                <a:gd name="T34" fmla="*/ 4121 w 20000"/>
                <a:gd name="T35" fmla="*/ 18073 h 20000"/>
                <a:gd name="T36" fmla="*/ 4348 w 20000"/>
                <a:gd name="T37" fmla="*/ 17339 h 20000"/>
                <a:gd name="T38" fmla="*/ 3554 w 20000"/>
                <a:gd name="T39" fmla="*/ 16101 h 20000"/>
                <a:gd name="T40" fmla="*/ 227 w 20000"/>
                <a:gd name="T41" fmla="*/ 15459 h 20000"/>
                <a:gd name="T42" fmla="*/ 0 w 20000"/>
                <a:gd name="T43" fmla="*/ 11147 h 20000"/>
                <a:gd name="T44" fmla="*/ 605 w 20000"/>
                <a:gd name="T45" fmla="*/ 9725 h 20000"/>
                <a:gd name="T46" fmla="*/ 1172 w 20000"/>
                <a:gd name="T47" fmla="*/ 8073 h 20000"/>
                <a:gd name="T48" fmla="*/ 1550 w 20000"/>
                <a:gd name="T49" fmla="*/ 6651 h 20000"/>
                <a:gd name="T50" fmla="*/ 1172 w 20000"/>
                <a:gd name="T51" fmla="*/ 4771 h 20000"/>
                <a:gd name="T52" fmla="*/ 2155 w 20000"/>
                <a:gd name="T53" fmla="*/ 1881 h 20000"/>
                <a:gd name="T54" fmla="*/ 3176 w 20000"/>
                <a:gd name="T55" fmla="*/ 459 h 20000"/>
                <a:gd name="T56" fmla="*/ 4348 w 20000"/>
                <a:gd name="T57" fmla="*/ 0 h 20000"/>
                <a:gd name="T58" fmla="*/ 6276 w 20000"/>
                <a:gd name="T59" fmla="*/ 917 h 20000"/>
                <a:gd name="T60" fmla="*/ 8809 w 20000"/>
                <a:gd name="T61" fmla="*/ 1193 h 20000"/>
                <a:gd name="T62" fmla="*/ 11758 w 20000"/>
                <a:gd name="T63" fmla="*/ 1881 h 20000"/>
                <a:gd name="T64" fmla="*/ 12930 w 20000"/>
                <a:gd name="T65" fmla="*/ 1193 h 20000"/>
                <a:gd name="T66" fmla="*/ 16446 w 20000"/>
                <a:gd name="T67" fmla="*/ 1651 h 20000"/>
                <a:gd name="T68" fmla="*/ 17618 w 20000"/>
                <a:gd name="T69" fmla="*/ 91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00" h="20000">
                  <a:moveTo>
                    <a:pt x="18034" y="0"/>
                  </a:moveTo>
                  <a:lnTo>
                    <a:pt x="18601" y="1193"/>
                  </a:lnTo>
                  <a:lnTo>
                    <a:pt x="18979" y="1651"/>
                  </a:lnTo>
                  <a:lnTo>
                    <a:pt x="18979" y="3073"/>
                  </a:lnTo>
                  <a:lnTo>
                    <a:pt x="19584" y="3532"/>
                  </a:lnTo>
                  <a:lnTo>
                    <a:pt x="19962" y="4771"/>
                  </a:lnTo>
                  <a:lnTo>
                    <a:pt x="19206" y="5917"/>
                  </a:lnTo>
                  <a:lnTo>
                    <a:pt x="18601" y="5459"/>
                  </a:lnTo>
                  <a:lnTo>
                    <a:pt x="18034" y="6651"/>
                  </a:lnTo>
                  <a:lnTo>
                    <a:pt x="18034" y="7385"/>
                  </a:lnTo>
                  <a:lnTo>
                    <a:pt x="17429" y="8073"/>
                  </a:lnTo>
                  <a:lnTo>
                    <a:pt x="17618" y="8991"/>
                  </a:lnTo>
                  <a:lnTo>
                    <a:pt x="16635" y="9266"/>
                  </a:lnTo>
                  <a:lnTo>
                    <a:pt x="16635" y="10413"/>
                  </a:lnTo>
                  <a:lnTo>
                    <a:pt x="16030" y="11147"/>
                  </a:lnTo>
                  <a:lnTo>
                    <a:pt x="15085" y="13486"/>
                  </a:lnTo>
                  <a:lnTo>
                    <a:pt x="15463" y="14220"/>
                  </a:lnTo>
                  <a:lnTo>
                    <a:pt x="15085" y="14220"/>
                  </a:lnTo>
                  <a:lnTo>
                    <a:pt x="14480" y="14954"/>
                  </a:lnTo>
                  <a:lnTo>
                    <a:pt x="13913" y="14954"/>
                  </a:lnTo>
                  <a:lnTo>
                    <a:pt x="13913" y="14725"/>
                  </a:lnTo>
                  <a:lnTo>
                    <a:pt x="13308" y="14037"/>
                  </a:lnTo>
                  <a:lnTo>
                    <a:pt x="12930" y="14220"/>
                  </a:lnTo>
                  <a:lnTo>
                    <a:pt x="12325" y="14220"/>
                  </a:lnTo>
                  <a:lnTo>
                    <a:pt x="11380" y="14954"/>
                  </a:lnTo>
                  <a:lnTo>
                    <a:pt x="10397" y="16101"/>
                  </a:lnTo>
                  <a:lnTo>
                    <a:pt x="9981" y="17798"/>
                  </a:lnTo>
                  <a:lnTo>
                    <a:pt x="9376" y="19220"/>
                  </a:lnTo>
                  <a:lnTo>
                    <a:pt x="9225" y="18991"/>
                  </a:lnTo>
                  <a:lnTo>
                    <a:pt x="9225" y="19220"/>
                  </a:lnTo>
                  <a:lnTo>
                    <a:pt x="7826" y="19679"/>
                  </a:lnTo>
                  <a:lnTo>
                    <a:pt x="6881" y="19220"/>
                  </a:lnTo>
                  <a:lnTo>
                    <a:pt x="6881" y="19679"/>
                  </a:lnTo>
                  <a:lnTo>
                    <a:pt x="5671" y="19954"/>
                  </a:lnTo>
                  <a:lnTo>
                    <a:pt x="5104" y="19679"/>
                  </a:lnTo>
                  <a:lnTo>
                    <a:pt x="4121" y="18073"/>
                  </a:lnTo>
                  <a:lnTo>
                    <a:pt x="4348" y="17798"/>
                  </a:lnTo>
                  <a:lnTo>
                    <a:pt x="4348" y="17339"/>
                  </a:lnTo>
                  <a:lnTo>
                    <a:pt x="3743" y="17339"/>
                  </a:lnTo>
                  <a:lnTo>
                    <a:pt x="3554" y="16101"/>
                  </a:lnTo>
                  <a:lnTo>
                    <a:pt x="2155" y="15459"/>
                  </a:lnTo>
                  <a:lnTo>
                    <a:pt x="227" y="15459"/>
                  </a:lnTo>
                  <a:lnTo>
                    <a:pt x="0" y="13486"/>
                  </a:lnTo>
                  <a:lnTo>
                    <a:pt x="0" y="11147"/>
                  </a:lnTo>
                  <a:lnTo>
                    <a:pt x="0" y="9954"/>
                  </a:lnTo>
                  <a:lnTo>
                    <a:pt x="605" y="9725"/>
                  </a:lnTo>
                  <a:lnTo>
                    <a:pt x="1021" y="8532"/>
                  </a:lnTo>
                  <a:lnTo>
                    <a:pt x="1172" y="8073"/>
                  </a:lnTo>
                  <a:lnTo>
                    <a:pt x="1172" y="7385"/>
                  </a:lnTo>
                  <a:lnTo>
                    <a:pt x="1550" y="6651"/>
                  </a:lnTo>
                  <a:lnTo>
                    <a:pt x="1172" y="4954"/>
                  </a:lnTo>
                  <a:lnTo>
                    <a:pt x="1172" y="4771"/>
                  </a:lnTo>
                  <a:lnTo>
                    <a:pt x="1172" y="2844"/>
                  </a:lnTo>
                  <a:lnTo>
                    <a:pt x="2155" y="1881"/>
                  </a:lnTo>
                  <a:lnTo>
                    <a:pt x="2571" y="917"/>
                  </a:lnTo>
                  <a:lnTo>
                    <a:pt x="3176" y="459"/>
                  </a:lnTo>
                  <a:lnTo>
                    <a:pt x="4348" y="459"/>
                  </a:lnTo>
                  <a:lnTo>
                    <a:pt x="4348" y="0"/>
                  </a:lnTo>
                  <a:lnTo>
                    <a:pt x="5293" y="459"/>
                  </a:lnTo>
                  <a:lnTo>
                    <a:pt x="6276" y="917"/>
                  </a:lnTo>
                  <a:lnTo>
                    <a:pt x="6881" y="1651"/>
                  </a:lnTo>
                  <a:lnTo>
                    <a:pt x="8809" y="1193"/>
                  </a:lnTo>
                  <a:lnTo>
                    <a:pt x="10775" y="2339"/>
                  </a:lnTo>
                  <a:lnTo>
                    <a:pt x="11758" y="1881"/>
                  </a:lnTo>
                  <a:lnTo>
                    <a:pt x="12325" y="1651"/>
                  </a:lnTo>
                  <a:lnTo>
                    <a:pt x="12930" y="1193"/>
                  </a:lnTo>
                  <a:lnTo>
                    <a:pt x="13497" y="917"/>
                  </a:lnTo>
                  <a:lnTo>
                    <a:pt x="16446" y="1651"/>
                  </a:lnTo>
                  <a:lnTo>
                    <a:pt x="17051" y="1193"/>
                  </a:lnTo>
                  <a:lnTo>
                    <a:pt x="17618" y="917"/>
                  </a:lnTo>
                  <a:lnTo>
                    <a:pt x="1803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43" name="Freeform 110">
              <a:extLst>
                <a:ext uri="{FF2B5EF4-FFF2-40B4-BE49-F238E27FC236}">
                  <a16:creationId xmlns:a16="http://schemas.microsoft.com/office/drawing/2014/main" id="{D5D14E8A-DA74-BA4F-BA67-E25BD082B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472" y="4741160"/>
              <a:ext cx="48211" cy="42852"/>
            </a:xfrm>
            <a:custGeom>
              <a:avLst/>
              <a:gdLst>
                <a:gd name="T0" fmla="*/ 8090 w 20000"/>
                <a:gd name="T1" fmla="*/ 2532 h 20000"/>
                <a:gd name="T2" fmla="*/ 11461 w 20000"/>
                <a:gd name="T3" fmla="*/ 2532 h 20000"/>
                <a:gd name="T4" fmla="*/ 11461 w 20000"/>
                <a:gd name="T5" fmla="*/ 4051 h 20000"/>
                <a:gd name="T6" fmla="*/ 17528 w 20000"/>
                <a:gd name="T7" fmla="*/ 0 h 20000"/>
                <a:gd name="T8" fmla="*/ 19775 w 20000"/>
                <a:gd name="T9" fmla="*/ 6582 h 20000"/>
                <a:gd name="T10" fmla="*/ 19775 w 20000"/>
                <a:gd name="T11" fmla="*/ 12911 h 20000"/>
                <a:gd name="T12" fmla="*/ 19775 w 20000"/>
                <a:gd name="T13" fmla="*/ 15696 h 20000"/>
                <a:gd name="T14" fmla="*/ 17528 w 20000"/>
                <a:gd name="T15" fmla="*/ 16962 h 20000"/>
                <a:gd name="T16" fmla="*/ 15056 w 20000"/>
                <a:gd name="T17" fmla="*/ 12911 h 20000"/>
                <a:gd name="T18" fmla="*/ 11461 w 20000"/>
                <a:gd name="T19" fmla="*/ 15696 h 20000"/>
                <a:gd name="T20" fmla="*/ 9213 w 20000"/>
                <a:gd name="T21" fmla="*/ 16962 h 20000"/>
                <a:gd name="T22" fmla="*/ 5843 w 20000"/>
                <a:gd name="T23" fmla="*/ 19747 h 20000"/>
                <a:gd name="T24" fmla="*/ 5843 w 20000"/>
                <a:gd name="T25" fmla="*/ 15696 h 20000"/>
                <a:gd name="T26" fmla="*/ 0 w 20000"/>
                <a:gd name="T27" fmla="*/ 16962 h 20000"/>
                <a:gd name="T28" fmla="*/ 0 w 20000"/>
                <a:gd name="T29" fmla="*/ 15696 h 20000"/>
                <a:gd name="T30" fmla="*/ 2247 w 20000"/>
                <a:gd name="T31" fmla="*/ 12911 h 20000"/>
                <a:gd name="T32" fmla="*/ 4719 w 20000"/>
                <a:gd name="T33" fmla="*/ 6582 h 20000"/>
                <a:gd name="T34" fmla="*/ 8090 w 20000"/>
                <a:gd name="T35" fmla="*/ 4051 h 20000"/>
                <a:gd name="T36" fmla="*/ 8090 w 20000"/>
                <a:gd name="T37" fmla="*/ 253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00" h="20000">
                  <a:moveTo>
                    <a:pt x="8090" y="2532"/>
                  </a:moveTo>
                  <a:lnTo>
                    <a:pt x="11461" y="2532"/>
                  </a:lnTo>
                  <a:lnTo>
                    <a:pt x="11461" y="4051"/>
                  </a:lnTo>
                  <a:lnTo>
                    <a:pt x="17528" y="0"/>
                  </a:lnTo>
                  <a:lnTo>
                    <a:pt x="19775" y="6582"/>
                  </a:lnTo>
                  <a:lnTo>
                    <a:pt x="19775" y="12911"/>
                  </a:lnTo>
                  <a:lnTo>
                    <a:pt x="19775" y="15696"/>
                  </a:lnTo>
                  <a:lnTo>
                    <a:pt x="17528" y="16962"/>
                  </a:lnTo>
                  <a:lnTo>
                    <a:pt x="15056" y="12911"/>
                  </a:lnTo>
                  <a:lnTo>
                    <a:pt x="11461" y="15696"/>
                  </a:lnTo>
                  <a:lnTo>
                    <a:pt x="9213" y="16962"/>
                  </a:lnTo>
                  <a:lnTo>
                    <a:pt x="5843" y="19747"/>
                  </a:lnTo>
                  <a:lnTo>
                    <a:pt x="5843" y="15696"/>
                  </a:lnTo>
                  <a:lnTo>
                    <a:pt x="0" y="16962"/>
                  </a:lnTo>
                  <a:lnTo>
                    <a:pt x="0" y="15696"/>
                  </a:lnTo>
                  <a:lnTo>
                    <a:pt x="2247" y="12911"/>
                  </a:lnTo>
                  <a:lnTo>
                    <a:pt x="4719" y="6582"/>
                  </a:lnTo>
                  <a:lnTo>
                    <a:pt x="8090" y="4051"/>
                  </a:lnTo>
                  <a:lnTo>
                    <a:pt x="8090" y="253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44" name="Freeform 109">
              <a:extLst>
                <a:ext uri="{FF2B5EF4-FFF2-40B4-BE49-F238E27FC236}">
                  <a16:creationId xmlns:a16="http://schemas.microsoft.com/office/drawing/2014/main" id="{0199972C-86BC-FC49-BD10-6E183C32E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398" y="4913911"/>
              <a:ext cx="282563" cy="241048"/>
            </a:xfrm>
            <a:custGeom>
              <a:avLst/>
              <a:gdLst>
                <a:gd name="T0" fmla="*/ 15871 w 20000"/>
                <a:gd name="T1" fmla="*/ 1153 h 20000"/>
                <a:gd name="T2" fmla="*/ 16818 w 20000"/>
                <a:gd name="T3" fmla="*/ 1375 h 20000"/>
                <a:gd name="T4" fmla="*/ 18030 w 20000"/>
                <a:gd name="T5" fmla="*/ 1818 h 20000"/>
                <a:gd name="T6" fmla="*/ 18598 w 20000"/>
                <a:gd name="T7" fmla="*/ 2084 h 20000"/>
                <a:gd name="T8" fmla="*/ 19583 w 20000"/>
                <a:gd name="T9" fmla="*/ 3636 h 20000"/>
                <a:gd name="T10" fmla="*/ 19962 w 20000"/>
                <a:gd name="T11" fmla="*/ 4789 h 20000"/>
                <a:gd name="T12" fmla="*/ 19394 w 20000"/>
                <a:gd name="T13" fmla="*/ 5942 h 20000"/>
                <a:gd name="T14" fmla="*/ 18977 w 20000"/>
                <a:gd name="T15" fmla="*/ 7805 h 20000"/>
                <a:gd name="T16" fmla="*/ 19394 w 20000"/>
                <a:gd name="T17" fmla="*/ 8692 h 20000"/>
                <a:gd name="T18" fmla="*/ 18598 w 20000"/>
                <a:gd name="T19" fmla="*/ 9845 h 20000"/>
                <a:gd name="T20" fmla="*/ 18598 w 20000"/>
                <a:gd name="T21" fmla="*/ 11663 h 20000"/>
                <a:gd name="T22" fmla="*/ 13864 w 20000"/>
                <a:gd name="T23" fmla="*/ 14412 h 20000"/>
                <a:gd name="T24" fmla="*/ 13485 w 20000"/>
                <a:gd name="T25" fmla="*/ 15122 h 20000"/>
                <a:gd name="T26" fmla="*/ 11364 w 20000"/>
                <a:gd name="T27" fmla="*/ 15565 h 20000"/>
                <a:gd name="T28" fmla="*/ 10379 w 20000"/>
                <a:gd name="T29" fmla="*/ 16940 h 20000"/>
                <a:gd name="T30" fmla="*/ 8598 w 20000"/>
                <a:gd name="T31" fmla="*/ 19468 h 20000"/>
                <a:gd name="T32" fmla="*/ 7652 w 20000"/>
                <a:gd name="T33" fmla="*/ 19468 h 20000"/>
                <a:gd name="T34" fmla="*/ 5265 w 20000"/>
                <a:gd name="T35" fmla="*/ 19246 h 20000"/>
                <a:gd name="T36" fmla="*/ 3712 w 20000"/>
                <a:gd name="T37" fmla="*/ 18315 h 20000"/>
                <a:gd name="T38" fmla="*/ 2159 w 20000"/>
                <a:gd name="T39" fmla="*/ 18758 h 20000"/>
                <a:gd name="T40" fmla="*/ 0 w 20000"/>
                <a:gd name="T41" fmla="*/ 15787 h 20000"/>
                <a:gd name="T42" fmla="*/ 3485 w 20000"/>
                <a:gd name="T43" fmla="*/ 9623 h 20000"/>
                <a:gd name="T44" fmla="*/ 3485 w 20000"/>
                <a:gd name="T45" fmla="*/ 8692 h 20000"/>
                <a:gd name="T46" fmla="*/ 3485 w 20000"/>
                <a:gd name="T47" fmla="*/ 5055 h 20000"/>
                <a:gd name="T48" fmla="*/ 4470 w 20000"/>
                <a:gd name="T49" fmla="*/ 6608 h 20000"/>
                <a:gd name="T50" fmla="*/ 6061 w 20000"/>
                <a:gd name="T51" fmla="*/ 6608 h 20000"/>
                <a:gd name="T52" fmla="*/ 7803 w 20000"/>
                <a:gd name="T53" fmla="*/ 7317 h 20000"/>
                <a:gd name="T54" fmla="*/ 8598 w 20000"/>
                <a:gd name="T55" fmla="*/ 6608 h 20000"/>
                <a:gd name="T56" fmla="*/ 9773 w 20000"/>
                <a:gd name="T57" fmla="*/ 7982 h 20000"/>
                <a:gd name="T58" fmla="*/ 11742 w 20000"/>
                <a:gd name="T59" fmla="*/ 9623 h 20000"/>
                <a:gd name="T60" fmla="*/ 12917 w 20000"/>
                <a:gd name="T61" fmla="*/ 9845 h 20000"/>
                <a:gd name="T62" fmla="*/ 13295 w 20000"/>
                <a:gd name="T63" fmla="*/ 7982 h 20000"/>
                <a:gd name="T64" fmla="*/ 12727 w 20000"/>
                <a:gd name="T65" fmla="*/ 8514 h 20000"/>
                <a:gd name="T66" fmla="*/ 11136 w 20000"/>
                <a:gd name="T67" fmla="*/ 7317 h 20000"/>
                <a:gd name="T68" fmla="*/ 11136 w 20000"/>
                <a:gd name="T69" fmla="*/ 5942 h 20000"/>
                <a:gd name="T70" fmla="*/ 11364 w 20000"/>
                <a:gd name="T71" fmla="*/ 4346 h 20000"/>
                <a:gd name="T72" fmla="*/ 11136 w 20000"/>
                <a:gd name="T73" fmla="*/ 2528 h 20000"/>
                <a:gd name="T74" fmla="*/ 11932 w 20000"/>
                <a:gd name="T75" fmla="*/ 710 h 20000"/>
                <a:gd name="T76" fmla="*/ 15265 w 20000"/>
                <a:gd name="T77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00" h="20000">
                  <a:moveTo>
                    <a:pt x="15265" y="0"/>
                  </a:moveTo>
                  <a:lnTo>
                    <a:pt x="15871" y="1153"/>
                  </a:lnTo>
                  <a:lnTo>
                    <a:pt x="16439" y="1153"/>
                  </a:lnTo>
                  <a:lnTo>
                    <a:pt x="16818" y="1375"/>
                  </a:lnTo>
                  <a:lnTo>
                    <a:pt x="17424" y="1818"/>
                  </a:lnTo>
                  <a:lnTo>
                    <a:pt x="18030" y="1818"/>
                  </a:lnTo>
                  <a:lnTo>
                    <a:pt x="18409" y="2084"/>
                  </a:lnTo>
                  <a:lnTo>
                    <a:pt x="18598" y="2084"/>
                  </a:lnTo>
                  <a:lnTo>
                    <a:pt x="18977" y="2971"/>
                  </a:lnTo>
                  <a:lnTo>
                    <a:pt x="19583" y="3636"/>
                  </a:lnTo>
                  <a:lnTo>
                    <a:pt x="19962" y="4346"/>
                  </a:lnTo>
                  <a:lnTo>
                    <a:pt x="19962" y="4789"/>
                  </a:lnTo>
                  <a:lnTo>
                    <a:pt x="19394" y="5055"/>
                  </a:lnTo>
                  <a:lnTo>
                    <a:pt x="19394" y="5942"/>
                  </a:lnTo>
                  <a:lnTo>
                    <a:pt x="19394" y="7317"/>
                  </a:lnTo>
                  <a:lnTo>
                    <a:pt x="18977" y="7805"/>
                  </a:lnTo>
                  <a:lnTo>
                    <a:pt x="19583" y="8514"/>
                  </a:lnTo>
                  <a:lnTo>
                    <a:pt x="19394" y="8692"/>
                  </a:lnTo>
                  <a:lnTo>
                    <a:pt x="18598" y="8692"/>
                  </a:lnTo>
                  <a:lnTo>
                    <a:pt x="18598" y="9845"/>
                  </a:lnTo>
                  <a:lnTo>
                    <a:pt x="18409" y="10776"/>
                  </a:lnTo>
                  <a:lnTo>
                    <a:pt x="18598" y="11663"/>
                  </a:lnTo>
                  <a:lnTo>
                    <a:pt x="13485" y="13525"/>
                  </a:lnTo>
                  <a:lnTo>
                    <a:pt x="13864" y="14412"/>
                  </a:lnTo>
                  <a:lnTo>
                    <a:pt x="13864" y="15122"/>
                  </a:lnTo>
                  <a:lnTo>
                    <a:pt x="13485" y="15122"/>
                  </a:lnTo>
                  <a:lnTo>
                    <a:pt x="12727" y="15122"/>
                  </a:lnTo>
                  <a:lnTo>
                    <a:pt x="11364" y="15565"/>
                  </a:lnTo>
                  <a:lnTo>
                    <a:pt x="11364" y="16497"/>
                  </a:lnTo>
                  <a:lnTo>
                    <a:pt x="10379" y="16940"/>
                  </a:lnTo>
                  <a:lnTo>
                    <a:pt x="9394" y="17650"/>
                  </a:lnTo>
                  <a:lnTo>
                    <a:pt x="8598" y="19468"/>
                  </a:lnTo>
                  <a:lnTo>
                    <a:pt x="7803" y="19956"/>
                  </a:lnTo>
                  <a:lnTo>
                    <a:pt x="7652" y="19468"/>
                  </a:lnTo>
                  <a:lnTo>
                    <a:pt x="6061" y="19468"/>
                  </a:lnTo>
                  <a:lnTo>
                    <a:pt x="5265" y="19246"/>
                  </a:lnTo>
                  <a:lnTo>
                    <a:pt x="4697" y="18758"/>
                  </a:lnTo>
                  <a:lnTo>
                    <a:pt x="3712" y="18315"/>
                  </a:lnTo>
                  <a:lnTo>
                    <a:pt x="3485" y="18315"/>
                  </a:lnTo>
                  <a:lnTo>
                    <a:pt x="2159" y="18758"/>
                  </a:lnTo>
                  <a:lnTo>
                    <a:pt x="1553" y="17428"/>
                  </a:lnTo>
                  <a:lnTo>
                    <a:pt x="0" y="15787"/>
                  </a:lnTo>
                  <a:lnTo>
                    <a:pt x="379" y="9623"/>
                  </a:lnTo>
                  <a:lnTo>
                    <a:pt x="3485" y="9623"/>
                  </a:lnTo>
                  <a:lnTo>
                    <a:pt x="3485" y="9135"/>
                  </a:lnTo>
                  <a:lnTo>
                    <a:pt x="3485" y="8692"/>
                  </a:lnTo>
                  <a:lnTo>
                    <a:pt x="3485" y="7317"/>
                  </a:lnTo>
                  <a:lnTo>
                    <a:pt x="3485" y="5055"/>
                  </a:lnTo>
                  <a:lnTo>
                    <a:pt x="4091" y="5499"/>
                  </a:lnTo>
                  <a:lnTo>
                    <a:pt x="4470" y="6608"/>
                  </a:lnTo>
                  <a:lnTo>
                    <a:pt x="5644" y="5499"/>
                  </a:lnTo>
                  <a:lnTo>
                    <a:pt x="6061" y="6608"/>
                  </a:lnTo>
                  <a:lnTo>
                    <a:pt x="7197" y="7317"/>
                  </a:lnTo>
                  <a:lnTo>
                    <a:pt x="7803" y="7317"/>
                  </a:lnTo>
                  <a:lnTo>
                    <a:pt x="8598" y="7317"/>
                  </a:lnTo>
                  <a:lnTo>
                    <a:pt x="8598" y="6608"/>
                  </a:lnTo>
                  <a:lnTo>
                    <a:pt x="8826" y="6608"/>
                  </a:lnTo>
                  <a:lnTo>
                    <a:pt x="9773" y="7982"/>
                  </a:lnTo>
                  <a:lnTo>
                    <a:pt x="10758" y="7982"/>
                  </a:lnTo>
                  <a:lnTo>
                    <a:pt x="11742" y="9623"/>
                  </a:lnTo>
                  <a:lnTo>
                    <a:pt x="11932" y="10333"/>
                  </a:lnTo>
                  <a:lnTo>
                    <a:pt x="12917" y="9845"/>
                  </a:lnTo>
                  <a:lnTo>
                    <a:pt x="12917" y="10333"/>
                  </a:lnTo>
                  <a:lnTo>
                    <a:pt x="13295" y="7982"/>
                  </a:lnTo>
                  <a:lnTo>
                    <a:pt x="12727" y="7982"/>
                  </a:lnTo>
                  <a:lnTo>
                    <a:pt x="12727" y="8514"/>
                  </a:lnTo>
                  <a:lnTo>
                    <a:pt x="11932" y="7982"/>
                  </a:lnTo>
                  <a:lnTo>
                    <a:pt x="11136" y="7317"/>
                  </a:lnTo>
                  <a:lnTo>
                    <a:pt x="10758" y="6874"/>
                  </a:lnTo>
                  <a:lnTo>
                    <a:pt x="11136" y="5942"/>
                  </a:lnTo>
                  <a:lnTo>
                    <a:pt x="11136" y="5055"/>
                  </a:lnTo>
                  <a:lnTo>
                    <a:pt x="11364" y="4346"/>
                  </a:lnTo>
                  <a:lnTo>
                    <a:pt x="11364" y="2971"/>
                  </a:lnTo>
                  <a:lnTo>
                    <a:pt x="11136" y="2528"/>
                  </a:lnTo>
                  <a:lnTo>
                    <a:pt x="11742" y="1818"/>
                  </a:lnTo>
                  <a:lnTo>
                    <a:pt x="11932" y="710"/>
                  </a:lnTo>
                  <a:lnTo>
                    <a:pt x="11932" y="177"/>
                  </a:lnTo>
                  <a:lnTo>
                    <a:pt x="1526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45" name="Freeform 108">
              <a:extLst>
                <a:ext uri="{FF2B5EF4-FFF2-40B4-BE49-F238E27FC236}">
                  <a16:creationId xmlns:a16="http://schemas.microsoft.com/office/drawing/2014/main" id="{378D333C-D3A2-CE46-86A9-58DFDD779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343" y="4309955"/>
              <a:ext cx="144629" cy="105793"/>
            </a:xfrm>
            <a:custGeom>
              <a:avLst/>
              <a:gdLst>
                <a:gd name="T0" fmla="*/ 2222 w 20000"/>
                <a:gd name="T1" fmla="*/ 2030 h 20000"/>
                <a:gd name="T2" fmla="*/ 3778 w 20000"/>
                <a:gd name="T3" fmla="*/ 406 h 20000"/>
                <a:gd name="T4" fmla="*/ 6148 w 20000"/>
                <a:gd name="T5" fmla="*/ 406 h 20000"/>
                <a:gd name="T6" fmla="*/ 9185 w 20000"/>
                <a:gd name="T7" fmla="*/ 0 h 20000"/>
                <a:gd name="T8" fmla="*/ 10296 w 20000"/>
                <a:gd name="T9" fmla="*/ 406 h 20000"/>
                <a:gd name="T10" fmla="*/ 11926 w 20000"/>
                <a:gd name="T11" fmla="*/ 3147 h 20000"/>
                <a:gd name="T12" fmla="*/ 13037 w 20000"/>
                <a:gd name="T13" fmla="*/ 3147 h 20000"/>
                <a:gd name="T14" fmla="*/ 13407 w 20000"/>
                <a:gd name="T15" fmla="*/ 5787 h 20000"/>
                <a:gd name="T16" fmla="*/ 14148 w 20000"/>
                <a:gd name="T17" fmla="*/ 5787 h 20000"/>
                <a:gd name="T18" fmla="*/ 14963 w 20000"/>
                <a:gd name="T19" fmla="*/ 7310 h 20000"/>
                <a:gd name="T20" fmla="*/ 15259 w 20000"/>
                <a:gd name="T21" fmla="*/ 8325 h 20000"/>
                <a:gd name="T22" fmla="*/ 17259 w 20000"/>
                <a:gd name="T23" fmla="*/ 8934 h 20000"/>
                <a:gd name="T24" fmla="*/ 17259 w 20000"/>
                <a:gd name="T25" fmla="*/ 10964 h 20000"/>
                <a:gd name="T26" fmla="*/ 18000 w 20000"/>
                <a:gd name="T27" fmla="*/ 11574 h 20000"/>
                <a:gd name="T28" fmla="*/ 17259 w 20000"/>
                <a:gd name="T29" fmla="*/ 14112 h 20000"/>
                <a:gd name="T30" fmla="*/ 18000 w 20000"/>
                <a:gd name="T31" fmla="*/ 15736 h 20000"/>
                <a:gd name="T32" fmla="*/ 18444 w 20000"/>
                <a:gd name="T33" fmla="*/ 15736 h 20000"/>
                <a:gd name="T34" fmla="*/ 19926 w 20000"/>
                <a:gd name="T35" fmla="*/ 17259 h 20000"/>
                <a:gd name="T36" fmla="*/ 19926 w 20000"/>
                <a:gd name="T37" fmla="*/ 19391 h 20000"/>
                <a:gd name="T38" fmla="*/ 18000 w 20000"/>
                <a:gd name="T39" fmla="*/ 19391 h 20000"/>
                <a:gd name="T40" fmla="*/ 17259 w 20000"/>
                <a:gd name="T41" fmla="*/ 19391 h 20000"/>
                <a:gd name="T42" fmla="*/ 16148 w 20000"/>
                <a:gd name="T43" fmla="*/ 19898 h 20000"/>
                <a:gd name="T44" fmla="*/ 14148 w 20000"/>
                <a:gd name="T45" fmla="*/ 19391 h 20000"/>
                <a:gd name="T46" fmla="*/ 14148 w 20000"/>
                <a:gd name="T47" fmla="*/ 18274 h 20000"/>
                <a:gd name="T48" fmla="*/ 11926 w 20000"/>
                <a:gd name="T49" fmla="*/ 18274 h 20000"/>
                <a:gd name="T50" fmla="*/ 6889 w 20000"/>
                <a:gd name="T51" fmla="*/ 18274 h 20000"/>
                <a:gd name="T52" fmla="*/ 5407 w 20000"/>
                <a:gd name="T53" fmla="*/ 19391 h 20000"/>
                <a:gd name="T54" fmla="*/ 4222 w 20000"/>
                <a:gd name="T55" fmla="*/ 19391 h 20000"/>
                <a:gd name="T56" fmla="*/ 1926 w 20000"/>
                <a:gd name="T57" fmla="*/ 19898 h 20000"/>
                <a:gd name="T58" fmla="*/ 4222 w 20000"/>
                <a:gd name="T59" fmla="*/ 18274 h 20000"/>
                <a:gd name="T60" fmla="*/ 1926 w 20000"/>
                <a:gd name="T61" fmla="*/ 18274 h 20000"/>
                <a:gd name="T62" fmla="*/ 1185 w 20000"/>
                <a:gd name="T63" fmla="*/ 16751 h 20000"/>
                <a:gd name="T64" fmla="*/ 4963 w 20000"/>
                <a:gd name="T65" fmla="*/ 15736 h 20000"/>
                <a:gd name="T66" fmla="*/ 4963 w 20000"/>
                <a:gd name="T67" fmla="*/ 15127 h 20000"/>
                <a:gd name="T68" fmla="*/ 6148 w 20000"/>
                <a:gd name="T69" fmla="*/ 15127 h 20000"/>
                <a:gd name="T70" fmla="*/ 7259 w 20000"/>
                <a:gd name="T71" fmla="*/ 14112 h 20000"/>
                <a:gd name="T72" fmla="*/ 10296 w 20000"/>
                <a:gd name="T73" fmla="*/ 15736 h 20000"/>
                <a:gd name="T74" fmla="*/ 11926 w 20000"/>
                <a:gd name="T75" fmla="*/ 14112 h 20000"/>
                <a:gd name="T76" fmla="*/ 9926 w 20000"/>
                <a:gd name="T77" fmla="*/ 14112 h 20000"/>
                <a:gd name="T78" fmla="*/ 8000 w 20000"/>
                <a:gd name="T79" fmla="*/ 13096 h 20000"/>
                <a:gd name="T80" fmla="*/ 5407 w 20000"/>
                <a:gd name="T81" fmla="*/ 13096 h 20000"/>
                <a:gd name="T82" fmla="*/ 1926 w 20000"/>
                <a:gd name="T83" fmla="*/ 14112 h 20000"/>
                <a:gd name="T84" fmla="*/ 1926 w 20000"/>
                <a:gd name="T85" fmla="*/ 13096 h 20000"/>
                <a:gd name="T86" fmla="*/ 2222 w 20000"/>
                <a:gd name="T87" fmla="*/ 12589 h 20000"/>
                <a:gd name="T88" fmla="*/ 1185 w 20000"/>
                <a:gd name="T89" fmla="*/ 12589 h 20000"/>
                <a:gd name="T90" fmla="*/ 296 w 20000"/>
                <a:gd name="T91" fmla="*/ 11574 h 20000"/>
                <a:gd name="T92" fmla="*/ 0 w 20000"/>
                <a:gd name="T93" fmla="*/ 8934 h 20000"/>
                <a:gd name="T94" fmla="*/ 296 w 20000"/>
                <a:gd name="T95" fmla="*/ 7310 h 20000"/>
                <a:gd name="T96" fmla="*/ 1926 w 20000"/>
                <a:gd name="T97" fmla="*/ 4772 h 20000"/>
                <a:gd name="T98" fmla="*/ 2222 w 20000"/>
                <a:gd name="T99" fmla="*/ 203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000" h="20000">
                  <a:moveTo>
                    <a:pt x="2222" y="2030"/>
                  </a:moveTo>
                  <a:lnTo>
                    <a:pt x="3778" y="406"/>
                  </a:lnTo>
                  <a:lnTo>
                    <a:pt x="6148" y="406"/>
                  </a:lnTo>
                  <a:lnTo>
                    <a:pt x="9185" y="0"/>
                  </a:lnTo>
                  <a:lnTo>
                    <a:pt x="10296" y="406"/>
                  </a:lnTo>
                  <a:lnTo>
                    <a:pt x="11926" y="3147"/>
                  </a:lnTo>
                  <a:lnTo>
                    <a:pt x="13037" y="3147"/>
                  </a:lnTo>
                  <a:lnTo>
                    <a:pt x="13407" y="5787"/>
                  </a:lnTo>
                  <a:lnTo>
                    <a:pt x="14148" y="5787"/>
                  </a:lnTo>
                  <a:lnTo>
                    <a:pt x="14963" y="7310"/>
                  </a:lnTo>
                  <a:lnTo>
                    <a:pt x="15259" y="8325"/>
                  </a:lnTo>
                  <a:lnTo>
                    <a:pt x="17259" y="8934"/>
                  </a:lnTo>
                  <a:lnTo>
                    <a:pt x="17259" y="10964"/>
                  </a:lnTo>
                  <a:lnTo>
                    <a:pt x="18000" y="11574"/>
                  </a:lnTo>
                  <a:lnTo>
                    <a:pt x="17259" y="14112"/>
                  </a:lnTo>
                  <a:lnTo>
                    <a:pt x="18000" y="15736"/>
                  </a:lnTo>
                  <a:lnTo>
                    <a:pt x="18444" y="15736"/>
                  </a:lnTo>
                  <a:lnTo>
                    <a:pt x="19926" y="17259"/>
                  </a:lnTo>
                  <a:lnTo>
                    <a:pt x="19926" y="19391"/>
                  </a:lnTo>
                  <a:lnTo>
                    <a:pt x="18000" y="19391"/>
                  </a:lnTo>
                  <a:lnTo>
                    <a:pt x="17259" y="19391"/>
                  </a:lnTo>
                  <a:lnTo>
                    <a:pt x="16148" y="19898"/>
                  </a:lnTo>
                  <a:lnTo>
                    <a:pt x="14148" y="19391"/>
                  </a:lnTo>
                  <a:lnTo>
                    <a:pt x="14148" y="18274"/>
                  </a:lnTo>
                  <a:lnTo>
                    <a:pt x="11926" y="18274"/>
                  </a:lnTo>
                  <a:lnTo>
                    <a:pt x="6889" y="18274"/>
                  </a:lnTo>
                  <a:lnTo>
                    <a:pt x="5407" y="19391"/>
                  </a:lnTo>
                  <a:lnTo>
                    <a:pt x="4222" y="19391"/>
                  </a:lnTo>
                  <a:lnTo>
                    <a:pt x="1926" y="19898"/>
                  </a:lnTo>
                  <a:lnTo>
                    <a:pt x="4222" y="18274"/>
                  </a:lnTo>
                  <a:lnTo>
                    <a:pt x="1926" y="18274"/>
                  </a:lnTo>
                  <a:lnTo>
                    <a:pt x="1185" y="16751"/>
                  </a:lnTo>
                  <a:lnTo>
                    <a:pt x="4963" y="15736"/>
                  </a:lnTo>
                  <a:lnTo>
                    <a:pt x="4963" y="15127"/>
                  </a:lnTo>
                  <a:lnTo>
                    <a:pt x="6148" y="15127"/>
                  </a:lnTo>
                  <a:lnTo>
                    <a:pt x="7259" y="14112"/>
                  </a:lnTo>
                  <a:lnTo>
                    <a:pt x="10296" y="15736"/>
                  </a:lnTo>
                  <a:lnTo>
                    <a:pt x="11926" y="14112"/>
                  </a:lnTo>
                  <a:lnTo>
                    <a:pt x="9926" y="14112"/>
                  </a:lnTo>
                  <a:lnTo>
                    <a:pt x="8000" y="13096"/>
                  </a:lnTo>
                  <a:lnTo>
                    <a:pt x="5407" y="13096"/>
                  </a:lnTo>
                  <a:lnTo>
                    <a:pt x="1926" y="14112"/>
                  </a:lnTo>
                  <a:lnTo>
                    <a:pt x="1926" y="13096"/>
                  </a:lnTo>
                  <a:lnTo>
                    <a:pt x="2222" y="12589"/>
                  </a:lnTo>
                  <a:lnTo>
                    <a:pt x="1185" y="12589"/>
                  </a:lnTo>
                  <a:lnTo>
                    <a:pt x="296" y="11574"/>
                  </a:lnTo>
                  <a:lnTo>
                    <a:pt x="0" y="8934"/>
                  </a:lnTo>
                  <a:lnTo>
                    <a:pt x="296" y="7310"/>
                  </a:lnTo>
                  <a:lnTo>
                    <a:pt x="1926" y="4772"/>
                  </a:lnTo>
                  <a:lnTo>
                    <a:pt x="2222" y="203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46" name="Freeform 107">
              <a:extLst>
                <a:ext uri="{FF2B5EF4-FFF2-40B4-BE49-F238E27FC236}">
                  <a16:creationId xmlns:a16="http://schemas.microsoft.com/office/drawing/2014/main" id="{943D5AA9-4EAB-9E46-B939-CF239830A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423" y="4470653"/>
              <a:ext cx="72316" cy="81689"/>
            </a:xfrm>
            <a:custGeom>
              <a:avLst/>
              <a:gdLst>
                <a:gd name="T0" fmla="*/ 0 w 20000"/>
                <a:gd name="T1" fmla="*/ 6184 h 20000"/>
                <a:gd name="T2" fmla="*/ 2222 w 20000"/>
                <a:gd name="T3" fmla="*/ 4079 h 20000"/>
                <a:gd name="T4" fmla="*/ 3852 w 20000"/>
                <a:gd name="T5" fmla="*/ 4079 h 20000"/>
                <a:gd name="T6" fmla="*/ 6074 w 20000"/>
                <a:gd name="T7" fmla="*/ 789 h 20000"/>
                <a:gd name="T8" fmla="*/ 6815 w 20000"/>
                <a:gd name="T9" fmla="*/ 789 h 20000"/>
                <a:gd name="T10" fmla="*/ 13778 w 20000"/>
                <a:gd name="T11" fmla="*/ 0 h 20000"/>
                <a:gd name="T12" fmla="*/ 16000 w 20000"/>
                <a:gd name="T13" fmla="*/ 3421 h 20000"/>
                <a:gd name="T14" fmla="*/ 16000 w 20000"/>
                <a:gd name="T15" fmla="*/ 5395 h 20000"/>
                <a:gd name="T16" fmla="*/ 16889 w 20000"/>
                <a:gd name="T17" fmla="*/ 6184 h 20000"/>
                <a:gd name="T18" fmla="*/ 16889 w 20000"/>
                <a:gd name="T19" fmla="*/ 9605 h 20000"/>
                <a:gd name="T20" fmla="*/ 19852 w 20000"/>
                <a:gd name="T21" fmla="*/ 9605 h 20000"/>
                <a:gd name="T22" fmla="*/ 19852 w 20000"/>
                <a:gd name="T23" fmla="*/ 11579 h 20000"/>
                <a:gd name="T24" fmla="*/ 18370 w 20000"/>
                <a:gd name="T25" fmla="*/ 11579 h 20000"/>
                <a:gd name="T26" fmla="*/ 18370 w 20000"/>
                <a:gd name="T27" fmla="*/ 14211 h 20000"/>
                <a:gd name="T28" fmla="*/ 16000 w 20000"/>
                <a:gd name="T29" fmla="*/ 16316 h 20000"/>
                <a:gd name="T30" fmla="*/ 13778 w 20000"/>
                <a:gd name="T31" fmla="*/ 19868 h 20000"/>
                <a:gd name="T32" fmla="*/ 8444 w 20000"/>
                <a:gd name="T33" fmla="*/ 17763 h 20000"/>
                <a:gd name="T34" fmla="*/ 2222 w 20000"/>
                <a:gd name="T35" fmla="*/ 15000 h 20000"/>
                <a:gd name="T36" fmla="*/ 2222 w 20000"/>
                <a:gd name="T37" fmla="*/ 12895 h 20000"/>
                <a:gd name="T38" fmla="*/ 0 w 20000"/>
                <a:gd name="T39" fmla="*/ 9605 h 20000"/>
                <a:gd name="T40" fmla="*/ 0 w 20000"/>
                <a:gd name="T41" fmla="*/ 7500 h 20000"/>
                <a:gd name="T42" fmla="*/ 0 w 20000"/>
                <a:gd name="T43" fmla="*/ 618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0" y="6184"/>
                  </a:moveTo>
                  <a:lnTo>
                    <a:pt x="2222" y="4079"/>
                  </a:lnTo>
                  <a:lnTo>
                    <a:pt x="3852" y="4079"/>
                  </a:lnTo>
                  <a:lnTo>
                    <a:pt x="6074" y="789"/>
                  </a:lnTo>
                  <a:lnTo>
                    <a:pt x="6815" y="789"/>
                  </a:lnTo>
                  <a:lnTo>
                    <a:pt x="13778" y="0"/>
                  </a:lnTo>
                  <a:lnTo>
                    <a:pt x="16000" y="3421"/>
                  </a:lnTo>
                  <a:lnTo>
                    <a:pt x="16000" y="5395"/>
                  </a:lnTo>
                  <a:lnTo>
                    <a:pt x="16889" y="6184"/>
                  </a:lnTo>
                  <a:lnTo>
                    <a:pt x="16889" y="9605"/>
                  </a:lnTo>
                  <a:lnTo>
                    <a:pt x="19852" y="9605"/>
                  </a:lnTo>
                  <a:lnTo>
                    <a:pt x="19852" y="11579"/>
                  </a:lnTo>
                  <a:lnTo>
                    <a:pt x="18370" y="11579"/>
                  </a:lnTo>
                  <a:lnTo>
                    <a:pt x="18370" y="14211"/>
                  </a:lnTo>
                  <a:lnTo>
                    <a:pt x="16000" y="16316"/>
                  </a:lnTo>
                  <a:lnTo>
                    <a:pt x="13778" y="19868"/>
                  </a:lnTo>
                  <a:lnTo>
                    <a:pt x="8444" y="17763"/>
                  </a:lnTo>
                  <a:lnTo>
                    <a:pt x="2222" y="15000"/>
                  </a:lnTo>
                  <a:lnTo>
                    <a:pt x="2222" y="12895"/>
                  </a:lnTo>
                  <a:lnTo>
                    <a:pt x="0" y="9605"/>
                  </a:lnTo>
                  <a:lnTo>
                    <a:pt x="0" y="7500"/>
                  </a:lnTo>
                  <a:lnTo>
                    <a:pt x="0" y="618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47" name="Freeform 106">
              <a:extLst>
                <a:ext uri="{FF2B5EF4-FFF2-40B4-BE49-F238E27FC236}">
                  <a16:creationId xmlns:a16="http://schemas.microsoft.com/office/drawing/2014/main" id="{E38749E4-95A2-084B-BDB9-9682F54A7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391" y="5096035"/>
              <a:ext cx="186144" cy="167393"/>
            </a:xfrm>
            <a:custGeom>
              <a:avLst/>
              <a:gdLst>
                <a:gd name="T0" fmla="*/ 0 w 20000"/>
                <a:gd name="T1" fmla="*/ 6026 h 20000"/>
                <a:gd name="T2" fmla="*/ 1207 w 20000"/>
                <a:gd name="T3" fmla="*/ 6282 h 20000"/>
                <a:gd name="T4" fmla="*/ 3563 w 20000"/>
                <a:gd name="T5" fmla="*/ 6282 h 20000"/>
                <a:gd name="T6" fmla="*/ 3851 w 20000"/>
                <a:gd name="T7" fmla="*/ 6987 h 20000"/>
                <a:gd name="T8" fmla="*/ 5057 w 20000"/>
                <a:gd name="T9" fmla="*/ 6282 h 20000"/>
                <a:gd name="T10" fmla="*/ 6264 w 20000"/>
                <a:gd name="T11" fmla="*/ 3654 h 20000"/>
                <a:gd name="T12" fmla="*/ 7759 w 20000"/>
                <a:gd name="T13" fmla="*/ 2628 h 20000"/>
                <a:gd name="T14" fmla="*/ 9253 w 20000"/>
                <a:gd name="T15" fmla="*/ 1987 h 20000"/>
                <a:gd name="T16" fmla="*/ 9253 w 20000"/>
                <a:gd name="T17" fmla="*/ 641 h 20000"/>
                <a:gd name="T18" fmla="*/ 11322 w 20000"/>
                <a:gd name="T19" fmla="*/ 0 h 20000"/>
                <a:gd name="T20" fmla="*/ 12529 w 20000"/>
                <a:gd name="T21" fmla="*/ 0 h 20000"/>
                <a:gd name="T22" fmla="*/ 13103 w 20000"/>
                <a:gd name="T23" fmla="*/ 0 h 20000"/>
                <a:gd name="T24" fmla="*/ 13736 w 20000"/>
                <a:gd name="T25" fmla="*/ 1026 h 20000"/>
                <a:gd name="T26" fmla="*/ 15517 w 20000"/>
                <a:gd name="T27" fmla="*/ 641 h 20000"/>
                <a:gd name="T28" fmla="*/ 16092 w 20000"/>
                <a:gd name="T29" fmla="*/ 1026 h 20000"/>
                <a:gd name="T30" fmla="*/ 17011 w 20000"/>
                <a:gd name="T31" fmla="*/ 1667 h 20000"/>
                <a:gd name="T32" fmla="*/ 17586 w 20000"/>
                <a:gd name="T33" fmla="*/ 1987 h 20000"/>
                <a:gd name="T34" fmla="*/ 19368 w 20000"/>
                <a:gd name="T35" fmla="*/ 1987 h 20000"/>
                <a:gd name="T36" fmla="*/ 19368 w 20000"/>
                <a:gd name="T37" fmla="*/ 2628 h 20000"/>
                <a:gd name="T38" fmla="*/ 19943 w 20000"/>
                <a:gd name="T39" fmla="*/ 4295 h 20000"/>
                <a:gd name="T40" fmla="*/ 19943 w 20000"/>
                <a:gd name="T41" fmla="*/ 6026 h 20000"/>
                <a:gd name="T42" fmla="*/ 19943 w 20000"/>
                <a:gd name="T43" fmla="*/ 7628 h 20000"/>
                <a:gd name="T44" fmla="*/ 19943 w 20000"/>
                <a:gd name="T45" fmla="*/ 8013 h 20000"/>
                <a:gd name="T46" fmla="*/ 19368 w 20000"/>
                <a:gd name="T47" fmla="*/ 8654 h 20000"/>
                <a:gd name="T48" fmla="*/ 19943 w 20000"/>
                <a:gd name="T49" fmla="*/ 8910 h 20000"/>
                <a:gd name="T50" fmla="*/ 19368 w 20000"/>
                <a:gd name="T51" fmla="*/ 8910 h 20000"/>
                <a:gd name="T52" fmla="*/ 19368 w 20000"/>
                <a:gd name="T53" fmla="*/ 10256 h 20000"/>
                <a:gd name="T54" fmla="*/ 19368 w 20000"/>
                <a:gd name="T55" fmla="*/ 11282 h 20000"/>
                <a:gd name="T56" fmla="*/ 19943 w 20000"/>
                <a:gd name="T57" fmla="*/ 12308 h 20000"/>
                <a:gd name="T58" fmla="*/ 18793 w 20000"/>
                <a:gd name="T59" fmla="*/ 13910 h 20000"/>
                <a:gd name="T60" fmla="*/ 18448 w 20000"/>
                <a:gd name="T61" fmla="*/ 14936 h 20000"/>
                <a:gd name="T62" fmla="*/ 18448 w 20000"/>
                <a:gd name="T63" fmla="*/ 15897 h 20000"/>
                <a:gd name="T64" fmla="*/ 17874 w 20000"/>
                <a:gd name="T65" fmla="*/ 17308 h 20000"/>
                <a:gd name="T66" fmla="*/ 15172 w 20000"/>
                <a:gd name="T67" fmla="*/ 19936 h 20000"/>
                <a:gd name="T68" fmla="*/ 14598 w 20000"/>
                <a:gd name="T69" fmla="*/ 19231 h 20000"/>
                <a:gd name="T70" fmla="*/ 13103 w 20000"/>
                <a:gd name="T71" fmla="*/ 19936 h 20000"/>
                <a:gd name="T72" fmla="*/ 11609 w 20000"/>
                <a:gd name="T73" fmla="*/ 19231 h 20000"/>
                <a:gd name="T74" fmla="*/ 10115 w 20000"/>
                <a:gd name="T75" fmla="*/ 19231 h 20000"/>
                <a:gd name="T76" fmla="*/ 9253 w 20000"/>
                <a:gd name="T77" fmla="*/ 19231 h 20000"/>
                <a:gd name="T78" fmla="*/ 9253 w 20000"/>
                <a:gd name="T79" fmla="*/ 17564 h 20000"/>
                <a:gd name="T80" fmla="*/ 7759 w 20000"/>
                <a:gd name="T81" fmla="*/ 17308 h 20000"/>
                <a:gd name="T82" fmla="*/ 6839 w 20000"/>
                <a:gd name="T83" fmla="*/ 17308 h 20000"/>
                <a:gd name="T84" fmla="*/ 6264 w 20000"/>
                <a:gd name="T85" fmla="*/ 15897 h 20000"/>
                <a:gd name="T86" fmla="*/ 5977 w 20000"/>
                <a:gd name="T87" fmla="*/ 13910 h 20000"/>
                <a:gd name="T88" fmla="*/ 5402 w 20000"/>
                <a:gd name="T89" fmla="*/ 13910 h 20000"/>
                <a:gd name="T90" fmla="*/ 5057 w 20000"/>
                <a:gd name="T91" fmla="*/ 12308 h 20000"/>
                <a:gd name="T92" fmla="*/ 3563 w 20000"/>
                <a:gd name="T93" fmla="*/ 11667 h 20000"/>
                <a:gd name="T94" fmla="*/ 2126 w 20000"/>
                <a:gd name="T95" fmla="*/ 10641 h 20000"/>
                <a:gd name="T96" fmla="*/ 2126 w 20000"/>
                <a:gd name="T97" fmla="*/ 9615 h 20000"/>
                <a:gd name="T98" fmla="*/ 575 w 20000"/>
                <a:gd name="T99" fmla="*/ 7628 h 20000"/>
                <a:gd name="T100" fmla="*/ 0 w 20000"/>
                <a:gd name="T101" fmla="*/ 602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00" h="20000">
                  <a:moveTo>
                    <a:pt x="0" y="6026"/>
                  </a:moveTo>
                  <a:lnTo>
                    <a:pt x="1207" y="6282"/>
                  </a:lnTo>
                  <a:lnTo>
                    <a:pt x="3563" y="6282"/>
                  </a:lnTo>
                  <a:lnTo>
                    <a:pt x="3851" y="6987"/>
                  </a:lnTo>
                  <a:lnTo>
                    <a:pt x="5057" y="6282"/>
                  </a:lnTo>
                  <a:lnTo>
                    <a:pt x="6264" y="3654"/>
                  </a:lnTo>
                  <a:lnTo>
                    <a:pt x="7759" y="2628"/>
                  </a:lnTo>
                  <a:lnTo>
                    <a:pt x="9253" y="1987"/>
                  </a:lnTo>
                  <a:lnTo>
                    <a:pt x="9253" y="641"/>
                  </a:lnTo>
                  <a:lnTo>
                    <a:pt x="11322" y="0"/>
                  </a:lnTo>
                  <a:lnTo>
                    <a:pt x="12529" y="0"/>
                  </a:lnTo>
                  <a:lnTo>
                    <a:pt x="13103" y="0"/>
                  </a:lnTo>
                  <a:lnTo>
                    <a:pt x="13736" y="1026"/>
                  </a:lnTo>
                  <a:lnTo>
                    <a:pt x="15517" y="641"/>
                  </a:lnTo>
                  <a:lnTo>
                    <a:pt x="16092" y="1026"/>
                  </a:lnTo>
                  <a:lnTo>
                    <a:pt x="17011" y="1667"/>
                  </a:lnTo>
                  <a:lnTo>
                    <a:pt x="17586" y="1987"/>
                  </a:lnTo>
                  <a:lnTo>
                    <a:pt x="19368" y="1987"/>
                  </a:lnTo>
                  <a:lnTo>
                    <a:pt x="19368" y="2628"/>
                  </a:lnTo>
                  <a:lnTo>
                    <a:pt x="19943" y="4295"/>
                  </a:lnTo>
                  <a:lnTo>
                    <a:pt x="19943" y="6026"/>
                  </a:lnTo>
                  <a:lnTo>
                    <a:pt x="19943" y="7628"/>
                  </a:lnTo>
                  <a:lnTo>
                    <a:pt x="19943" y="8013"/>
                  </a:lnTo>
                  <a:lnTo>
                    <a:pt x="19368" y="8654"/>
                  </a:lnTo>
                  <a:lnTo>
                    <a:pt x="19943" y="8910"/>
                  </a:lnTo>
                  <a:lnTo>
                    <a:pt x="19368" y="8910"/>
                  </a:lnTo>
                  <a:lnTo>
                    <a:pt x="19368" y="10256"/>
                  </a:lnTo>
                  <a:lnTo>
                    <a:pt x="19368" y="11282"/>
                  </a:lnTo>
                  <a:lnTo>
                    <a:pt x="19943" y="12308"/>
                  </a:lnTo>
                  <a:lnTo>
                    <a:pt x="18793" y="13910"/>
                  </a:lnTo>
                  <a:lnTo>
                    <a:pt x="18448" y="14936"/>
                  </a:lnTo>
                  <a:lnTo>
                    <a:pt x="18448" y="15897"/>
                  </a:lnTo>
                  <a:lnTo>
                    <a:pt x="17874" y="17308"/>
                  </a:lnTo>
                  <a:lnTo>
                    <a:pt x="15172" y="19936"/>
                  </a:lnTo>
                  <a:lnTo>
                    <a:pt x="14598" y="19231"/>
                  </a:lnTo>
                  <a:lnTo>
                    <a:pt x="13103" y="19936"/>
                  </a:lnTo>
                  <a:lnTo>
                    <a:pt x="11609" y="19231"/>
                  </a:lnTo>
                  <a:lnTo>
                    <a:pt x="10115" y="19231"/>
                  </a:lnTo>
                  <a:lnTo>
                    <a:pt x="9253" y="19231"/>
                  </a:lnTo>
                  <a:lnTo>
                    <a:pt x="9253" y="17564"/>
                  </a:lnTo>
                  <a:lnTo>
                    <a:pt x="7759" y="17308"/>
                  </a:lnTo>
                  <a:lnTo>
                    <a:pt x="6839" y="17308"/>
                  </a:lnTo>
                  <a:lnTo>
                    <a:pt x="6264" y="15897"/>
                  </a:lnTo>
                  <a:lnTo>
                    <a:pt x="5977" y="13910"/>
                  </a:lnTo>
                  <a:lnTo>
                    <a:pt x="5402" y="13910"/>
                  </a:lnTo>
                  <a:lnTo>
                    <a:pt x="5057" y="12308"/>
                  </a:lnTo>
                  <a:lnTo>
                    <a:pt x="3563" y="11667"/>
                  </a:lnTo>
                  <a:lnTo>
                    <a:pt x="2126" y="10641"/>
                  </a:lnTo>
                  <a:lnTo>
                    <a:pt x="2126" y="9615"/>
                  </a:lnTo>
                  <a:lnTo>
                    <a:pt x="575" y="7628"/>
                  </a:lnTo>
                  <a:lnTo>
                    <a:pt x="0" y="602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48" name="Freeform 105">
              <a:extLst>
                <a:ext uri="{FF2B5EF4-FFF2-40B4-BE49-F238E27FC236}">
                  <a16:creationId xmlns:a16="http://schemas.microsoft.com/office/drawing/2014/main" id="{C2326FF3-244C-F245-B088-E9AC95F6A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3069" y="4427799"/>
              <a:ext cx="238371" cy="322734"/>
            </a:xfrm>
            <a:custGeom>
              <a:avLst/>
              <a:gdLst>
                <a:gd name="T0" fmla="*/ 3453 w 20000"/>
                <a:gd name="T1" fmla="*/ 1728 h 20000"/>
                <a:gd name="T2" fmla="*/ 3946 w 20000"/>
                <a:gd name="T3" fmla="*/ 1229 h 20000"/>
                <a:gd name="T4" fmla="*/ 4170 w 20000"/>
                <a:gd name="T5" fmla="*/ 897 h 20000"/>
                <a:gd name="T6" fmla="*/ 5785 w 20000"/>
                <a:gd name="T7" fmla="*/ 2259 h 20000"/>
                <a:gd name="T8" fmla="*/ 6951 w 20000"/>
                <a:gd name="T9" fmla="*/ 2591 h 20000"/>
                <a:gd name="T10" fmla="*/ 9058 w 20000"/>
                <a:gd name="T11" fmla="*/ 1728 h 20000"/>
                <a:gd name="T12" fmla="*/ 10628 w 20000"/>
                <a:gd name="T13" fmla="*/ 1894 h 20000"/>
                <a:gd name="T14" fmla="*/ 12556 w 20000"/>
                <a:gd name="T15" fmla="*/ 1395 h 20000"/>
                <a:gd name="T16" fmla="*/ 13229 w 20000"/>
                <a:gd name="T17" fmla="*/ 1395 h 20000"/>
                <a:gd name="T18" fmla="*/ 15112 w 20000"/>
                <a:gd name="T19" fmla="*/ 1229 h 20000"/>
                <a:gd name="T20" fmla="*/ 16233 w 20000"/>
                <a:gd name="T21" fmla="*/ 1229 h 20000"/>
                <a:gd name="T22" fmla="*/ 17668 w 20000"/>
                <a:gd name="T23" fmla="*/ 897 h 20000"/>
                <a:gd name="T24" fmla="*/ 18565 w 20000"/>
                <a:gd name="T25" fmla="*/ 532 h 20000"/>
                <a:gd name="T26" fmla="*/ 18789 w 20000"/>
                <a:gd name="T27" fmla="*/ 0 h 20000"/>
                <a:gd name="T28" fmla="*/ 19955 w 20000"/>
                <a:gd name="T29" fmla="*/ 365 h 20000"/>
                <a:gd name="T30" fmla="*/ 19507 w 20000"/>
                <a:gd name="T31" fmla="*/ 1229 h 20000"/>
                <a:gd name="T32" fmla="*/ 19507 w 20000"/>
                <a:gd name="T33" fmla="*/ 1395 h 20000"/>
                <a:gd name="T34" fmla="*/ 19507 w 20000"/>
                <a:gd name="T35" fmla="*/ 2591 h 20000"/>
                <a:gd name="T36" fmla="*/ 19238 w 20000"/>
                <a:gd name="T37" fmla="*/ 3953 h 20000"/>
                <a:gd name="T38" fmla="*/ 17668 w 20000"/>
                <a:gd name="T39" fmla="*/ 5515 h 20000"/>
                <a:gd name="T40" fmla="*/ 17399 w 20000"/>
                <a:gd name="T41" fmla="*/ 6179 h 20000"/>
                <a:gd name="T42" fmla="*/ 17399 w 20000"/>
                <a:gd name="T43" fmla="*/ 6711 h 20000"/>
                <a:gd name="T44" fmla="*/ 15785 w 20000"/>
                <a:gd name="T45" fmla="*/ 8439 h 20000"/>
                <a:gd name="T46" fmla="*/ 15785 w 20000"/>
                <a:gd name="T47" fmla="*/ 8970 h 20000"/>
                <a:gd name="T48" fmla="*/ 13722 w 20000"/>
                <a:gd name="T49" fmla="*/ 11362 h 20000"/>
                <a:gd name="T50" fmla="*/ 10179 w 20000"/>
                <a:gd name="T51" fmla="*/ 13920 h 20000"/>
                <a:gd name="T52" fmla="*/ 7892 w 20000"/>
                <a:gd name="T53" fmla="*/ 15349 h 20000"/>
                <a:gd name="T54" fmla="*/ 4170 w 20000"/>
                <a:gd name="T55" fmla="*/ 17542 h 20000"/>
                <a:gd name="T56" fmla="*/ 1166 w 20000"/>
                <a:gd name="T57" fmla="*/ 19967 h 20000"/>
                <a:gd name="T58" fmla="*/ 0 w 20000"/>
                <a:gd name="T59" fmla="*/ 18937 h 20000"/>
                <a:gd name="T60" fmla="*/ 0 w 20000"/>
                <a:gd name="T61" fmla="*/ 13588 h 20000"/>
                <a:gd name="T62" fmla="*/ 1839 w 20000"/>
                <a:gd name="T63" fmla="*/ 12027 h 20000"/>
                <a:gd name="T64" fmla="*/ 2780 w 20000"/>
                <a:gd name="T65" fmla="*/ 11694 h 20000"/>
                <a:gd name="T66" fmla="*/ 3946 w 20000"/>
                <a:gd name="T67" fmla="*/ 11694 h 20000"/>
                <a:gd name="T68" fmla="*/ 4664 w 20000"/>
                <a:gd name="T69" fmla="*/ 10864 h 20000"/>
                <a:gd name="T70" fmla="*/ 7220 w 20000"/>
                <a:gd name="T71" fmla="*/ 10332 h 20000"/>
                <a:gd name="T72" fmla="*/ 7892 w 20000"/>
                <a:gd name="T73" fmla="*/ 10332 h 20000"/>
                <a:gd name="T74" fmla="*/ 13722 w 20000"/>
                <a:gd name="T75" fmla="*/ 5847 h 20000"/>
                <a:gd name="T76" fmla="*/ 11839 w 20000"/>
                <a:gd name="T77" fmla="*/ 5847 h 20000"/>
                <a:gd name="T78" fmla="*/ 5785 w 20000"/>
                <a:gd name="T79" fmla="*/ 4153 h 20000"/>
                <a:gd name="T80" fmla="*/ 4664 w 20000"/>
                <a:gd name="T81" fmla="*/ 3621 h 20000"/>
                <a:gd name="T82" fmla="*/ 3004 w 20000"/>
                <a:gd name="T83" fmla="*/ 2259 h 20000"/>
                <a:gd name="T84" fmla="*/ 3453 w 20000"/>
                <a:gd name="T85" fmla="*/ 172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00" h="20000">
                  <a:moveTo>
                    <a:pt x="3453" y="1728"/>
                  </a:moveTo>
                  <a:lnTo>
                    <a:pt x="3946" y="1229"/>
                  </a:lnTo>
                  <a:lnTo>
                    <a:pt x="4170" y="897"/>
                  </a:lnTo>
                  <a:lnTo>
                    <a:pt x="5785" y="2259"/>
                  </a:lnTo>
                  <a:lnTo>
                    <a:pt x="6951" y="2591"/>
                  </a:lnTo>
                  <a:lnTo>
                    <a:pt x="9058" y="1728"/>
                  </a:lnTo>
                  <a:lnTo>
                    <a:pt x="10628" y="1894"/>
                  </a:lnTo>
                  <a:lnTo>
                    <a:pt x="12556" y="1395"/>
                  </a:lnTo>
                  <a:lnTo>
                    <a:pt x="13229" y="1395"/>
                  </a:lnTo>
                  <a:lnTo>
                    <a:pt x="15112" y="1229"/>
                  </a:lnTo>
                  <a:lnTo>
                    <a:pt x="16233" y="1229"/>
                  </a:lnTo>
                  <a:lnTo>
                    <a:pt x="17668" y="897"/>
                  </a:lnTo>
                  <a:lnTo>
                    <a:pt x="18565" y="532"/>
                  </a:lnTo>
                  <a:lnTo>
                    <a:pt x="18789" y="0"/>
                  </a:lnTo>
                  <a:lnTo>
                    <a:pt x="19955" y="365"/>
                  </a:lnTo>
                  <a:lnTo>
                    <a:pt x="19507" y="1229"/>
                  </a:lnTo>
                  <a:lnTo>
                    <a:pt x="19507" y="1395"/>
                  </a:lnTo>
                  <a:lnTo>
                    <a:pt x="19507" y="2591"/>
                  </a:lnTo>
                  <a:lnTo>
                    <a:pt x="19238" y="3953"/>
                  </a:lnTo>
                  <a:lnTo>
                    <a:pt x="17668" y="5515"/>
                  </a:lnTo>
                  <a:lnTo>
                    <a:pt x="17399" y="6179"/>
                  </a:lnTo>
                  <a:lnTo>
                    <a:pt x="17399" y="6711"/>
                  </a:lnTo>
                  <a:lnTo>
                    <a:pt x="15785" y="8439"/>
                  </a:lnTo>
                  <a:lnTo>
                    <a:pt x="15785" y="8970"/>
                  </a:lnTo>
                  <a:lnTo>
                    <a:pt x="13722" y="11362"/>
                  </a:lnTo>
                  <a:lnTo>
                    <a:pt x="10179" y="13920"/>
                  </a:lnTo>
                  <a:lnTo>
                    <a:pt x="7892" y="15349"/>
                  </a:lnTo>
                  <a:lnTo>
                    <a:pt x="4170" y="17542"/>
                  </a:lnTo>
                  <a:lnTo>
                    <a:pt x="1166" y="19967"/>
                  </a:lnTo>
                  <a:lnTo>
                    <a:pt x="0" y="18937"/>
                  </a:lnTo>
                  <a:lnTo>
                    <a:pt x="0" y="13588"/>
                  </a:lnTo>
                  <a:lnTo>
                    <a:pt x="1839" y="12027"/>
                  </a:lnTo>
                  <a:lnTo>
                    <a:pt x="2780" y="11694"/>
                  </a:lnTo>
                  <a:lnTo>
                    <a:pt x="3946" y="11694"/>
                  </a:lnTo>
                  <a:lnTo>
                    <a:pt x="4664" y="10864"/>
                  </a:lnTo>
                  <a:lnTo>
                    <a:pt x="7220" y="10332"/>
                  </a:lnTo>
                  <a:lnTo>
                    <a:pt x="7892" y="10332"/>
                  </a:lnTo>
                  <a:lnTo>
                    <a:pt x="13722" y="5847"/>
                  </a:lnTo>
                  <a:lnTo>
                    <a:pt x="11839" y="5847"/>
                  </a:lnTo>
                  <a:lnTo>
                    <a:pt x="5785" y="4153"/>
                  </a:lnTo>
                  <a:lnTo>
                    <a:pt x="4664" y="3621"/>
                  </a:lnTo>
                  <a:lnTo>
                    <a:pt x="3004" y="2259"/>
                  </a:lnTo>
                  <a:lnTo>
                    <a:pt x="3453" y="172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49" name="Freeform 104">
              <a:extLst>
                <a:ext uri="{FF2B5EF4-FFF2-40B4-BE49-F238E27FC236}">
                  <a16:creationId xmlns:a16="http://schemas.microsoft.com/office/drawing/2014/main" id="{5A0320B4-7A3E-784D-9ECC-B23A6632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4464" y="5256733"/>
              <a:ext cx="385679" cy="328090"/>
            </a:xfrm>
            <a:custGeom>
              <a:avLst/>
              <a:gdLst>
                <a:gd name="T0" fmla="*/ 15090 w 20000"/>
                <a:gd name="T1" fmla="*/ 523 h 20000"/>
                <a:gd name="T2" fmla="*/ 13953 w 20000"/>
                <a:gd name="T3" fmla="*/ 1373 h 20000"/>
                <a:gd name="T4" fmla="*/ 13509 w 20000"/>
                <a:gd name="T5" fmla="*/ 1699 h 20000"/>
                <a:gd name="T6" fmla="*/ 12788 w 20000"/>
                <a:gd name="T7" fmla="*/ 2549 h 20000"/>
                <a:gd name="T8" fmla="*/ 12372 w 20000"/>
                <a:gd name="T9" fmla="*/ 3562 h 20000"/>
                <a:gd name="T10" fmla="*/ 11068 w 20000"/>
                <a:gd name="T11" fmla="*/ 5261 h 20000"/>
                <a:gd name="T12" fmla="*/ 9764 w 20000"/>
                <a:gd name="T13" fmla="*/ 5261 h 20000"/>
                <a:gd name="T14" fmla="*/ 8350 w 20000"/>
                <a:gd name="T15" fmla="*/ 4739 h 20000"/>
                <a:gd name="T16" fmla="*/ 7628 w 20000"/>
                <a:gd name="T17" fmla="*/ 5752 h 20000"/>
                <a:gd name="T18" fmla="*/ 6463 w 20000"/>
                <a:gd name="T19" fmla="*/ 6601 h 20000"/>
                <a:gd name="T20" fmla="*/ 5742 w 20000"/>
                <a:gd name="T21" fmla="*/ 6765 h 20000"/>
                <a:gd name="T22" fmla="*/ 5049 w 20000"/>
                <a:gd name="T23" fmla="*/ 6275 h 20000"/>
                <a:gd name="T24" fmla="*/ 5049 w 20000"/>
                <a:gd name="T25" fmla="*/ 5261 h 20000"/>
                <a:gd name="T26" fmla="*/ 4438 w 20000"/>
                <a:gd name="T27" fmla="*/ 3889 h 20000"/>
                <a:gd name="T28" fmla="*/ 3745 w 20000"/>
                <a:gd name="T29" fmla="*/ 9641 h 20000"/>
                <a:gd name="T30" fmla="*/ 3024 w 20000"/>
                <a:gd name="T31" fmla="*/ 10359 h 20000"/>
                <a:gd name="T32" fmla="*/ 1997 w 20000"/>
                <a:gd name="T33" fmla="*/ 10163 h 20000"/>
                <a:gd name="T34" fmla="*/ 860 w 20000"/>
                <a:gd name="T35" fmla="*/ 9837 h 20000"/>
                <a:gd name="T36" fmla="*/ 749 w 20000"/>
                <a:gd name="T37" fmla="*/ 8954 h 20000"/>
                <a:gd name="T38" fmla="*/ 166 w 20000"/>
                <a:gd name="T39" fmla="*/ 9641 h 20000"/>
                <a:gd name="T40" fmla="*/ 166 w 20000"/>
                <a:gd name="T41" fmla="*/ 10686 h 20000"/>
                <a:gd name="T42" fmla="*/ 1886 w 20000"/>
                <a:gd name="T43" fmla="*/ 14706 h 20000"/>
                <a:gd name="T44" fmla="*/ 1886 w 20000"/>
                <a:gd name="T45" fmla="*/ 16438 h 20000"/>
                <a:gd name="T46" fmla="*/ 1442 w 20000"/>
                <a:gd name="T47" fmla="*/ 16765 h 20000"/>
                <a:gd name="T48" fmla="*/ 1886 w 20000"/>
                <a:gd name="T49" fmla="*/ 18954 h 20000"/>
                <a:gd name="T50" fmla="*/ 1997 w 20000"/>
                <a:gd name="T51" fmla="*/ 18627 h 20000"/>
                <a:gd name="T52" fmla="*/ 2607 w 20000"/>
                <a:gd name="T53" fmla="*/ 19118 h 20000"/>
                <a:gd name="T54" fmla="*/ 3162 w 20000"/>
                <a:gd name="T55" fmla="*/ 19641 h 20000"/>
                <a:gd name="T56" fmla="*/ 4161 w 20000"/>
                <a:gd name="T57" fmla="*/ 19444 h 20000"/>
                <a:gd name="T58" fmla="*/ 5603 w 20000"/>
                <a:gd name="T59" fmla="*/ 19118 h 20000"/>
                <a:gd name="T60" fmla="*/ 6463 w 20000"/>
                <a:gd name="T61" fmla="*/ 18627 h 20000"/>
                <a:gd name="T62" fmla="*/ 8350 w 20000"/>
                <a:gd name="T63" fmla="*/ 18627 h 20000"/>
                <a:gd name="T64" fmla="*/ 9931 w 20000"/>
                <a:gd name="T65" fmla="*/ 18627 h 20000"/>
                <a:gd name="T66" fmla="*/ 10902 w 20000"/>
                <a:gd name="T67" fmla="*/ 18301 h 20000"/>
                <a:gd name="T68" fmla="*/ 14092 w 20000"/>
                <a:gd name="T69" fmla="*/ 16438 h 20000"/>
                <a:gd name="T70" fmla="*/ 16533 w 20000"/>
                <a:gd name="T71" fmla="*/ 13889 h 20000"/>
                <a:gd name="T72" fmla="*/ 17365 w 20000"/>
                <a:gd name="T73" fmla="*/ 12353 h 20000"/>
                <a:gd name="T74" fmla="*/ 18974 w 20000"/>
                <a:gd name="T75" fmla="*/ 10163 h 20000"/>
                <a:gd name="T76" fmla="*/ 19972 w 20000"/>
                <a:gd name="T77" fmla="*/ 7484 h 20000"/>
                <a:gd name="T78" fmla="*/ 18974 w 20000"/>
                <a:gd name="T79" fmla="*/ 7092 h 20000"/>
                <a:gd name="T80" fmla="*/ 18114 w 20000"/>
                <a:gd name="T81" fmla="*/ 7614 h 20000"/>
                <a:gd name="T82" fmla="*/ 18114 w 20000"/>
                <a:gd name="T83" fmla="*/ 5752 h 20000"/>
                <a:gd name="T84" fmla="*/ 18974 w 20000"/>
                <a:gd name="T85" fmla="*/ 5425 h 20000"/>
                <a:gd name="T86" fmla="*/ 18974 w 20000"/>
                <a:gd name="T87" fmla="*/ 3235 h 20000"/>
                <a:gd name="T88" fmla="*/ 18835 w 20000"/>
                <a:gd name="T89" fmla="*/ 1373 h 20000"/>
                <a:gd name="T90" fmla="*/ 18391 w 20000"/>
                <a:gd name="T91" fmla="*/ 359 h 20000"/>
                <a:gd name="T92" fmla="*/ 17365 w 20000"/>
                <a:gd name="T93" fmla="*/ 359 h 20000"/>
                <a:gd name="T94" fmla="*/ 15950 w 20000"/>
                <a:gd name="T95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000" h="20000">
                  <a:moveTo>
                    <a:pt x="15506" y="0"/>
                  </a:moveTo>
                  <a:lnTo>
                    <a:pt x="15090" y="523"/>
                  </a:lnTo>
                  <a:lnTo>
                    <a:pt x="14646" y="523"/>
                  </a:lnTo>
                  <a:lnTo>
                    <a:pt x="13953" y="1373"/>
                  </a:lnTo>
                  <a:lnTo>
                    <a:pt x="13675" y="1373"/>
                  </a:lnTo>
                  <a:lnTo>
                    <a:pt x="13509" y="1699"/>
                  </a:lnTo>
                  <a:lnTo>
                    <a:pt x="13232" y="1863"/>
                  </a:lnTo>
                  <a:lnTo>
                    <a:pt x="12788" y="2549"/>
                  </a:lnTo>
                  <a:lnTo>
                    <a:pt x="12788" y="3235"/>
                  </a:lnTo>
                  <a:lnTo>
                    <a:pt x="12372" y="3562"/>
                  </a:lnTo>
                  <a:lnTo>
                    <a:pt x="11650" y="3889"/>
                  </a:lnTo>
                  <a:lnTo>
                    <a:pt x="11068" y="5261"/>
                  </a:lnTo>
                  <a:lnTo>
                    <a:pt x="10485" y="5261"/>
                  </a:lnTo>
                  <a:lnTo>
                    <a:pt x="9764" y="5261"/>
                  </a:lnTo>
                  <a:lnTo>
                    <a:pt x="9071" y="5261"/>
                  </a:lnTo>
                  <a:lnTo>
                    <a:pt x="8350" y="4739"/>
                  </a:lnTo>
                  <a:lnTo>
                    <a:pt x="7628" y="4739"/>
                  </a:lnTo>
                  <a:lnTo>
                    <a:pt x="7628" y="5752"/>
                  </a:lnTo>
                  <a:lnTo>
                    <a:pt x="6907" y="6601"/>
                  </a:lnTo>
                  <a:lnTo>
                    <a:pt x="6463" y="6601"/>
                  </a:lnTo>
                  <a:lnTo>
                    <a:pt x="6463" y="6765"/>
                  </a:lnTo>
                  <a:lnTo>
                    <a:pt x="5742" y="6765"/>
                  </a:lnTo>
                  <a:lnTo>
                    <a:pt x="5049" y="7092"/>
                  </a:lnTo>
                  <a:lnTo>
                    <a:pt x="5049" y="6275"/>
                  </a:lnTo>
                  <a:lnTo>
                    <a:pt x="5326" y="5752"/>
                  </a:lnTo>
                  <a:lnTo>
                    <a:pt x="5049" y="5261"/>
                  </a:lnTo>
                  <a:lnTo>
                    <a:pt x="4882" y="4412"/>
                  </a:lnTo>
                  <a:lnTo>
                    <a:pt x="4438" y="3889"/>
                  </a:lnTo>
                  <a:lnTo>
                    <a:pt x="4161" y="9641"/>
                  </a:lnTo>
                  <a:lnTo>
                    <a:pt x="3745" y="9641"/>
                  </a:lnTo>
                  <a:lnTo>
                    <a:pt x="3162" y="10163"/>
                  </a:lnTo>
                  <a:lnTo>
                    <a:pt x="3024" y="10359"/>
                  </a:lnTo>
                  <a:lnTo>
                    <a:pt x="2607" y="10163"/>
                  </a:lnTo>
                  <a:lnTo>
                    <a:pt x="1997" y="10163"/>
                  </a:lnTo>
                  <a:lnTo>
                    <a:pt x="1581" y="10163"/>
                  </a:lnTo>
                  <a:lnTo>
                    <a:pt x="860" y="9837"/>
                  </a:lnTo>
                  <a:lnTo>
                    <a:pt x="860" y="8954"/>
                  </a:lnTo>
                  <a:lnTo>
                    <a:pt x="749" y="8954"/>
                  </a:lnTo>
                  <a:lnTo>
                    <a:pt x="444" y="8954"/>
                  </a:lnTo>
                  <a:lnTo>
                    <a:pt x="166" y="9641"/>
                  </a:lnTo>
                  <a:lnTo>
                    <a:pt x="0" y="9837"/>
                  </a:lnTo>
                  <a:lnTo>
                    <a:pt x="166" y="10686"/>
                  </a:lnTo>
                  <a:lnTo>
                    <a:pt x="860" y="12516"/>
                  </a:lnTo>
                  <a:lnTo>
                    <a:pt x="1886" y="14706"/>
                  </a:lnTo>
                  <a:lnTo>
                    <a:pt x="1997" y="15556"/>
                  </a:lnTo>
                  <a:lnTo>
                    <a:pt x="1886" y="16438"/>
                  </a:lnTo>
                  <a:lnTo>
                    <a:pt x="1442" y="16438"/>
                  </a:lnTo>
                  <a:lnTo>
                    <a:pt x="1442" y="16765"/>
                  </a:lnTo>
                  <a:lnTo>
                    <a:pt x="1997" y="18105"/>
                  </a:lnTo>
                  <a:lnTo>
                    <a:pt x="1886" y="18954"/>
                  </a:lnTo>
                  <a:lnTo>
                    <a:pt x="1997" y="18954"/>
                  </a:lnTo>
                  <a:lnTo>
                    <a:pt x="1997" y="18627"/>
                  </a:lnTo>
                  <a:lnTo>
                    <a:pt x="2607" y="18627"/>
                  </a:lnTo>
                  <a:lnTo>
                    <a:pt x="2607" y="19118"/>
                  </a:lnTo>
                  <a:lnTo>
                    <a:pt x="2746" y="19118"/>
                  </a:lnTo>
                  <a:lnTo>
                    <a:pt x="3162" y="19641"/>
                  </a:lnTo>
                  <a:lnTo>
                    <a:pt x="3883" y="19967"/>
                  </a:lnTo>
                  <a:lnTo>
                    <a:pt x="4161" y="19444"/>
                  </a:lnTo>
                  <a:lnTo>
                    <a:pt x="4438" y="19118"/>
                  </a:lnTo>
                  <a:lnTo>
                    <a:pt x="5603" y="19118"/>
                  </a:lnTo>
                  <a:lnTo>
                    <a:pt x="6463" y="18954"/>
                  </a:lnTo>
                  <a:lnTo>
                    <a:pt x="6463" y="18627"/>
                  </a:lnTo>
                  <a:lnTo>
                    <a:pt x="7628" y="18627"/>
                  </a:lnTo>
                  <a:lnTo>
                    <a:pt x="8350" y="18627"/>
                  </a:lnTo>
                  <a:lnTo>
                    <a:pt x="9764" y="18954"/>
                  </a:lnTo>
                  <a:lnTo>
                    <a:pt x="9931" y="18627"/>
                  </a:lnTo>
                  <a:lnTo>
                    <a:pt x="10624" y="18627"/>
                  </a:lnTo>
                  <a:lnTo>
                    <a:pt x="10902" y="18301"/>
                  </a:lnTo>
                  <a:lnTo>
                    <a:pt x="11789" y="18301"/>
                  </a:lnTo>
                  <a:lnTo>
                    <a:pt x="14092" y="16438"/>
                  </a:lnTo>
                  <a:lnTo>
                    <a:pt x="15368" y="15098"/>
                  </a:lnTo>
                  <a:lnTo>
                    <a:pt x="16533" y="13889"/>
                  </a:lnTo>
                  <a:lnTo>
                    <a:pt x="16533" y="13366"/>
                  </a:lnTo>
                  <a:lnTo>
                    <a:pt x="17365" y="12353"/>
                  </a:lnTo>
                  <a:lnTo>
                    <a:pt x="17365" y="11830"/>
                  </a:lnTo>
                  <a:lnTo>
                    <a:pt x="18974" y="10163"/>
                  </a:lnTo>
                  <a:lnTo>
                    <a:pt x="19528" y="8824"/>
                  </a:lnTo>
                  <a:lnTo>
                    <a:pt x="19972" y="7484"/>
                  </a:lnTo>
                  <a:lnTo>
                    <a:pt x="19528" y="7484"/>
                  </a:lnTo>
                  <a:lnTo>
                    <a:pt x="18974" y="7092"/>
                  </a:lnTo>
                  <a:lnTo>
                    <a:pt x="18974" y="7614"/>
                  </a:lnTo>
                  <a:lnTo>
                    <a:pt x="18114" y="7614"/>
                  </a:lnTo>
                  <a:lnTo>
                    <a:pt x="17365" y="6601"/>
                  </a:lnTo>
                  <a:lnTo>
                    <a:pt x="18114" y="5752"/>
                  </a:lnTo>
                  <a:lnTo>
                    <a:pt x="18974" y="5752"/>
                  </a:lnTo>
                  <a:lnTo>
                    <a:pt x="18974" y="5425"/>
                  </a:lnTo>
                  <a:lnTo>
                    <a:pt x="18974" y="4412"/>
                  </a:lnTo>
                  <a:lnTo>
                    <a:pt x="18974" y="3235"/>
                  </a:lnTo>
                  <a:lnTo>
                    <a:pt x="18558" y="1863"/>
                  </a:lnTo>
                  <a:lnTo>
                    <a:pt x="18835" y="1373"/>
                  </a:lnTo>
                  <a:lnTo>
                    <a:pt x="18558" y="1209"/>
                  </a:lnTo>
                  <a:lnTo>
                    <a:pt x="18391" y="359"/>
                  </a:lnTo>
                  <a:lnTo>
                    <a:pt x="18114" y="0"/>
                  </a:lnTo>
                  <a:lnTo>
                    <a:pt x="17365" y="359"/>
                  </a:lnTo>
                  <a:lnTo>
                    <a:pt x="16671" y="0"/>
                  </a:lnTo>
                  <a:lnTo>
                    <a:pt x="15950" y="0"/>
                  </a:lnTo>
                  <a:lnTo>
                    <a:pt x="15506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50" name="Freeform 103">
              <a:extLst>
                <a:ext uri="{FF2B5EF4-FFF2-40B4-BE49-F238E27FC236}">
                  <a16:creationId xmlns:a16="http://schemas.microsoft.com/office/drawing/2014/main" id="{736A2BFA-579F-2E4E-AC81-EEA4DF33D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870" y="5418770"/>
              <a:ext cx="53566" cy="56244"/>
            </a:xfrm>
            <a:custGeom>
              <a:avLst/>
              <a:gdLst>
                <a:gd name="T0" fmla="*/ 18586 w 20000"/>
                <a:gd name="T1" fmla="*/ 12885 h 20000"/>
                <a:gd name="T2" fmla="*/ 9495 w 20000"/>
                <a:gd name="T3" fmla="*/ 14808 h 20000"/>
                <a:gd name="T4" fmla="*/ 8283 w 20000"/>
                <a:gd name="T5" fmla="*/ 19808 h 20000"/>
                <a:gd name="T6" fmla="*/ 3232 w 20000"/>
                <a:gd name="T7" fmla="*/ 17885 h 20000"/>
                <a:gd name="T8" fmla="*/ 808 w 20000"/>
                <a:gd name="T9" fmla="*/ 11923 h 20000"/>
                <a:gd name="T10" fmla="*/ 0 w 20000"/>
                <a:gd name="T11" fmla="*/ 9808 h 20000"/>
                <a:gd name="T12" fmla="*/ 808 w 20000"/>
                <a:gd name="T13" fmla="*/ 7885 h 20000"/>
                <a:gd name="T14" fmla="*/ 5253 w 20000"/>
                <a:gd name="T15" fmla="*/ 3077 h 20000"/>
                <a:gd name="T16" fmla="*/ 13535 w 20000"/>
                <a:gd name="T17" fmla="*/ 0 h 20000"/>
                <a:gd name="T18" fmla="*/ 16566 w 20000"/>
                <a:gd name="T19" fmla="*/ 1923 h 20000"/>
                <a:gd name="T20" fmla="*/ 19798 w 20000"/>
                <a:gd name="T21" fmla="*/ 6923 h 20000"/>
                <a:gd name="T22" fmla="*/ 18586 w 20000"/>
                <a:gd name="T23" fmla="*/ 9808 h 20000"/>
                <a:gd name="T24" fmla="*/ 18586 w 20000"/>
                <a:gd name="T25" fmla="*/ 1288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8586" y="12885"/>
                  </a:moveTo>
                  <a:lnTo>
                    <a:pt x="9495" y="14808"/>
                  </a:lnTo>
                  <a:lnTo>
                    <a:pt x="8283" y="19808"/>
                  </a:lnTo>
                  <a:lnTo>
                    <a:pt x="3232" y="17885"/>
                  </a:lnTo>
                  <a:lnTo>
                    <a:pt x="808" y="11923"/>
                  </a:lnTo>
                  <a:lnTo>
                    <a:pt x="0" y="9808"/>
                  </a:lnTo>
                  <a:lnTo>
                    <a:pt x="808" y="7885"/>
                  </a:lnTo>
                  <a:lnTo>
                    <a:pt x="5253" y="3077"/>
                  </a:lnTo>
                  <a:lnTo>
                    <a:pt x="13535" y="0"/>
                  </a:lnTo>
                  <a:lnTo>
                    <a:pt x="16566" y="1923"/>
                  </a:lnTo>
                  <a:lnTo>
                    <a:pt x="19798" y="6923"/>
                  </a:lnTo>
                  <a:lnTo>
                    <a:pt x="18586" y="9808"/>
                  </a:lnTo>
                  <a:lnTo>
                    <a:pt x="18586" y="1288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51" name="Freeform 102">
              <a:extLst>
                <a:ext uri="{FF2B5EF4-FFF2-40B4-BE49-F238E27FC236}">
                  <a16:creationId xmlns:a16="http://schemas.microsoft.com/office/drawing/2014/main" id="{51436EDF-7A80-9A4B-B427-853A79405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093" y="4178718"/>
              <a:ext cx="388355" cy="452631"/>
            </a:xfrm>
            <a:custGeom>
              <a:avLst/>
              <a:gdLst>
                <a:gd name="T0" fmla="*/ 17410 w 20000"/>
                <a:gd name="T1" fmla="*/ 95 h 20000"/>
                <a:gd name="T2" fmla="*/ 18127 w 20000"/>
                <a:gd name="T3" fmla="*/ 1090 h 20000"/>
                <a:gd name="T4" fmla="*/ 18567 w 20000"/>
                <a:gd name="T5" fmla="*/ 3531 h 20000"/>
                <a:gd name="T6" fmla="*/ 19835 w 20000"/>
                <a:gd name="T7" fmla="*/ 4289 h 20000"/>
                <a:gd name="T8" fmla="*/ 19835 w 20000"/>
                <a:gd name="T9" fmla="*/ 5142 h 20000"/>
                <a:gd name="T10" fmla="*/ 18843 w 20000"/>
                <a:gd name="T11" fmla="*/ 5261 h 20000"/>
                <a:gd name="T12" fmla="*/ 18402 w 20000"/>
                <a:gd name="T13" fmla="*/ 5498 h 20000"/>
                <a:gd name="T14" fmla="*/ 18127 w 20000"/>
                <a:gd name="T15" fmla="*/ 6730 h 20000"/>
                <a:gd name="T16" fmla="*/ 17410 w 20000"/>
                <a:gd name="T17" fmla="*/ 9431 h 20000"/>
                <a:gd name="T18" fmla="*/ 16832 w 20000"/>
                <a:gd name="T19" fmla="*/ 10308 h 20000"/>
                <a:gd name="T20" fmla="*/ 16116 w 20000"/>
                <a:gd name="T21" fmla="*/ 12014 h 20000"/>
                <a:gd name="T22" fmla="*/ 15427 w 20000"/>
                <a:gd name="T23" fmla="*/ 12251 h 20000"/>
                <a:gd name="T24" fmla="*/ 15124 w 20000"/>
                <a:gd name="T25" fmla="*/ 13009 h 20000"/>
                <a:gd name="T26" fmla="*/ 14986 w 20000"/>
                <a:gd name="T27" fmla="*/ 14573 h 20000"/>
                <a:gd name="T28" fmla="*/ 13554 w 20000"/>
                <a:gd name="T29" fmla="*/ 14810 h 20000"/>
                <a:gd name="T30" fmla="*/ 14408 w 20000"/>
                <a:gd name="T31" fmla="*/ 15806 h 20000"/>
                <a:gd name="T32" fmla="*/ 16116 w 20000"/>
                <a:gd name="T33" fmla="*/ 17038 h 20000"/>
                <a:gd name="T34" fmla="*/ 16556 w 20000"/>
                <a:gd name="T35" fmla="*/ 18009 h 20000"/>
                <a:gd name="T36" fmla="*/ 16997 w 20000"/>
                <a:gd name="T37" fmla="*/ 18768 h 20000"/>
                <a:gd name="T38" fmla="*/ 16556 w 20000"/>
                <a:gd name="T39" fmla="*/ 18389 h 20000"/>
                <a:gd name="T40" fmla="*/ 15124 w 20000"/>
                <a:gd name="T41" fmla="*/ 19005 h 20000"/>
                <a:gd name="T42" fmla="*/ 14242 w 20000"/>
                <a:gd name="T43" fmla="*/ 19739 h 20000"/>
                <a:gd name="T44" fmla="*/ 12562 w 20000"/>
                <a:gd name="T45" fmla="*/ 19739 h 20000"/>
                <a:gd name="T46" fmla="*/ 11983 w 20000"/>
                <a:gd name="T47" fmla="*/ 19739 h 20000"/>
                <a:gd name="T48" fmla="*/ 10854 w 20000"/>
                <a:gd name="T49" fmla="*/ 19739 h 20000"/>
                <a:gd name="T50" fmla="*/ 9394 w 20000"/>
                <a:gd name="T51" fmla="*/ 18768 h 20000"/>
                <a:gd name="T52" fmla="*/ 9118 w 20000"/>
                <a:gd name="T53" fmla="*/ 19005 h 20000"/>
                <a:gd name="T54" fmla="*/ 8430 w 20000"/>
                <a:gd name="T55" fmla="*/ 18768 h 20000"/>
                <a:gd name="T56" fmla="*/ 7989 w 20000"/>
                <a:gd name="T57" fmla="*/ 19123 h 20000"/>
                <a:gd name="T58" fmla="*/ 7135 w 20000"/>
                <a:gd name="T59" fmla="*/ 18768 h 20000"/>
                <a:gd name="T60" fmla="*/ 6584 w 20000"/>
                <a:gd name="T61" fmla="*/ 18152 h 20000"/>
                <a:gd name="T62" fmla="*/ 5702 w 20000"/>
                <a:gd name="T63" fmla="*/ 17156 h 20000"/>
                <a:gd name="T64" fmla="*/ 5289 w 20000"/>
                <a:gd name="T65" fmla="*/ 16422 h 20000"/>
                <a:gd name="T66" fmla="*/ 4848 w 20000"/>
                <a:gd name="T67" fmla="*/ 16066 h 20000"/>
                <a:gd name="T68" fmla="*/ 3829 w 20000"/>
                <a:gd name="T69" fmla="*/ 15190 h 20000"/>
                <a:gd name="T70" fmla="*/ 2700 w 20000"/>
                <a:gd name="T71" fmla="*/ 14810 h 20000"/>
                <a:gd name="T72" fmla="*/ 1983 w 20000"/>
                <a:gd name="T73" fmla="*/ 14455 h 20000"/>
                <a:gd name="T74" fmla="*/ 1846 w 20000"/>
                <a:gd name="T75" fmla="*/ 13981 h 20000"/>
                <a:gd name="T76" fmla="*/ 1983 w 20000"/>
                <a:gd name="T77" fmla="*/ 13602 h 20000"/>
                <a:gd name="T78" fmla="*/ 1129 w 20000"/>
                <a:gd name="T79" fmla="*/ 12251 h 20000"/>
                <a:gd name="T80" fmla="*/ 1129 w 20000"/>
                <a:gd name="T81" fmla="*/ 11659 h 20000"/>
                <a:gd name="T82" fmla="*/ 551 w 20000"/>
                <a:gd name="T83" fmla="*/ 10900 h 20000"/>
                <a:gd name="T84" fmla="*/ 441 w 20000"/>
                <a:gd name="T85" fmla="*/ 10308 h 20000"/>
                <a:gd name="T86" fmla="*/ 0 w 20000"/>
                <a:gd name="T87" fmla="*/ 10308 h 20000"/>
                <a:gd name="T88" fmla="*/ 441 w 20000"/>
                <a:gd name="T89" fmla="*/ 9431 h 20000"/>
                <a:gd name="T90" fmla="*/ 551 w 20000"/>
                <a:gd name="T91" fmla="*/ 8460 h 20000"/>
                <a:gd name="T92" fmla="*/ 551 w 20000"/>
                <a:gd name="T93" fmla="*/ 7844 h 20000"/>
                <a:gd name="T94" fmla="*/ 854 w 20000"/>
                <a:gd name="T95" fmla="*/ 7109 h 20000"/>
                <a:gd name="T96" fmla="*/ 2287 w 20000"/>
                <a:gd name="T97" fmla="*/ 6730 h 20000"/>
                <a:gd name="T98" fmla="*/ 2287 w 20000"/>
                <a:gd name="T99" fmla="*/ 2322 h 20000"/>
                <a:gd name="T100" fmla="*/ 3416 w 20000"/>
                <a:gd name="T10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00" h="20000">
                  <a:moveTo>
                    <a:pt x="3416" y="0"/>
                  </a:moveTo>
                  <a:lnTo>
                    <a:pt x="17410" y="95"/>
                  </a:lnTo>
                  <a:lnTo>
                    <a:pt x="17686" y="711"/>
                  </a:lnTo>
                  <a:lnTo>
                    <a:pt x="18127" y="1090"/>
                  </a:lnTo>
                  <a:lnTo>
                    <a:pt x="17961" y="1090"/>
                  </a:lnTo>
                  <a:lnTo>
                    <a:pt x="18567" y="3531"/>
                  </a:lnTo>
                  <a:lnTo>
                    <a:pt x="19118" y="3910"/>
                  </a:lnTo>
                  <a:lnTo>
                    <a:pt x="19835" y="4289"/>
                  </a:lnTo>
                  <a:lnTo>
                    <a:pt x="19972" y="4526"/>
                  </a:lnTo>
                  <a:lnTo>
                    <a:pt x="19835" y="5142"/>
                  </a:lnTo>
                  <a:lnTo>
                    <a:pt x="19256" y="4882"/>
                  </a:lnTo>
                  <a:lnTo>
                    <a:pt x="18843" y="5261"/>
                  </a:lnTo>
                  <a:lnTo>
                    <a:pt x="18843" y="5498"/>
                  </a:lnTo>
                  <a:lnTo>
                    <a:pt x="18402" y="5498"/>
                  </a:lnTo>
                  <a:lnTo>
                    <a:pt x="18127" y="6137"/>
                  </a:lnTo>
                  <a:lnTo>
                    <a:pt x="18127" y="6730"/>
                  </a:lnTo>
                  <a:lnTo>
                    <a:pt x="17686" y="8081"/>
                  </a:lnTo>
                  <a:lnTo>
                    <a:pt x="17410" y="9431"/>
                  </a:lnTo>
                  <a:lnTo>
                    <a:pt x="17273" y="10047"/>
                  </a:lnTo>
                  <a:lnTo>
                    <a:pt x="16832" y="10308"/>
                  </a:lnTo>
                  <a:lnTo>
                    <a:pt x="16253" y="11019"/>
                  </a:lnTo>
                  <a:lnTo>
                    <a:pt x="16116" y="12014"/>
                  </a:lnTo>
                  <a:lnTo>
                    <a:pt x="15840" y="12251"/>
                  </a:lnTo>
                  <a:lnTo>
                    <a:pt x="15427" y="12251"/>
                  </a:lnTo>
                  <a:lnTo>
                    <a:pt x="15124" y="12630"/>
                  </a:lnTo>
                  <a:lnTo>
                    <a:pt x="15124" y="13009"/>
                  </a:lnTo>
                  <a:lnTo>
                    <a:pt x="14986" y="13483"/>
                  </a:lnTo>
                  <a:lnTo>
                    <a:pt x="14986" y="14573"/>
                  </a:lnTo>
                  <a:lnTo>
                    <a:pt x="14408" y="14810"/>
                  </a:lnTo>
                  <a:lnTo>
                    <a:pt x="13554" y="14810"/>
                  </a:lnTo>
                  <a:lnTo>
                    <a:pt x="13554" y="15427"/>
                  </a:lnTo>
                  <a:lnTo>
                    <a:pt x="14408" y="15806"/>
                  </a:lnTo>
                  <a:lnTo>
                    <a:pt x="15124" y="16422"/>
                  </a:lnTo>
                  <a:lnTo>
                    <a:pt x="16116" y="17038"/>
                  </a:lnTo>
                  <a:lnTo>
                    <a:pt x="16253" y="17512"/>
                  </a:lnTo>
                  <a:lnTo>
                    <a:pt x="16556" y="18009"/>
                  </a:lnTo>
                  <a:lnTo>
                    <a:pt x="16997" y="18009"/>
                  </a:lnTo>
                  <a:lnTo>
                    <a:pt x="16997" y="18768"/>
                  </a:lnTo>
                  <a:lnTo>
                    <a:pt x="16832" y="18768"/>
                  </a:lnTo>
                  <a:lnTo>
                    <a:pt x="16556" y="18389"/>
                  </a:lnTo>
                  <a:lnTo>
                    <a:pt x="15840" y="18768"/>
                  </a:lnTo>
                  <a:lnTo>
                    <a:pt x="15124" y="19005"/>
                  </a:lnTo>
                  <a:lnTo>
                    <a:pt x="14986" y="19360"/>
                  </a:lnTo>
                  <a:lnTo>
                    <a:pt x="14242" y="19739"/>
                  </a:lnTo>
                  <a:lnTo>
                    <a:pt x="13278" y="19739"/>
                  </a:lnTo>
                  <a:lnTo>
                    <a:pt x="12562" y="19739"/>
                  </a:lnTo>
                  <a:lnTo>
                    <a:pt x="12424" y="19976"/>
                  </a:lnTo>
                  <a:lnTo>
                    <a:pt x="11983" y="19739"/>
                  </a:lnTo>
                  <a:lnTo>
                    <a:pt x="10992" y="19597"/>
                  </a:lnTo>
                  <a:lnTo>
                    <a:pt x="10854" y="19739"/>
                  </a:lnTo>
                  <a:lnTo>
                    <a:pt x="9835" y="19123"/>
                  </a:lnTo>
                  <a:lnTo>
                    <a:pt x="9394" y="18768"/>
                  </a:lnTo>
                  <a:lnTo>
                    <a:pt x="9118" y="18768"/>
                  </a:lnTo>
                  <a:lnTo>
                    <a:pt x="9118" y="19005"/>
                  </a:lnTo>
                  <a:lnTo>
                    <a:pt x="8430" y="19005"/>
                  </a:lnTo>
                  <a:lnTo>
                    <a:pt x="8430" y="18768"/>
                  </a:lnTo>
                  <a:lnTo>
                    <a:pt x="8264" y="19005"/>
                  </a:lnTo>
                  <a:lnTo>
                    <a:pt x="7989" y="19123"/>
                  </a:lnTo>
                  <a:lnTo>
                    <a:pt x="7548" y="19005"/>
                  </a:lnTo>
                  <a:lnTo>
                    <a:pt x="7135" y="18768"/>
                  </a:lnTo>
                  <a:lnTo>
                    <a:pt x="7135" y="18389"/>
                  </a:lnTo>
                  <a:lnTo>
                    <a:pt x="6584" y="18152"/>
                  </a:lnTo>
                  <a:lnTo>
                    <a:pt x="6419" y="17512"/>
                  </a:lnTo>
                  <a:lnTo>
                    <a:pt x="5702" y="17156"/>
                  </a:lnTo>
                  <a:lnTo>
                    <a:pt x="5399" y="16540"/>
                  </a:lnTo>
                  <a:lnTo>
                    <a:pt x="5289" y="16422"/>
                  </a:lnTo>
                  <a:lnTo>
                    <a:pt x="4986" y="16422"/>
                  </a:lnTo>
                  <a:lnTo>
                    <a:pt x="4848" y="16066"/>
                  </a:lnTo>
                  <a:lnTo>
                    <a:pt x="4160" y="16066"/>
                  </a:lnTo>
                  <a:lnTo>
                    <a:pt x="3829" y="15190"/>
                  </a:lnTo>
                  <a:lnTo>
                    <a:pt x="3416" y="14810"/>
                  </a:lnTo>
                  <a:lnTo>
                    <a:pt x="2700" y="14810"/>
                  </a:lnTo>
                  <a:lnTo>
                    <a:pt x="2700" y="14455"/>
                  </a:lnTo>
                  <a:lnTo>
                    <a:pt x="1983" y="14455"/>
                  </a:lnTo>
                  <a:lnTo>
                    <a:pt x="1846" y="14218"/>
                  </a:lnTo>
                  <a:lnTo>
                    <a:pt x="1846" y="13981"/>
                  </a:lnTo>
                  <a:lnTo>
                    <a:pt x="1570" y="13839"/>
                  </a:lnTo>
                  <a:lnTo>
                    <a:pt x="1983" y="13602"/>
                  </a:lnTo>
                  <a:lnTo>
                    <a:pt x="1846" y="13009"/>
                  </a:lnTo>
                  <a:lnTo>
                    <a:pt x="1129" y="12251"/>
                  </a:lnTo>
                  <a:lnTo>
                    <a:pt x="854" y="12014"/>
                  </a:lnTo>
                  <a:lnTo>
                    <a:pt x="1129" y="11659"/>
                  </a:lnTo>
                  <a:lnTo>
                    <a:pt x="551" y="11398"/>
                  </a:lnTo>
                  <a:lnTo>
                    <a:pt x="551" y="10900"/>
                  </a:lnTo>
                  <a:lnTo>
                    <a:pt x="441" y="10403"/>
                  </a:lnTo>
                  <a:lnTo>
                    <a:pt x="441" y="10308"/>
                  </a:lnTo>
                  <a:lnTo>
                    <a:pt x="165" y="10047"/>
                  </a:lnTo>
                  <a:lnTo>
                    <a:pt x="0" y="10308"/>
                  </a:lnTo>
                  <a:lnTo>
                    <a:pt x="0" y="9810"/>
                  </a:lnTo>
                  <a:lnTo>
                    <a:pt x="441" y="9431"/>
                  </a:lnTo>
                  <a:lnTo>
                    <a:pt x="165" y="8815"/>
                  </a:lnTo>
                  <a:lnTo>
                    <a:pt x="551" y="8460"/>
                  </a:lnTo>
                  <a:lnTo>
                    <a:pt x="441" y="8081"/>
                  </a:lnTo>
                  <a:lnTo>
                    <a:pt x="551" y="7844"/>
                  </a:lnTo>
                  <a:lnTo>
                    <a:pt x="1129" y="7204"/>
                  </a:lnTo>
                  <a:lnTo>
                    <a:pt x="854" y="7109"/>
                  </a:lnTo>
                  <a:lnTo>
                    <a:pt x="1295" y="6872"/>
                  </a:lnTo>
                  <a:lnTo>
                    <a:pt x="2287" y="6730"/>
                  </a:lnTo>
                  <a:lnTo>
                    <a:pt x="2287" y="2701"/>
                  </a:lnTo>
                  <a:lnTo>
                    <a:pt x="2287" y="2322"/>
                  </a:lnTo>
                  <a:lnTo>
                    <a:pt x="3416" y="2322"/>
                  </a:lnTo>
                  <a:lnTo>
                    <a:pt x="3416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52" name="Freeform 101">
              <a:extLst>
                <a:ext uri="{FF2B5EF4-FFF2-40B4-BE49-F238E27FC236}">
                  <a16:creationId xmlns:a16="http://schemas.microsoft.com/office/drawing/2014/main" id="{DD1B9A26-557B-2849-848A-42B2DC927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253" y="5351812"/>
              <a:ext cx="37495" cy="30801"/>
            </a:xfrm>
            <a:custGeom>
              <a:avLst/>
              <a:gdLst>
                <a:gd name="T0" fmla="*/ 16812 w 20000"/>
                <a:gd name="T1" fmla="*/ 0 h 20000"/>
                <a:gd name="T2" fmla="*/ 19710 w 20000"/>
                <a:gd name="T3" fmla="*/ 5517 h 20000"/>
                <a:gd name="T4" fmla="*/ 16812 w 20000"/>
                <a:gd name="T5" fmla="*/ 14138 h 20000"/>
                <a:gd name="T6" fmla="*/ 16812 w 20000"/>
                <a:gd name="T7" fmla="*/ 19655 h 20000"/>
                <a:gd name="T8" fmla="*/ 7826 w 20000"/>
                <a:gd name="T9" fmla="*/ 19655 h 20000"/>
                <a:gd name="T10" fmla="*/ 0 w 20000"/>
                <a:gd name="T11" fmla="*/ 8966 h 20000"/>
                <a:gd name="T12" fmla="*/ 7826 w 20000"/>
                <a:gd name="T13" fmla="*/ 0 h 20000"/>
                <a:gd name="T14" fmla="*/ 16812 w 20000"/>
                <a:gd name="T15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00" h="20000">
                  <a:moveTo>
                    <a:pt x="16812" y="0"/>
                  </a:moveTo>
                  <a:lnTo>
                    <a:pt x="19710" y="5517"/>
                  </a:lnTo>
                  <a:lnTo>
                    <a:pt x="16812" y="14138"/>
                  </a:lnTo>
                  <a:lnTo>
                    <a:pt x="16812" y="19655"/>
                  </a:lnTo>
                  <a:lnTo>
                    <a:pt x="7826" y="19655"/>
                  </a:lnTo>
                  <a:lnTo>
                    <a:pt x="0" y="8966"/>
                  </a:lnTo>
                  <a:lnTo>
                    <a:pt x="7826" y="0"/>
                  </a:lnTo>
                  <a:lnTo>
                    <a:pt x="1681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53" name="Freeform 100">
              <a:extLst>
                <a:ext uri="{FF2B5EF4-FFF2-40B4-BE49-F238E27FC236}">
                  <a16:creationId xmlns:a16="http://schemas.microsoft.com/office/drawing/2014/main" id="{A95EB9C7-9438-0C47-8C6C-FE2F7CC2F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864" y="4738484"/>
              <a:ext cx="255780" cy="258456"/>
            </a:xfrm>
            <a:custGeom>
              <a:avLst/>
              <a:gdLst>
                <a:gd name="T0" fmla="*/ 2845 w 20000"/>
                <a:gd name="T1" fmla="*/ 0 h 20000"/>
                <a:gd name="T2" fmla="*/ 8452 w 20000"/>
                <a:gd name="T3" fmla="*/ 0 h 20000"/>
                <a:gd name="T4" fmla="*/ 15816 w 20000"/>
                <a:gd name="T5" fmla="*/ 4058 h 20000"/>
                <a:gd name="T6" fmla="*/ 18201 w 20000"/>
                <a:gd name="T7" fmla="*/ 7288 h 20000"/>
                <a:gd name="T8" fmla="*/ 17573 w 20000"/>
                <a:gd name="T9" fmla="*/ 9896 h 20000"/>
                <a:gd name="T10" fmla="*/ 18201 w 20000"/>
                <a:gd name="T11" fmla="*/ 10932 h 20000"/>
                <a:gd name="T12" fmla="*/ 18661 w 20000"/>
                <a:gd name="T13" fmla="*/ 11843 h 20000"/>
                <a:gd name="T14" fmla="*/ 18661 w 20000"/>
                <a:gd name="T15" fmla="*/ 13085 h 20000"/>
                <a:gd name="T16" fmla="*/ 18661 w 20000"/>
                <a:gd name="T17" fmla="*/ 15487 h 20000"/>
                <a:gd name="T18" fmla="*/ 19707 w 20000"/>
                <a:gd name="T19" fmla="*/ 17184 h 20000"/>
                <a:gd name="T20" fmla="*/ 19958 w 20000"/>
                <a:gd name="T21" fmla="*/ 18012 h 20000"/>
                <a:gd name="T22" fmla="*/ 17992 w 20000"/>
                <a:gd name="T23" fmla="*/ 19089 h 20000"/>
                <a:gd name="T24" fmla="*/ 16444 w 20000"/>
                <a:gd name="T25" fmla="*/ 19710 h 20000"/>
                <a:gd name="T26" fmla="*/ 15816 w 20000"/>
                <a:gd name="T27" fmla="*/ 19296 h 20000"/>
                <a:gd name="T28" fmla="*/ 14728 w 20000"/>
                <a:gd name="T29" fmla="*/ 19959 h 20000"/>
                <a:gd name="T30" fmla="*/ 13431 w 20000"/>
                <a:gd name="T31" fmla="*/ 19959 h 20000"/>
                <a:gd name="T32" fmla="*/ 11925 w 20000"/>
                <a:gd name="T33" fmla="*/ 19710 h 20000"/>
                <a:gd name="T34" fmla="*/ 10795 w 20000"/>
                <a:gd name="T35" fmla="*/ 19710 h 20000"/>
                <a:gd name="T36" fmla="*/ 9079 w 20000"/>
                <a:gd name="T37" fmla="*/ 19710 h 20000"/>
                <a:gd name="T38" fmla="*/ 8033 w 20000"/>
                <a:gd name="T39" fmla="*/ 16315 h 20000"/>
                <a:gd name="T40" fmla="*/ 6276 w 20000"/>
                <a:gd name="T41" fmla="*/ 15487 h 20000"/>
                <a:gd name="T42" fmla="*/ 5649 w 20000"/>
                <a:gd name="T43" fmla="*/ 15238 h 20000"/>
                <a:gd name="T44" fmla="*/ 4351 w 20000"/>
                <a:gd name="T45" fmla="*/ 14824 h 20000"/>
                <a:gd name="T46" fmla="*/ 3264 w 20000"/>
                <a:gd name="T47" fmla="*/ 14576 h 20000"/>
                <a:gd name="T48" fmla="*/ 1715 w 20000"/>
                <a:gd name="T49" fmla="*/ 11843 h 20000"/>
                <a:gd name="T50" fmla="*/ 0 w 20000"/>
                <a:gd name="T51" fmla="*/ 9648 h 20000"/>
                <a:gd name="T52" fmla="*/ 0 w 20000"/>
                <a:gd name="T53" fmla="*/ 7288 h 20000"/>
                <a:gd name="T54" fmla="*/ 1088 w 20000"/>
                <a:gd name="T55" fmla="*/ 6253 h 20000"/>
                <a:gd name="T56" fmla="*/ 2845 w 20000"/>
                <a:gd name="T57" fmla="*/ 4513 h 20000"/>
                <a:gd name="T58" fmla="*/ 2176 w 20000"/>
                <a:gd name="T59" fmla="*/ 3478 h 20000"/>
                <a:gd name="T60" fmla="*/ 2594 w 20000"/>
                <a:gd name="T61" fmla="*/ 2816 h 20000"/>
                <a:gd name="T62" fmla="*/ 2594 w 20000"/>
                <a:gd name="T63" fmla="*/ 128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00" h="20000">
                  <a:moveTo>
                    <a:pt x="2176" y="248"/>
                  </a:moveTo>
                  <a:lnTo>
                    <a:pt x="2845" y="0"/>
                  </a:lnTo>
                  <a:lnTo>
                    <a:pt x="5649" y="0"/>
                  </a:lnTo>
                  <a:lnTo>
                    <a:pt x="8452" y="0"/>
                  </a:lnTo>
                  <a:lnTo>
                    <a:pt x="9079" y="0"/>
                  </a:lnTo>
                  <a:lnTo>
                    <a:pt x="15816" y="4058"/>
                  </a:lnTo>
                  <a:lnTo>
                    <a:pt x="15816" y="5176"/>
                  </a:lnTo>
                  <a:lnTo>
                    <a:pt x="18201" y="7288"/>
                  </a:lnTo>
                  <a:lnTo>
                    <a:pt x="17573" y="8571"/>
                  </a:lnTo>
                  <a:lnTo>
                    <a:pt x="17573" y="9896"/>
                  </a:lnTo>
                  <a:lnTo>
                    <a:pt x="17992" y="10725"/>
                  </a:lnTo>
                  <a:lnTo>
                    <a:pt x="18201" y="10932"/>
                  </a:lnTo>
                  <a:lnTo>
                    <a:pt x="18661" y="11346"/>
                  </a:lnTo>
                  <a:lnTo>
                    <a:pt x="18661" y="11843"/>
                  </a:lnTo>
                  <a:lnTo>
                    <a:pt x="18201" y="12008"/>
                  </a:lnTo>
                  <a:lnTo>
                    <a:pt x="18661" y="13085"/>
                  </a:lnTo>
                  <a:lnTo>
                    <a:pt x="18201" y="14161"/>
                  </a:lnTo>
                  <a:lnTo>
                    <a:pt x="18661" y="15487"/>
                  </a:lnTo>
                  <a:lnTo>
                    <a:pt x="18828" y="16936"/>
                  </a:lnTo>
                  <a:lnTo>
                    <a:pt x="19707" y="17184"/>
                  </a:lnTo>
                  <a:lnTo>
                    <a:pt x="19958" y="17598"/>
                  </a:lnTo>
                  <a:lnTo>
                    <a:pt x="19958" y="18012"/>
                  </a:lnTo>
                  <a:lnTo>
                    <a:pt x="19289" y="18675"/>
                  </a:lnTo>
                  <a:lnTo>
                    <a:pt x="17992" y="19089"/>
                  </a:lnTo>
                  <a:lnTo>
                    <a:pt x="17113" y="19296"/>
                  </a:lnTo>
                  <a:lnTo>
                    <a:pt x="16444" y="19710"/>
                  </a:lnTo>
                  <a:lnTo>
                    <a:pt x="16444" y="19296"/>
                  </a:lnTo>
                  <a:lnTo>
                    <a:pt x="15816" y="19296"/>
                  </a:lnTo>
                  <a:lnTo>
                    <a:pt x="15397" y="19710"/>
                  </a:lnTo>
                  <a:lnTo>
                    <a:pt x="14728" y="19959"/>
                  </a:lnTo>
                  <a:lnTo>
                    <a:pt x="13640" y="19959"/>
                  </a:lnTo>
                  <a:lnTo>
                    <a:pt x="13431" y="19959"/>
                  </a:lnTo>
                  <a:lnTo>
                    <a:pt x="12594" y="19959"/>
                  </a:lnTo>
                  <a:lnTo>
                    <a:pt x="11925" y="19710"/>
                  </a:lnTo>
                  <a:lnTo>
                    <a:pt x="11297" y="19959"/>
                  </a:lnTo>
                  <a:lnTo>
                    <a:pt x="10795" y="19710"/>
                  </a:lnTo>
                  <a:lnTo>
                    <a:pt x="9540" y="19959"/>
                  </a:lnTo>
                  <a:lnTo>
                    <a:pt x="9079" y="19710"/>
                  </a:lnTo>
                  <a:lnTo>
                    <a:pt x="9079" y="18675"/>
                  </a:lnTo>
                  <a:lnTo>
                    <a:pt x="8033" y="16315"/>
                  </a:lnTo>
                  <a:lnTo>
                    <a:pt x="7364" y="15901"/>
                  </a:lnTo>
                  <a:lnTo>
                    <a:pt x="6276" y="15487"/>
                  </a:lnTo>
                  <a:lnTo>
                    <a:pt x="6067" y="15487"/>
                  </a:lnTo>
                  <a:lnTo>
                    <a:pt x="5649" y="15238"/>
                  </a:lnTo>
                  <a:lnTo>
                    <a:pt x="4979" y="15238"/>
                  </a:lnTo>
                  <a:lnTo>
                    <a:pt x="4351" y="14824"/>
                  </a:lnTo>
                  <a:lnTo>
                    <a:pt x="3933" y="14576"/>
                  </a:lnTo>
                  <a:lnTo>
                    <a:pt x="3264" y="14576"/>
                  </a:lnTo>
                  <a:lnTo>
                    <a:pt x="2594" y="13540"/>
                  </a:lnTo>
                  <a:lnTo>
                    <a:pt x="1715" y="11843"/>
                  </a:lnTo>
                  <a:lnTo>
                    <a:pt x="669" y="10725"/>
                  </a:lnTo>
                  <a:lnTo>
                    <a:pt x="0" y="9648"/>
                  </a:lnTo>
                  <a:lnTo>
                    <a:pt x="0" y="8157"/>
                  </a:lnTo>
                  <a:lnTo>
                    <a:pt x="0" y="7288"/>
                  </a:lnTo>
                  <a:lnTo>
                    <a:pt x="0" y="6460"/>
                  </a:lnTo>
                  <a:lnTo>
                    <a:pt x="1088" y="6253"/>
                  </a:lnTo>
                  <a:lnTo>
                    <a:pt x="2176" y="5176"/>
                  </a:lnTo>
                  <a:lnTo>
                    <a:pt x="2845" y="4513"/>
                  </a:lnTo>
                  <a:lnTo>
                    <a:pt x="2845" y="3644"/>
                  </a:lnTo>
                  <a:lnTo>
                    <a:pt x="2176" y="3478"/>
                  </a:lnTo>
                  <a:lnTo>
                    <a:pt x="2176" y="3023"/>
                  </a:lnTo>
                  <a:lnTo>
                    <a:pt x="2594" y="2816"/>
                  </a:lnTo>
                  <a:lnTo>
                    <a:pt x="2594" y="2360"/>
                  </a:lnTo>
                  <a:lnTo>
                    <a:pt x="2594" y="1284"/>
                  </a:lnTo>
                  <a:lnTo>
                    <a:pt x="2176" y="24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54" name="Freeform 99">
              <a:extLst>
                <a:ext uri="{FF2B5EF4-FFF2-40B4-BE49-F238E27FC236}">
                  <a16:creationId xmlns:a16="http://schemas.microsoft.com/office/drawing/2014/main" id="{8F5E0EC2-6199-6840-9183-E6D0E69E7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465" y="4450566"/>
              <a:ext cx="42852" cy="116505"/>
            </a:xfrm>
            <a:custGeom>
              <a:avLst/>
              <a:gdLst>
                <a:gd name="T0" fmla="*/ 2532 w 20000"/>
                <a:gd name="T1" fmla="*/ 0 h 20000"/>
                <a:gd name="T2" fmla="*/ 5316 w 20000"/>
                <a:gd name="T3" fmla="*/ 0 h 20000"/>
                <a:gd name="T4" fmla="*/ 9367 w 20000"/>
                <a:gd name="T5" fmla="*/ 0 h 20000"/>
                <a:gd name="T6" fmla="*/ 11899 w 20000"/>
                <a:gd name="T7" fmla="*/ 2396 h 20000"/>
                <a:gd name="T8" fmla="*/ 15696 w 20000"/>
                <a:gd name="T9" fmla="*/ 3779 h 20000"/>
                <a:gd name="T10" fmla="*/ 17215 w 20000"/>
                <a:gd name="T11" fmla="*/ 5622 h 20000"/>
                <a:gd name="T12" fmla="*/ 19747 w 20000"/>
                <a:gd name="T13" fmla="*/ 7097 h 20000"/>
                <a:gd name="T14" fmla="*/ 19747 w 20000"/>
                <a:gd name="T15" fmla="*/ 17143 h 20000"/>
                <a:gd name="T16" fmla="*/ 19747 w 20000"/>
                <a:gd name="T17" fmla="*/ 17512 h 20000"/>
                <a:gd name="T18" fmla="*/ 19747 w 20000"/>
                <a:gd name="T19" fmla="*/ 19447 h 20000"/>
                <a:gd name="T20" fmla="*/ 17215 w 20000"/>
                <a:gd name="T21" fmla="*/ 19447 h 20000"/>
                <a:gd name="T22" fmla="*/ 13165 w 20000"/>
                <a:gd name="T23" fmla="*/ 19908 h 20000"/>
                <a:gd name="T24" fmla="*/ 9367 w 20000"/>
                <a:gd name="T25" fmla="*/ 18525 h 20000"/>
                <a:gd name="T26" fmla="*/ 6582 w 20000"/>
                <a:gd name="T27" fmla="*/ 15668 h 20000"/>
                <a:gd name="T28" fmla="*/ 6582 w 20000"/>
                <a:gd name="T29" fmla="*/ 13272 h 20000"/>
                <a:gd name="T30" fmla="*/ 6582 w 20000"/>
                <a:gd name="T31" fmla="*/ 11429 h 20000"/>
                <a:gd name="T32" fmla="*/ 9367 w 20000"/>
                <a:gd name="T33" fmla="*/ 9954 h 20000"/>
                <a:gd name="T34" fmla="*/ 6582 w 20000"/>
                <a:gd name="T35" fmla="*/ 8479 h 20000"/>
                <a:gd name="T36" fmla="*/ 6582 w 20000"/>
                <a:gd name="T37" fmla="*/ 7558 h 20000"/>
                <a:gd name="T38" fmla="*/ 6582 w 20000"/>
                <a:gd name="T39" fmla="*/ 6175 h 20000"/>
                <a:gd name="T40" fmla="*/ 2532 w 20000"/>
                <a:gd name="T41" fmla="*/ 5622 h 20000"/>
                <a:gd name="T42" fmla="*/ 5316 w 20000"/>
                <a:gd name="T43" fmla="*/ 3779 h 20000"/>
                <a:gd name="T44" fmla="*/ 5316 w 20000"/>
                <a:gd name="T45" fmla="*/ 2396 h 20000"/>
                <a:gd name="T46" fmla="*/ 0 w 20000"/>
                <a:gd name="T47" fmla="*/ 922 h 20000"/>
                <a:gd name="T48" fmla="*/ 2532 w 20000"/>
                <a:gd name="T4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000" h="20000">
                  <a:moveTo>
                    <a:pt x="2532" y="0"/>
                  </a:moveTo>
                  <a:lnTo>
                    <a:pt x="5316" y="0"/>
                  </a:lnTo>
                  <a:lnTo>
                    <a:pt x="9367" y="0"/>
                  </a:lnTo>
                  <a:lnTo>
                    <a:pt x="11899" y="2396"/>
                  </a:lnTo>
                  <a:lnTo>
                    <a:pt x="15696" y="3779"/>
                  </a:lnTo>
                  <a:lnTo>
                    <a:pt x="17215" y="5622"/>
                  </a:lnTo>
                  <a:lnTo>
                    <a:pt x="19747" y="7097"/>
                  </a:lnTo>
                  <a:lnTo>
                    <a:pt x="19747" y="17143"/>
                  </a:lnTo>
                  <a:lnTo>
                    <a:pt x="19747" y="17512"/>
                  </a:lnTo>
                  <a:lnTo>
                    <a:pt x="19747" y="19447"/>
                  </a:lnTo>
                  <a:lnTo>
                    <a:pt x="17215" y="19447"/>
                  </a:lnTo>
                  <a:lnTo>
                    <a:pt x="13165" y="19908"/>
                  </a:lnTo>
                  <a:lnTo>
                    <a:pt x="9367" y="18525"/>
                  </a:lnTo>
                  <a:lnTo>
                    <a:pt x="6582" y="15668"/>
                  </a:lnTo>
                  <a:lnTo>
                    <a:pt x="6582" y="13272"/>
                  </a:lnTo>
                  <a:lnTo>
                    <a:pt x="6582" y="11429"/>
                  </a:lnTo>
                  <a:lnTo>
                    <a:pt x="9367" y="9954"/>
                  </a:lnTo>
                  <a:lnTo>
                    <a:pt x="6582" y="8479"/>
                  </a:lnTo>
                  <a:lnTo>
                    <a:pt x="6582" y="7558"/>
                  </a:lnTo>
                  <a:lnTo>
                    <a:pt x="6582" y="6175"/>
                  </a:lnTo>
                  <a:lnTo>
                    <a:pt x="2532" y="5622"/>
                  </a:lnTo>
                  <a:lnTo>
                    <a:pt x="5316" y="3779"/>
                  </a:lnTo>
                  <a:lnTo>
                    <a:pt x="5316" y="2396"/>
                  </a:lnTo>
                  <a:lnTo>
                    <a:pt x="0" y="922"/>
                  </a:lnTo>
                  <a:lnTo>
                    <a:pt x="253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55" name="Freeform 98">
              <a:extLst>
                <a:ext uri="{FF2B5EF4-FFF2-40B4-BE49-F238E27FC236}">
                  <a16:creationId xmlns:a16="http://schemas.microsoft.com/office/drawing/2014/main" id="{2C681839-808A-0E46-8D86-25378A86C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881" y="4146579"/>
              <a:ext cx="246406" cy="391031"/>
            </a:xfrm>
            <a:custGeom>
              <a:avLst/>
              <a:gdLst>
                <a:gd name="T0" fmla="*/ 4685 w 20000"/>
                <a:gd name="T1" fmla="*/ 0 h 20000"/>
                <a:gd name="T2" fmla="*/ 19957 w 20000"/>
                <a:gd name="T3" fmla="*/ 9507 h 20000"/>
                <a:gd name="T4" fmla="*/ 17744 w 20000"/>
                <a:gd name="T5" fmla="*/ 9918 h 20000"/>
                <a:gd name="T6" fmla="*/ 17267 w 20000"/>
                <a:gd name="T7" fmla="*/ 10767 h 20000"/>
                <a:gd name="T8" fmla="*/ 17267 w 20000"/>
                <a:gd name="T9" fmla="*/ 11479 h 20000"/>
                <a:gd name="T10" fmla="*/ 17050 w 20000"/>
                <a:gd name="T11" fmla="*/ 12603 h 20000"/>
                <a:gd name="T12" fmla="*/ 16356 w 20000"/>
                <a:gd name="T13" fmla="*/ 13616 h 20000"/>
                <a:gd name="T14" fmla="*/ 17050 w 20000"/>
                <a:gd name="T15" fmla="*/ 13616 h 20000"/>
                <a:gd name="T16" fmla="*/ 17267 w 20000"/>
                <a:gd name="T17" fmla="*/ 14329 h 20000"/>
                <a:gd name="T18" fmla="*/ 18178 w 20000"/>
                <a:gd name="T19" fmla="*/ 15178 h 20000"/>
                <a:gd name="T20" fmla="*/ 17050 w 20000"/>
                <a:gd name="T21" fmla="*/ 15616 h 20000"/>
                <a:gd name="T22" fmla="*/ 15445 w 20000"/>
                <a:gd name="T23" fmla="*/ 16575 h 20000"/>
                <a:gd name="T24" fmla="*/ 14100 w 20000"/>
                <a:gd name="T25" fmla="*/ 17288 h 20000"/>
                <a:gd name="T26" fmla="*/ 13015 w 20000"/>
                <a:gd name="T27" fmla="*/ 17699 h 20000"/>
                <a:gd name="T28" fmla="*/ 10542 w 20000"/>
                <a:gd name="T29" fmla="*/ 18137 h 20000"/>
                <a:gd name="T30" fmla="*/ 10542 w 20000"/>
                <a:gd name="T31" fmla="*/ 18849 h 20000"/>
                <a:gd name="T32" fmla="*/ 8980 w 20000"/>
                <a:gd name="T33" fmla="*/ 18986 h 20000"/>
                <a:gd name="T34" fmla="*/ 7809 w 20000"/>
                <a:gd name="T35" fmla="*/ 18986 h 20000"/>
                <a:gd name="T36" fmla="*/ 6030 w 20000"/>
                <a:gd name="T37" fmla="*/ 19534 h 20000"/>
                <a:gd name="T38" fmla="*/ 4685 w 20000"/>
                <a:gd name="T39" fmla="*/ 19699 h 20000"/>
                <a:gd name="T40" fmla="*/ 3991 w 20000"/>
                <a:gd name="T41" fmla="*/ 19534 h 20000"/>
                <a:gd name="T42" fmla="*/ 3124 w 20000"/>
                <a:gd name="T43" fmla="*/ 18411 h 20000"/>
                <a:gd name="T44" fmla="*/ 1128 w 20000"/>
                <a:gd name="T45" fmla="*/ 17288 h 20000"/>
                <a:gd name="T46" fmla="*/ 2213 w 20000"/>
                <a:gd name="T47" fmla="*/ 16740 h 20000"/>
                <a:gd name="T48" fmla="*/ 3124 w 20000"/>
                <a:gd name="T49" fmla="*/ 16301 h 20000"/>
                <a:gd name="T50" fmla="*/ 2907 w 20000"/>
                <a:gd name="T51" fmla="*/ 14877 h 20000"/>
                <a:gd name="T52" fmla="*/ 2473 w 20000"/>
                <a:gd name="T53" fmla="*/ 13616 h 20000"/>
                <a:gd name="T54" fmla="*/ 1779 w 20000"/>
                <a:gd name="T55" fmla="*/ 12877 h 20000"/>
                <a:gd name="T56" fmla="*/ 694 w 20000"/>
                <a:gd name="T57" fmla="*/ 12603 h 20000"/>
                <a:gd name="T58" fmla="*/ 0 w 20000"/>
                <a:gd name="T59" fmla="*/ 11315 h 20000"/>
                <a:gd name="T60" fmla="*/ 694 w 20000"/>
                <a:gd name="T61" fmla="*/ 10356 h 20000"/>
                <a:gd name="T62" fmla="*/ 3991 w 20000"/>
                <a:gd name="T63" fmla="*/ 4082 h 20000"/>
                <a:gd name="T64" fmla="*/ 3557 w 20000"/>
                <a:gd name="T65" fmla="*/ 3260 h 20000"/>
                <a:gd name="T66" fmla="*/ 2907 w 20000"/>
                <a:gd name="T67" fmla="*/ 2411 h 20000"/>
                <a:gd name="T68" fmla="*/ 2473 w 20000"/>
                <a:gd name="T69" fmla="*/ 54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00" h="20000">
                  <a:moveTo>
                    <a:pt x="2473" y="548"/>
                  </a:moveTo>
                  <a:lnTo>
                    <a:pt x="4685" y="0"/>
                  </a:lnTo>
                  <a:lnTo>
                    <a:pt x="19957" y="4822"/>
                  </a:lnTo>
                  <a:lnTo>
                    <a:pt x="19957" y="9507"/>
                  </a:lnTo>
                  <a:lnTo>
                    <a:pt x="18395" y="9644"/>
                  </a:lnTo>
                  <a:lnTo>
                    <a:pt x="17744" y="9918"/>
                  </a:lnTo>
                  <a:lnTo>
                    <a:pt x="18178" y="10055"/>
                  </a:lnTo>
                  <a:lnTo>
                    <a:pt x="17267" y="10767"/>
                  </a:lnTo>
                  <a:lnTo>
                    <a:pt x="17050" y="11041"/>
                  </a:lnTo>
                  <a:lnTo>
                    <a:pt x="17267" y="11479"/>
                  </a:lnTo>
                  <a:lnTo>
                    <a:pt x="16616" y="11918"/>
                  </a:lnTo>
                  <a:lnTo>
                    <a:pt x="17050" y="12603"/>
                  </a:lnTo>
                  <a:lnTo>
                    <a:pt x="16356" y="13041"/>
                  </a:lnTo>
                  <a:lnTo>
                    <a:pt x="16356" y="13616"/>
                  </a:lnTo>
                  <a:lnTo>
                    <a:pt x="16616" y="13315"/>
                  </a:lnTo>
                  <a:lnTo>
                    <a:pt x="17050" y="13616"/>
                  </a:lnTo>
                  <a:lnTo>
                    <a:pt x="17050" y="13753"/>
                  </a:lnTo>
                  <a:lnTo>
                    <a:pt x="17267" y="14329"/>
                  </a:lnTo>
                  <a:lnTo>
                    <a:pt x="17267" y="14877"/>
                  </a:lnTo>
                  <a:lnTo>
                    <a:pt x="18178" y="15178"/>
                  </a:lnTo>
                  <a:lnTo>
                    <a:pt x="17744" y="15616"/>
                  </a:lnTo>
                  <a:lnTo>
                    <a:pt x="17050" y="15616"/>
                  </a:lnTo>
                  <a:lnTo>
                    <a:pt x="15922" y="15890"/>
                  </a:lnTo>
                  <a:lnTo>
                    <a:pt x="15445" y="16575"/>
                  </a:lnTo>
                  <a:lnTo>
                    <a:pt x="14794" y="16740"/>
                  </a:lnTo>
                  <a:lnTo>
                    <a:pt x="14100" y="17288"/>
                  </a:lnTo>
                  <a:lnTo>
                    <a:pt x="13666" y="17425"/>
                  </a:lnTo>
                  <a:lnTo>
                    <a:pt x="13015" y="17699"/>
                  </a:lnTo>
                  <a:lnTo>
                    <a:pt x="11193" y="17863"/>
                  </a:lnTo>
                  <a:lnTo>
                    <a:pt x="10542" y="18137"/>
                  </a:lnTo>
                  <a:lnTo>
                    <a:pt x="10759" y="18411"/>
                  </a:lnTo>
                  <a:lnTo>
                    <a:pt x="10542" y="18849"/>
                  </a:lnTo>
                  <a:lnTo>
                    <a:pt x="9414" y="18986"/>
                  </a:lnTo>
                  <a:lnTo>
                    <a:pt x="8980" y="18986"/>
                  </a:lnTo>
                  <a:lnTo>
                    <a:pt x="8330" y="19260"/>
                  </a:lnTo>
                  <a:lnTo>
                    <a:pt x="7809" y="18986"/>
                  </a:lnTo>
                  <a:lnTo>
                    <a:pt x="6941" y="19260"/>
                  </a:lnTo>
                  <a:lnTo>
                    <a:pt x="6030" y="19534"/>
                  </a:lnTo>
                  <a:lnTo>
                    <a:pt x="5857" y="19260"/>
                  </a:lnTo>
                  <a:lnTo>
                    <a:pt x="4685" y="19699"/>
                  </a:lnTo>
                  <a:lnTo>
                    <a:pt x="3991" y="19973"/>
                  </a:lnTo>
                  <a:lnTo>
                    <a:pt x="3991" y="19534"/>
                  </a:lnTo>
                  <a:lnTo>
                    <a:pt x="3557" y="19260"/>
                  </a:lnTo>
                  <a:lnTo>
                    <a:pt x="3124" y="18411"/>
                  </a:lnTo>
                  <a:lnTo>
                    <a:pt x="2473" y="18137"/>
                  </a:lnTo>
                  <a:lnTo>
                    <a:pt x="1128" y="17288"/>
                  </a:lnTo>
                  <a:lnTo>
                    <a:pt x="1345" y="16740"/>
                  </a:lnTo>
                  <a:lnTo>
                    <a:pt x="2213" y="16740"/>
                  </a:lnTo>
                  <a:lnTo>
                    <a:pt x="3991" y="16740"/>
                  </a:lnTo>
                  <a:lnTo>
                    <a:pt x="3124" y="16301"/>
                  </a:lnTo>
                  <a:lnTo>
                    <a:pt x="2907" y="15616"/>
                  </a:lnTo>
                  <a:lnTo>
                    <a:pt x="2907" y="14877"/>
                  </a:lnTo>
                  <a:lnTo>
                    <a:pt x="2907" y="14329"/>
                  </a:lnTo>
                  <a:lnTo>
                    <a:pt x="2473" y="13616"/>
                  </a:lnTo>
                  <a:lnTo>
                    <a:pt x="1779" y="13315"/>
                  </a:lnTo>
                  <a:lnTo>
                    <a:pt x="1779" y="12877"/>
                  </a:lnTo>
                  <a:lnTo>
                    <a:pt x="1128" y="12877"/>
                  </a:lnTo>
                  <a:lnTo>
                    <a:pt x="694" y="12603"/>
                  </a:lnTo>
                  <a:lnTo>
                    <a:pt x="0" y="11918"/>
                  </a:lnTo>
                  <a:lnTo>
                    <a:pt x="0" y="11315"/>
                  </a:lnTo>
                  <a:lnTo>
                    <a:pt x="174" y="10767"/>
                  </a:lnTo>
                  <a:lnTo>
                    <a:pt x="694" y="10356"/>
                  </a:lnTo>
                  <a:lnTo>
                    <a:pt x="3557" y="8055"/>
                  </a:lnTo>
                  <a:lnTo>
                    <a:pt x="3991" y="4082"/>
                  </a:lnTo>
                  <a:lnTo>
                    <a:pt x="4252" y="3973"/>
                  </a:lnTo>
                  <a:lnTo>
                    <a:pt x="3557" y="3260"/>
                  </a:lnTo>
                  <a:lnTo>
                    <a:pt x="3557" y="2849"/>
                  </a:lnTo>
                  <a:lnTo>
                    <a:pt x="2907" y="2411"/>
                  </a:lnTo>
                  <a:lnTo>
                    <a:pt x="2907" y="1397"/>
                  </a:lnTo>
                  <a:lnTo>
                    <a:pt x="2473" y="54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56" name="Freeform 97">
              <a:extLst>
                <a:ext uri="{FF2B5EF4-FFF2-40B4-BE49-F238E27FC236}">
                  <a16:creationId xmlns:a16="http://schemas.microsoft.com/office/drawing/2014/main" id="{F34E8CCB-9D49-E646-8C23-9F7ED7466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573" y="3779652"/>
              <a:ext cx="97758" cy="188821"/>
            </a:xfrm>
            <a:custGeom>
              <a:avLst/>
              <a:gdLst>
                <a:gd name="T0" fmla="*/ 5055 w 20000"/>
                <a:gd name="T1" fmla="*/ 1473 h 20000"/>
                <a:gd name="T2" fmla="*/ 6703 w 20000"/>
                <a:gd name="T3" fmla="*/ 340 h 20000"/>
                <a:gd name="T4" fmla="*/ 9560 w 20000"/>
                <a:gd name="T5" fmla="*/ 0 h 20000"/>
                <a:gd name="T6" fmla="*/ 11868 w 20000"/>
                <a:gd name="T7" fmla="*/ 340 h 20000"/>
                <a:gd name="T8" fmla="*/ 12527 w 20000"/>
                <a:gd name="T9" fmla="*/ 1756 h 20000"/>
                <a:gd name="T10" fmla="*/ 15385 w 20000"/>
                <a:gd name="T11" fmla="*/ 907 h 20000"/>
                <a:gd name="T12" fmla="*/ 16484 w 20000"/>
                <a:gd name="T13" fmla="*/ 1473 h 20000"/>
                <a:gd name="T14" fmla="*/ 14286 w 20000"/>
                <a:gd name="T15" fmla="*/ 2323 h 20000"/>
                <a:gd name="T16" fmla="*/ 13626 w 20000"/>
                <a:gd name="T17" fmla="*/ 3796 h 20000"/>
                <a:gd name="T18" fmla="*/ 15385 w 20000"/>
                <a:gd name="T19" fmla="*/ 4646 h 20000"/>
                <a:gd name="T20" fmla="*/ 16484 w 20000"/>
                <a:gd name="T21" fmla="*/ 6176 h 20000"/>
                <a:gd name="T22" fmla="*/ 14286 w 20000"/>
                <a:gd name="T23" fmla="*/ 7649 h 20000"/>
                <a:gd name="T24" fmla="*/ 11868 w 20000"/>
                <a:gd name="T25" fmla="*/ 9065 h 20000"/>
                <a:gd name="T26" fmla="*/ 12527 w 20000"/>
                <a:gd name="T27" fmla="*/ 10312 h 20000"/>
                <a:gd name="T28" fmla="*/ 14286 w 20000"/>
                <a:gd name="T29" fmla="*/ 10312 h 20000"/>
                <a:gd name="T30" fmla="*/ 14286 w 20000"/>
                <a:gd name="T31" fmla="*/ 10878 h 20000"/>
                <a:gd name="T32" fmla="*/ 16484 w 20000"/>
                <a:gd name="T33" fmla="*/ 10878 h 20000"/>
                <a:gd name="T34" fmla="*/ 17033 w 20000"/>
                <a:gd name="T35" fmla="*/ 11445 h 20000"/>
                <a:gd name="T36" fmla="*/ 18791 w 20000"/>
                <a:gd name="T37" fmla="*/ 12295 h 20000"/>
                <a:gd name="T38" fmla="*/ 18791 w 20000"/>
                <a:gd name="T39" fmla="*/ 13201 h 20000"/>
                <a:gd name="T40" fmla="*/ 19890 w 20000"/>
                <a:gd name="T41" fmla="*/ 14051 h 20000"/>
                <a:gd name="T42" fmla="*/ 16484 w 20000"/>
                <a:gd name="T43" fmla="*/ 14618 h 20000"/>
                <a:gd name="T44" fmla="*/ 12527 w 20000"/>
                <a:gd name="T45" fmla="*/ 16431 h 20000"/>
                <a:gd name="T46" fmla="*/ 13626 w 20000"/>
                <a:gd name="T47" fmla="*/ 18470 h 20000"/>
                <a:gd name="T48" fmla="*/ 10769 w 20000"/>
                <a:gd name="T49" fmla="*/ 19943 h 20000"/>
                <a:gd name="T50" fmla="*/ 9560 w 20000"/>
                <a:gd name="T51" fmla="*/ 19943 h 20000"/>
                <a:gd name="T52" fmla="*/ 8022 w 20000"/>
                <a:gd name="T53" fmla="*/ 14618 h 20000"/>
                <a:gd name="T54" fmla="*/ 4505 w 20000"/>
                <a:gd name="T55" fmla="*/ 13768 h 20000"/>
                <a:gd name="T56" fmla="*/ 3297 w 20000"/>
                <a:gd name="T57" fmla="*/ 11728 h 20000"/>
                <a:gd name="T58" fmla="*/ 1648 w 20000"/>
                <a:gd name="T59" fmla="*/ 11445 h 20000"/>
                <a:gd name="T60" fmla="*/ 0 w 20000"/>
                <a:gd name="T61" fmla="*/ 9405 h 20000"/>
                <a:gd name="T62" fmla="*/ 3297 w 20000"/>
                <a:gd name="T63" fmla="*/ 7082 h 20000"/>
                <a:gd name="T64" fmla="*/ 3297 w 20000"/>
                <a:gd name="T65" fmla="*/ 4646 h 20000"/>
                <a:gd name="T66" fmla="*/ 3297 w 20000"/>
                <a:gd name="T67" fmla="*/ 2946 h 20000"/>
                <a:gd name="T68" fmla="*/ 3297 w 20000"/>
                <a:gd name="T69" fmla="*/ 2323 h 20000"/>
                <a:gd name="T70" fmla="*/ 5055 w 20000"/>
                <a:gd name="T71" fmla="*/ 1756 h 20000"/>
                <a:gd name="T72" fmla="*/ 5055 w 20000"/>
                <a:gd name="T73" fmla="*/ 147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000" h="20000">
                  <a:moveTo>
                    <a:pt x="5055" y="1473"/>
                  </a:moveTo>
                  <a:lnTo>
                    <a:pt x="6703" y="340"/>
                  </a:lnTo>
                  <a:lnTo>
                    <a:pt x="9560" y="0"/>
                  </a:lnTo>
                  <a:lnTo>
                    <a:pt x="11868" y="340"/>
                  </a:lnTo>
                  <a:lnTo>
                    <a:pt x="12527" y="1756"/>
                  </a:lnTo>
                  <a:lnTo>
                    <a:pt x="15385" y="907"/>
                  </a:lnTo>
                  <a:lnTo>
                    <a:pt x="16484" y="1473"/>
                  </a:lnTo>
                  <a:lnTo>
                    <a:pt x="14286" y="2323"/>
                  </a:lnTo>
                  <a:lnTo>
                    <a:pt x="13626" y="3796"/>
                  </a:lnTo>
                  <a:lnTo>
                    <a:pt x="15385" y="4646"/>
                  </a:lnTo>
                  <a:lnTo>
                    <a:pt x="16484" y="6176"/>
                  </a:lnTo>
                  <a:lnTo>
                    <a:pt x="14286" y="7649"/>
                  </a:lnTo>
                  <a:lnTo>
                    <a:pt x="11868" y="9065"/>
                  </a:lnTo>
                  <a:lnTo>
                    <a:pt x="12527" y="10312"/>
                  </a:lnTo>
                  <a:lnTo>
                    <a:pt x="14286" y="10312"/>
                  </a:lnTo>
                  <a:lnTo>
                    <a:pt x="14286" y="10878"/>
                  </a:lnTo>
                  <a:lnTo>
                    <a:pt x="16484" y="10878"/>
                  </a:lnTo>
                  <a:lnTo>
                    <a:pt x="17033" y="11445"/>
                  </a:lnTo>
                  <a:lnTo>
                    <a:pt x="18791" y="12295"/>
                  </a:lnTo>
                  <a:lnTo>
                    <a:pt x="18791" y="13201"/>
                  </a:lnTo>
                  <a:lnTo>
                    <a:pt x="19890" y="14051"/>
                  </a:lnTo>
                  <a:lnTo>
                    <a:pt x="16484" y="14618"/>
                  </a:lnTo>
                  <a:lnTo>
                    <a:pt x="12527" y="16431"/>
                  </a:lnTo>
                  <a:lnTo>
                    <a:pt x="13626" y="18470"/>
                  </a:lnTo>
                  <a:lnTo>
                    <a:pt x="10769" y="19943"/>
                  </a:lnTo>
                  <a:lnTo>
                    <a:pt x="9560" y="19943"/>
                  </a:lnTo>
                  <a:lnTo>
                    <a:pt x="8022" y="14618"/>
                  </a:lnTo>
                  <a:lnTo>
                    <a:pt x="4505" y="13768"/>
                  </a:lnTo>
                  <a:lnTo>
                    <a:pt x="3297" y="11728"/>
                  </a:lnTo>
                  <a:lnTo>
                    <a:pt x="1648" y="11445"/>
                  </a:lnTo>
                  <a:lnTo>
                    <a:pt x="0" y="9405"/>
                  </a:lnTo>
                  <a:lnTo>
                    <a:pt x="3297" y="7082"/>
                  </a:lnTo>
                  <a:lnTo>
                    <a:pt x="3297" y="4646"/>
                  </a:lnTo>
                  <a:lnTo>
                    <a:pt x="3297" y="2946"/>
                  </a:lnTo>
                  <a:lnTo>
                    <a:pt x="3297" y="2323"/>
                  </a:lnTo>
                  <a:lnTo>
                    <a:pt x="5055" y="1756"/>
                  </a:lnTo>
                  <a:lnTo>
                    <a:pt x="5055" y="147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57" name="Freeform 96">
              <a:extLst>
                <a:ext uri="{FF2B5EF4-FFF2-40B4-BE49-F238E27FC236}">
                  <a16:creationId xmlns:a16="http://schemas.microsoft.com/office/drawing/2014/main" id="{17F744C9-B8A1-ED42-BB1C-32F9C0060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221" y="4616620"/>
              <a:ext cx="131238" cy="133915"/>
            </a:xfrm>
            <a:custGeom>
              <a:avLst/>
              <a:gdLst>
                <a:gd name="T0" fmla="*/ 4245 w 20000"/>
                <a:gd name="T1" fmla="*/ 1280 h 20000"/>
                <a:gd name="T2" fmla="*/ 4735 w 20000"/>
                <a:gd name="T3" fmla="*/ 800 h 20000"/>
                <a:gd name="T4" fmla="*/ 7673 w 20000"/>
                <a:gd name="T5" fmla="*/ 1280 h 20000"/>
                <a:gd name="T6" fmla="*/ 8898 w 20000"/>
                <a:gd name="T7" fmla="*/ 2080 h 20000"/>
                <a:gd name="T8" fmla="*/ 9388 w 20000"/>
                <a:gd name="T9" fmla="*/ 1280 h 20000"/>
                <a:gd name="T10" fmla="*/ 11429 w 20000"/>
                <a:gd name="T11" fmla="*/ 1280 h 20000"/>
                <a:gd name="T12" fmla="*/ 14367 w 20000"/>
                <a:gd name="T13" fmla="*/ 1280 h 20000"/>
                <a:gd name="T14" fmla="*/ 16571 w 20000"/>
                <a:gd name="T15" fmla="*/ 0 h 20000"/>
                <a:gd name="T16" fmla="*/ 16571 w 20000"/>
                <a:gd name="T17" fmla="*/ 800 h 20000"/>
                <a:gd name="T18" fmla="*/ 17796 w 20000"/>
                <a:gd name="T19" fmla="*/ 1280 h 20000"/>
                <a:gd name="T20" fmla="*/ 17796 w 20000"/>
                <a:gd name="T21" fmla="*/ 2480 h 20000"/>
                <a:gd name="T22" fmla="*/ 18204 w 20000"/>
                <a:gd name="T23" fmla="*/ 4560 h 20000"/>
                <a:gd name="T24" fmla="*/ 19918 w 20000"/>
                <a:gd name="T25" fmla="*/ 7840 h 20000"/>
                <a:gd name="T26" fmla="*/ 18204 w 20000"/>
                <a:gd name="T27" fmla="*/ 9920 h 20000"/>
                <a:gd name="T28" fmla="*/ 15673 w 20000"/>
                <a:gd name="T29" fmla="*/ 14080 h 20000"/>
                <a:gd name="T30" fmla="*/ 15673 w 20000"/>
                <a:gd name="T31" fmla="*/ 18240 h 20000"/>
                <a:gd name="T32" fmla="*/ 10204 w 20000"/>
                <a:gd name="T33" fmla="*/ 18240 h 20000"/>
                <a:gd name="T34" fmla="*/ 4735 w 20000"/>
                <a:gd name="T35" fmla="*/ 18240 h 20000"/>
                <a:gd name="T36" fmla="*/ 3429 w 20000"/>
                <a:gd name="T37" fmla="*/ 18640 h 20000"/>
                <a:gd name="T38" fmla="*/ 1306 w 20000"/>
                <a:gd name="T39" fmla="*/ 19920 h 20000"/>
                <a:gd name="T40" fmla="*/ 1306 w 20000"/>
                <a:gd name="T41" fmla="*/ 19440 h 20000"/>
                <a:gd name="T42" fmla="*/ 0 w 20000"/>
                <a:gd name="T43" fmla="*/ 19440 h 20000"/>
                <a:gd name="T44" fmla="*/ 490 w 20000"/>
                <a:gd name="T45" fmla="*/ 14880 h 20000"/>
                <a:gd name="T46" fmla="*/ 1306 w 20000"/>
                <a:gd name="T47" fmla="*/ 12880 h 20000"/>
                <a:gd name="T48" fmla="*/ 2531 w 20000"/>
                <a:gd name="T49" fmla="*/ 10800 h 20000"/>
                <a:gd name="T50" fmla="*/ 4735 w 20000"/>
                <a:gd name="T51" fmla="*/ 8720 h 20000"/>
                <a:gd name="T52" fmla="*/ 6041 w 20000"/>
                <a:gd name="T53" fmla="*/ 7520 h 20000"/>
                <a:gd name="T54" fmla="*/ 4735 w 20000"/>
                <a:gd name="T55" fmla="*/ 5360 h 20000"/>
                <a:gd name="T56" fmla="*/ 4735 w 20000"/>
                <a:gd name="T57" fmla="*/ 4080 h 20000"/>
                <a:gd name="T58" fmla="*/ 4735 w 20000"/>
                <a:gd name="T59" fmla="*/ 2480 h 20000"/>
                <a:gd name="T60" fmla="*/ 4245 w 20000"/>
                <a:gd name="T61" fmla="*/ 128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000" h="20000">
                  <a:moveTo>
                    <a:pt x="4245" y="1280"/>
                  </a:moveTo>
                  <a:lnTo>
                    <a:pt x="4735" y="800"/>
                  </a:lnTo>
                  <a:lnTo>
                    <a:pt x="7673" y="1280"/>
                  </a:lnTo>
                  <a:lnTo>
                    <a:pt x="8898" y="2080"/>
                  </a:lnTo>
                  <a:lnTo>
                    <a:pt x="9388" y="1280"/>
                  </a:lnTo>
                  <a:lnTo>
                    <a:pt x="11429" y="1280"/>
                  </a:lnTo>
                  <a:lnTo>
                    <a:pt x="14367" y="1280"/>
                  </a:lnTo>
                  <a:lnTo>
                    <a:pt x="16571" y="0"/>
                  </a:lnTo>
                  <a:lnTo>
                    <a:pt x="16571" y="800"/>
                  </a:lnTo>
                  <a:lnTo>
                    <a:pt x="17796" y="1280"/>
                  </a:lnTo>
                  <a:lnTo>
                    <a:pt x="17796" y="2480"/>
                  </a:lnTo>
                  <a:lnTo>
                    <a:pt x="18204" y="4560"/>
                  </a:lnTo>
                  <a:lnTo>
                    <a:pt x="19918" y="7840"/>
                  </a:lnTo>
                  <a:lnTo>
                    <a:pt x="18204" y="9920"/>
                  </a:lnTo>
                  <a:lnTo>
                    <a:pt x="15673" y="14080"/>
                  </a:lnTo>
                  <a:lnTo>
                    <a:pt x="15673" y="18240"/>
                  </a:lnTo>
                  <a:lnTo>
                    <a:pt x="10204" y="18240"/>
                  </a:lnTo>
                  <a:lnTo>
                    <a:pt x="4735" y="18240"/>
                  </a:lnTo>
                  <a:lnTo>
                    <a:pt x="3429" y="18640"/>
                  </a:lnTo>
                  <a:lnTo>
                    <a:pt x="1306" y="19920"/>
                  </a:lnTo>
                  <a:lnTo>
                    <a:pt x="1306" y="19440"/>
                  </a:lnTo>
                  <a:lnTo>
                    <a:pt x="0" y="19440"/>
                  </a:lnTo>
                  <a:lnTo>
                    <a:pt x="490" y="14880"/>
                  </a:lnTo>
                  <a:lnTo>
                    <a:pt x="1306" y="12880"/>
                  </a:lnTo>
                  <a:lnTo>
                    <a:pt x="2531" y="10800"/>
                  </a:lnTo>
                  <a:lnTo>
                    <a:pt x="4735" y="8720"/>
                  </a:lnTo>
                  <a:lnTo>
                    <a:pt x="6041" y="7520"/>
                  </a:lnTo>
                  <a:lnTo>
                    <a:pt x="4735" y="5360"/>
                  </a:lnTo>
                  <a:lnTo>
                    <a:pt x="4735" y="4080"/>
                  </a:lnTo>
                  <a:lnTo>
                    <a:pt x="4735" y="2480"/>
                  </a:lnTo>
                  <a:lnTo>
                    <a:pt x="4245" y="128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58" name="Freeform 95">
              <a:extLst>
                <a:ext uri="{FF2B5EF4-FFF2-40B4-BE49-F238E27FC236}">
                  <a16:creationId xmlns:a16="http://schemas.microsoft.com/office/drawing/2014/main" id="{7A04CF4B-6F39-234F-A6E2-BC03BF85E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080" y="4585818"/>
              <a:ext cx="455313" cy="452631"/>
            </a:xfrm>
            <a:custGeom>
              <a:avLst/>
              <a:gdLst>
                <a:gd name="T0" fmla="*/ 6565 w 20000"/>
                <a:gd name="T1" fmla="*/ 970 h 20000"/>
                <a:gd name="T2" fmla="*/ 8376 w 20000"/>
                <a:gd name="T3" fmla="*/ 734 h 20000"/>
                <a:gd name="T4" fmla="*/ 10212 w 20000"/>
                <a:gd name="T5" fmla="*/ 1112 h 20000"/>
                <a:gd name="T6" fmla="*/ 11200 w 20000"/>
                <a:gd name="T7" fmla="*/ 734 h 20000"/>
                <a:gd name="T8" fmla="*/ 12776 w 20000"/>
                <a:gd name="T9" fmla="*/ 379 h 20000"/>
                <a:gd name="T10" fmla="*/ 13765 w 20000"/>
                <a:gd name="T11" fmla="*/ 142 h 20000"/>
                <a:gd name="T12" fmla="*/ 14729 w 20000"/>
                <a:gd name="T13" fmla="*/ 142 h 20000"/>
                <a:gd name="T14" fmla="*/ 15459 w 20000"/>
                <a:gd name="T15" fmla="*/ 142 h 20000"/>
                <a:gd name="T16" fmla="*/ 16306 w 20000"/>
                <a:gd name="T17" fmla="*/ 734 h 20000"/>
                <a:gd name="T18" fmla="*/ 17271 w 20000"/>
                <a:gd name="T19" fmla="*/ 970 h 20000"/>
                <a:gd name="T20" fmla="*/ 18000 w 20000"/>
                <a:gd name="T21" fmla="*/ 970 h 20000"/>
                <a:gd name="T22" fmla="*/ 18612 w 20000"/>
                <a:gd name="T23" fmla="*/ 1112 h 20000"/>
                <a:gd name="T24" fmla="*/ 19600 w 20000"/>
                <a:gd name="T25" fmla="*/ 2556 h 20000"/>
                <a:gd name="T26" fmla="*/ 19600 w 20000"/>
                <a:gd name="T27" fmla="*/ 3929 h 20000"/>
                <a:gd name="T28" fmla="*/ 18376 w 20000"/>
                <a:gd name="T29" fmla="*/ 5751 h 20000"/>
                <a:gd name="T30" fmla="*/ 17906 w 20000"/>
                <a:gd name="T31" fmla="*/ 7456 h 20000"/>
                <a:gd name="T32" fmla="*/ 17412 w 20000"/>
                <a:gd name="T33" fmla="*/ 8450 h 20000"/>
                <a:gd name="T34" fmla="*/ 17906 w 20000"/>
                <a:gd name="T35" fmla="*/ 9325 h 20000"/>
                <a:gd name="T36" fmla="*/ 18000 w 20000"/>
                <a:gd name="T37" fmla="*/ 10414 h 20000"/>
                <a:gd name="T38" fmla="*/ 18000 w 20000"/>
                <a:gd name="T39" fmla="*/ 12237 h 20000"/>
                <a:gd name="T40" fmla="*/ 19482 w 20000"/>
                <a:gd name="T41" fmla="*/ 14462 h 20000"/>
                <a:gd name="T42" fmla="*/ 17271 w 20000"/>
                <a:gd name="T43" fmla="*/ 15432 h 20000"/>
                <a:gd name="T44" fmla="*/ 17035 w 20000"/>
                <a:gd name="T45" fmla="*/ 16781 h 20000"/>
                <a:gd name="T46" fmla="*/ 16682 w 20000"/>
                <a:gd name="T47" fmla="*/ 18130 h 20000"/>
                <a:gd name="T48" fmla="*/ 17906 w 20000"/>
                <a:gd name="T49" fmla="*/ 19006 h 20000"/>
                <a:gd name="T50" fmla="*/ 18000 w 20000"/>
                <a:gd name="T51" fmla="*/ 19976 h 20000"/>
                <a:gd name="T52" fmla="*/ 17271 w 20000"/>
                <a:gd name="T53" fmla="*/ 19598 h 20000"/>
                <a:gd name="T54" fmla="*/ 15459 w 20000"/>
                <a:gd name="T55" fmla="*/ 17988 h 20000"/>
                <a:gd name="T56" fmla="*/ 14847 w 20000"/>
                <a:gd name="T57" fmla="*/ 18367 h 20000"/>
                <a:gd name="T58" fmla="*/ 13506 w 20000"/>
                <a:gd name="T59" fmla="*/ 17396 h 20000"/>
                <a:gd name="T60" fmla="*/ 12165 w 20000"/>
                <a:gd name="T61" fmla="*/ 17160 h 20000"/>
                <a:gd name="T62" fmla="*/ 11200 w 20000"/>
                <a:gd name="T63" fmla="*/ 17396 h 20000"/>
                <a:gd name="T64" fmla="*/ 10353 w 20000"/>
                <a:gd name="T65" fmla="*/ 17396 h 20000"/>
                <a:gd name="T66" fmla="*/ 10212 w 20000"/>
                <a:gd name="T67" fmla="*/ 16047 h 20000"/>
                <a:gd name="T68" fmla="*/ 9976 w 20000"/>
                <a:gd name="T69" fmla="*/ 14201 h 20000"/>
                <a:gd name="T70" fmla="*/ 8753 w 20000"/>
                <a:gd name="T71" fmla="*/ 12852 h 20000"/>
                <a:gd name="T72" fmla="*/ 7647 w 20000"/>
                <a:gd name="T73" fmla="*/ 13586 h 20000"/>
                <a:gd name="T74" fmla="*/ 6565 w 20000"/>
                <a:gd name="T75" fmla="*/ 13964 h 20000"/>
                <a:gd name="T76" fmla="*/ 4847 w 20000"/>
                <a:gd name="T77" fmla="*/ 13231 h 20000"/>
                <a:gd name="T78" fmla="*/ 4612 w 20000"/>
                <a:gd name="T79" fmla="*/ 12379 h 20000"/>
                <a:gd name="T80" fmla="*/ 1929 w 20000"/>
                <a:gd name="T81" fmla="*/ 11882 h 20000"/>
                <a:gd name="T82" fmla="*/ 729 w 20000"/>
                <a:gd name="T83" fmla="*/ 11882 h 20000"/>
                <a:gd name="T84" fmla="*/ 376 w 20000"/>
                <a:gd name="T85" fmla="*/ 11645 h 20000"/>
                <a:gd name="T86" fmla="*/ 729 w 20000"/>
                <a:gd name="T87" fmla="*/ 10414 h 20000"/>
                <a:gd name="T88" fmla="*/ 1435 w 20000"/>
                <a:gd name="T89" fmla="*/ 10651 h 20000"/>
                <a:gd name="T90" fmla="*/ 2306 w 20000"/>
                <a:gd name="T91" fmla="*/ 10414 h 20000"/>
                <a:gd name="T92" fmla="*/ 3035 w 20000"/>
                <a:gd name="T93" fmla="*/ 10296 h 20000"/>
                <a:gd name="T94" fmla="*/ 4000 w 20000"/>
                <a:gd name="T95" fmla="*/ 9041 h 20000"/>
                <a:gd name="T96" fmla="*/ 4518 w 20000"/>
                <a:gd name="T97" fmla="*/ 7456 h 20000"/>
                <a:gd name="T98" fmla="*/ 5224 w 20000"/>
                <a:gd name="T99" fmla="*/ 6722 h 20000"/>
                <a:gd name="T100" fmla="*/ 5835 w 20000"/>
                <a:gd name="T101" fmla="*/ 5278 h 20000"/>
                <a:gd name="T102" fmla="*/ 6071 w 20000"/>
                <a:gd name="T103" fmla="*/ 3550 h 20000"/>
                <a:gd name="T104" fmla="*/ 6565 w 20000"/>
                <a:gd name="T105" fmla="*/ 170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00" h="20000">
                  <a:moveTo>
                    <a:pt x="6565" y="1704"/>
                  </a:moveTo>
                  <a:lnTo>
                    <a:pt x="6565" y="1112"/>
                  </a:lnTo>
                  <a:lnTo>
                    <a:pt x="6565" y="970"/>
                  </a:lnTo>
                  <a:lnTo>
                    <a:pt x="7059" y="615"/>
                  </a:lnTo>
                  <a:lnTo>
                    <a:pt x="7647" y="142"/>
                  </a:lnTo>
                  <a:lnTo>
                    <a:pt x="8376" y="734"/>
                  </a:lnTo>
                  <a:lnTo>
                    <a:pt x="8988" y="970"/>
                  </a:lnTo>
                  <a:lnTo>
                    <a:pt x="9624" y="1112"/>
                  </a:lnTo>
                  <a:lnTo>
                    <a:pt x="10212" y="1112"/>
                  </a:lnTo>
                  <a:lnTo>
                    <a:pt x="10588" y="1349"/>
                  </a:lnTo>
                  <a:lnTo>
                    <a:pt x="10965" y="734"/>
                  </a:lnTo>
                  <a:lnTo>
                    <a:pt x="11200" y="734"/>
                  </a:lnTo>
                  <a:lnTo>
                    <a:pt x="11788" y="734"/>
                  </a:lnTo>
                  <a:lnTo>
                    <a:pt x="12165" y="615"/>
                  </a:lnTo>
                  <a:lnTo>
                    <a:pt x="12776" y="379"/>
                  </a:lnTo>
                  <a:lnTo>
                    <a:pt x="13129" y="379"/>
                  </a:lnTo>
                  <a:lnTo>
                    <a:pt x="13506" y="379"/>
                  </a:lnTo>
                  <a:lnTo>
                    <a:pt x="13765" y="142"/>
                  </a:lnTo>
                  <a:lnTo>
                    <a:pt x="13859" y="0"/>
                  </a:lnTo>
                  <a:lnTo>
                    <a:pt x="14353" y="142"/>
                  </a:lnTo>
                  <a:lnTo>
                    <a:pt x="14729" y="142"/>
                  </a:lnTo>
                  <a:lnTo>
                    <a:pt x="14847" y="379"/>
                  </a:lnTo>
                  <a:lnTo>
                    <a:pt x="15341" y="379"/>
                  </a:lnTo>
                  <a:lnTo>
                    <a:pt x="15459" y="142"/>
                  </a:lnTo>
                  <a:lnTo>
                    <a:pt x="15835" y="142"/>
                  </a:lnTo>
                  <a:lnTo>
                    <a:pt x="16306" y="379"/>
                  </a:lnTo>
                  <a:lnTo>
                    <a:pt x="16306" y="734"/>
                  </a:lnTo>
                  <a:lnTo>
                    <a:pt x="16682" y="970"/>
                  </a:lnTo>
                  <a:lnTo>
                    <a:pt x="17035" y="1112"/>
                  </a:lnTo>
                  <a:lnTo>
                    <a:pt x="17271" y="970"/>
                  </a:lnTo>
                  <a:lnTo>
                    <a:pt x="17412" y="734"/>
                  </a:lnTo>
                  <a:lnTo>
                    <a:pt x="17412" y="970"/>
                  </a:lnTo>
                  <a:lnTo>
                    <a:pt x="18000" y="970"/>
                  </a:lnTo>
                  <a:lnTo>
                    <a:pt x="18000" y="734"/>
                  </a:lnTo>
                  <a:lnTo>
                    <a:pt x="18235" y="734"/>
                  </a:lnTo>
                  <a:lnTo>
                    <a:pt x="18612" y="1112"/>
                  </a:lnTo>
                  <a:lnTo>
                    <a:pt x="19482" y="1704"/>
                  </a:lnTo>
                  <a:lnTo>
                    <a:pt x="19600" y="2083"/>
                  </a:lnTo>
                  <a:lnTo>
                    <a:pt x="19600" y="2556"/>
                  </a:lnTo>
                  <a:lnTo>
                    <a:pt x="19600" y="2935"/>
                  </a:lnTo>
                  <a:lnTo>
                    <a:pt x="19976" y="3550"/>
                  </a:lnTo>
                  <a:lnTo>
                    <a:pt x="19600" y="3929"/>
                  </a:lnTo>
                  <a:lnTo>
                    <a:pt x="18988" y="4544"/>
                  </a:lnTo>
                  <a:lnTo>
                    <a:pt x="18612" y="5136"/>
                  </a:lnTo>
                  <a:lnTo>
                    <a:pt x="18376" y="5751"/>
                  </a:lnTo>
                  <a:lnTo>
                    <a:pt x="18235" y="7101"/>
                  </a:lnTo>
                  <a:lnTo>
                    <a:pt x="18235" y="7219"/>
                  </a:lnTo>
                  <a:lnTo>
                    <a:pt x="17906" y="7456"/>
                  </a:lnTo>
                  <a:lnTo>
                    <a:pt x="17647" y="8071"/>
                  </a:lnTo>
                  <a:lnTo>
                    <a:pt x="17412" y="8331"/>
                  </a:lnTo>
                  <a:lnTo>
                    <a:pt x="17412" y="8450"/>
                  </a:lnTo>
                  <a:lnTo>
                    <a:pt x="17647" y="8805"/>
                  </a:lnTo>
                  <a:lnTo>
                    <a:pt x="17906" y="9041"/>
                  </a:lnTo>
                  <a:lnTo>
                    <a:pt x="17906" y="9325"/>
                  </a:lnTo>
                  <a:lnTo>
                    <a:pt x="17906" y="9680"/>
                  </a:lnTo>
                  <a:lnTo>
                    <a:pt x="18000" y="10296"/>
                  </a:lnTo>
                  <a:lnTo>
                    <a:pt x="18000" y="10414"/>
                  </a:lnTo>
                  <a:lnTo>
                    <a:pt x="18000" y="10888"/>
                  </a:lnTo>
                  <a:lnTo>
                    <a:pt x="18000" y="11408"/>
                  </a:lnTo>
                  <a:lnTo>
                    <a:pt x="18000" y="12237"/>
                  </a:lnTo>
                  <a:lnTo>
                    <a:pt x="18376" y="12852"/>
                  </a:lnTo>
                  <a:lnTo>
                    <a:pt x="18988" y="13491"/>
                  </a:lnTo>
                  <a:lnTo>
                    <a:pt x="19482" y="14462"/>
                  </a:lnTo>
                  <a:lnTo>
                    <a:pt x="17412" y="14556"/>
                  </a:lnTo>
                  <a:lnTo>
                    <a:pt x="17412" y="14840"/>
                  </a:lnTo>
                  <a:lnTo>
                    <a:pt x="17271" y="15432"/>
                  </a:lnTo>
                  <a:lnTo>
                    <a:pt x="16918" y="15811"/>
                  </a:lnTo>
                  <a:lnTo>
                    <a:pt x="17035" y="16047"/>
                  </a:lnTo>
                  <a:lnTo>
                    <a:pt x="17035" y="16781"/>
                  </a:lnTo>
                  <a:lnTo>
                    <a:pt x="16918" y="17160"/>
                  </a:lnTo>
                  <a:lnTo>
                    <a:pt x="16918" y="17633"/>
                  </a:lnTo>
                  <a:lnTo>
                    <a:pt x="16682" y="18130"/>
                  </a:lnTo>
                  <a:lnTo>
                    <a:pt x="16918" y="18367"/>
                  </a:lnTo>
                  <a:lnTo>
                    <a:pt x="17412" y="18722"/>
                  </a:lnTo>
                  <a:lnTo>
                    <a:pt x="17906" y="19006"/>
                  </a:lnTo>
                  <a:lnTo>
                    <a:pt x="17906" y="18722"/>
                  </a:lnTo>
                  <a:lnTo>
                    <a:pt x="18235" y="18722"/>
                  </a:lnTo>
                  <a:lnTo>
                    <a:pt x="18000" y="19976"/>
                  </a:lnTo>
                  <a:lnTo>
                    <a:pt x="18000" y="19716"/>
                  </a:lnTo>
                  <a:lnTo>
                    <a:pt x="17412" y="19976"/>
                  </a:lnTo>
                  <a:lnTo>
                    <a:pt x="17271" y="19598"/>
                  </a:lnTo>
                  <a:lnTo>
                    <a:pt x="16682" y="18722"/>
                  </a:lnTo>
                  <a:lnTo>
                    <a:pt x="16071" y="18722"/>
                  </a:lnTo>
                  <a:lnTo>
                    <a:pt x="15459" y="17988"/>
                  </a:lnTo>
                  <a:lnTo>
                    <a:pt x="15341" y="17988"/>
                  </a:lnTo>
                  <a:lnTo>
                    <a:pt x="15341" y="18367"/>
                  </a:lnTo>
                  <a:lnTo>
                    <a:pt x="14847" y="18367"/>
                  </a:lnTo>
                  <a:lnTo>
                    <a:pt x="14471" y="18367"/>
                  </a:lnTo>
                  <a:lnTo>
                    <a:pt x="13765" y="17988"/>
                  </a:lnTo>
                  <a:lnTo>
                    <a:pt x="13506" y="17396"/>
                  </a:lnTo>
                  <a:lnTo>
                    <a:pt x="12776" y="17988"/>
                  </a:lnTo>
                  <a:lnTo>
                    <a:pt x="12541" y="17396"/>
                  </a:lnTo>
                  <a:lnTo>
                    <a:pt x="12165" y="17160"/>
                  </a:lnTo>
                  <a:lnTo>
                    <a:pt x="12165" y="17396"/>
                  </a:lnTo>
                  <a:lnTo>
                    <a:pt x="11788" y="17160"/>
                  </a:lnTo>
                  <a:lnTo>
                    <a:pt x="11200" y="17396"/>
                  </a:lnTo>
                  <a:lnTo>
                    <a:pt x="10706" y="17396"/>
                  </a:lnTo>
                  <a:lnTo>
                    <a:pt x="10588" y="17633"/>
                  </a:lnTo>
                  <a:lnTo>
                    <a:pt x="10353" y="17396"/>
                  </a:lnTo>
                  <a:lnTo>
                    <a:pt x="10353" y="17018"/>
                  </a:lnTo>
                  <a:lnTo>
                    <a:pt x="10353" y="16166"/>
                  </a:lnTo>
                  <a:lnTo>
                    <a:pt x="10212" y="16047"/>
                  </a:lnTo>
                  <a:lnTo>
                    <a:pt x="9718" y="15574"/>
                  </a:lnTo>
                  <a:lnTo>
                    <a:pt x="10212" y="14840"/>
                  </a:lnTo>
                  <a:lnTo>
                    <a:pt x="9976" y="14201"/>
                  </a:lnTo>
                  <a:lnTo>
                    <a:pt x="9718" y="13491"/>
                  </a:lnTo>
                  <a:lnTo>
                    <a:pt x="8753" y="13491"/>
                  </a:lnTo>
                  <a:lnTo>
                    <a:pt x="8753" y="12852"/>
                  </a:lnTo>
                  <a:lnTo>
                    <a:pt x="8141" y="12970"/>
                  </a:lnTo>
                  <a:lnTo>
                    <a:pt x="7647" y="13231"/>
                  </a:lnTo>
                  <a:lnTo>
                    <a:pt x="7647" y="13586"/>
                  </a:lnTo>
                  <a:lnTo>
                    <a:pt x="7412" y="13586"/>
                  </a:lnTo>
                  <a:lnTo>
                    <a:pt x="7412" y="13964"/>
                  </a:lnTo>
                  <a:lnTo>
                    <a:pt x="6565" y="13964"/>
                  </a:lnTo>
                  <a:lnTo>
                    <a:pt x="6447" y="14201"/>
                  </a:lnTo>
                  <a:lnTo>
                    <a:pt x="5482" y="14201"/>
                  </a:lnTo>
                  <a:lnTo>
                    <a:pt x="4847" y="13231"/>
                  </a:lnTo>
                  <a:lnTo>
                    <a:pt x="4847" y="12970"/>
                  </a:lnTo>
                  <a:lnTo>
                    <a:pt x="4612" y="12615"/>
                  </a:lnTo>
                  <a:lnTo>
                    <a:pt x="4612" y="12379"/>
                  </a:lnTo>
                  <a:lnTo>
                    <a:pt x="4518" y="11882"/>
                  </a:lnTo>
                  <a:lnTo>
                    <a:pt x="3882" y="11882"/>
                  </a:lnTo>
                  <a:lnTo>
                    <a:pt x="1929" y="11882"/>
                  </a:lnTo>
                  <a:lnTo>
                    <a:pt x="1435" y="12000"/>
                  </a:lnTo>
                  <a:lnTo>
                    <a:pt x="1082" y="11882"/>
                  </a:lnTo>
                  <a:lnTo>
                    <a:pt x="729" y="11882"/>
                  </a:lnTo>
                  <a:lnTo>
                    <a:pt x="94" y="11882"/>
                  </a:lnTo>
                  <a:lnTo>
                    <a:pt x="0" y="11645"/>
                  </a:lnTo>
                  <a:lnTo>
                    <a:pt x="376" y="11645"/>
                  </a:lnTo>
                  <a:lnTo>
                    <a:pt x="376" y="11030"/>
                  </a:lnTo>
                  <a:lnTo>
                    <a:pt x="729" y="10651"/>
                  </a:lnTo>
                  <a:lnTo>
                    <a:pt x="729" y="10414"/>
                  </a:lnTo>
                  <a:lnTo>
                    <a:pt x="965" y="10414"/>
                  </a:lnTo>
                  <a:lnTo>
                    <a:pt x="1082" y="10651"/>
                  </a:lnTo>
                  <a:lnTo>
                    <a:pt x="1435" y="10651"/>
                  </a:lnTo>
                  <a:lnTo>
                    <a:pt x="1694" y="10296"/>
                  </a:lnTo>
                  <a:lnTo>
                    <a:pt x="2071" y="10296"/>
                  </a:lnTo>
                  <a:lnTo>
                    <a:pt x="2306" y="10414"/>
                  </a:lnTo>
                  <a:lnTo>
                    <a:pt x="2541" y="10888"/>
                  </a:lnTo>
                  <a:lnTo>
                    <a:pt x="2918" y="10414"/>
                  </a:lnTo>
                  <a:lnTo>
                    <a:pt x="3035" y="10296"/>
                  </a:lnTo>
                  <a:lnTo>
                    <a:pt x="3506" y="10059"/>
                  </a:lnTo>
                  <a:lnTo>
                    <a:pt x="3882" y="9680"/>
                  </a:lnTo>
                  <a:lnTo>
                    <a:pt x="4000" y="9041"/>
                  </a:lnTo>
                  <a:lnTo>
                    <a:pt x="4000" y="8450"/>
                  </a:lnTo>
                  <a:lnTo>
                    <a:pt x="4000" y="7834"/>
                  </a:lnTo>
                  <a:lnTo>
                    <a:pt x="4518" y="7456"/>
                  </a:lnTo>
                  <a:lnTo>
                    <a:pt x="4612" y="7219"/>
                  </a:lnTo>
                  <a:lnTo>
                    <a:pt x="4847" y="6722"/>
                  </a:lnTo>
                  <a:lnTo>
                    <a:pt x="5224" y="6722"/>
                  </a:lnTo>
                  <a:lnTo>
                    <a:pt x="5835" y="6130"/>
                  </a:lnTo>
                  <a:lnTo>
                    <a:pt x="5835" y="5751"/>
                  </a:lnTo>
                  <a:lnTo>
                    <a:pt x="5835" y="5278"/>
                  </a:lnTo>
                  <a:lnTo>
                    <a:pt x="5835" y="4639"/>
                  </a:lnTo>
                  <a:lnTo>
                    <a:pt x="6071" y="4166"/>
                  </a:lnTo>
                  <a:lnTo>
                    <a:pt x="6071" y="3550"/>
                  </a:lnTo>
                  <a:lnTo>
                    <a:pt x="6447" y="2698"/>
                  </a:lnTo>
                  <a:lnTo>
                    <a:pt x="6565" y="2320"/>
                  </a:lnTo>
                  <a:lnTo>
                    <a:pt x="6565" y="170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59" name="Freeform 94">
              <a:extLst>
                <a:ext uri="{FF2B5EF4-FFF2-40B4-BE49-F238E27FC236}">
                  <a16:creationId xmlns:a16="http://schemas.microsoft.com/office/drawing/2014/main" id="{8A6BBEE8-4B7D-CD44-B532-9EE921991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664" y="4450566"/>
              <a:ext cx="302650" cy="208908"/>
            </a:xfrm>
            <a:custGeom>
              <a:avLst/>
              <a:gdLst>
                <a:gd name="T0" fmla="*/ 2014 w 20000"/>
                <a:gd name="T1" fmla="*/ 7661 h 20000"/>
                <a:gd name="T2" fmla="*/ 3110 w 20000"/>
                <a:gd name="T3" fmla="*/ 7404 h 20000"/>
                <a:gd name="T4" fmla="*/ 4558 w 20000"/>
                <a:gd name="T5" fmla="*/ 6375 h 20000"/>
                <a:gd name="T6" fmla="*/ 5512 w 20000"/>
                <a:gd name="T7" fmla="*/ 6375 h 20000"/>
                <a:gd name="T8" fmla="*/ 6784 w 20000"/>
                <a:gd name="T9" fmla="*/ 6067 h 20000"/>
                <a:gd name="T10" fmla="*/ 6784 w 20000"/>
                <a:gd name="T11" fmla="*/ 4781 h 20000"/>
                <a:gd name="T12" fmla="*/ 8763 w 20000"/>
                <a:gd name="T13" fmla="*/ 3959 h 20000"/>
                <a:gd name="T14" fmla="*/ 9682 w 20000"/>
                <a:gd name="T15" fmla="*/ 3136 h 20000"/>
                <a:gd name="T16" fmla="*/ 10777 w 20000"/>
                <a:gd name="T17" fmla="*/ 1851 h 20000"/>
                <a:gd name="T18" fmla="*/ 12085 w 20000"/>
                <a:gd name="T19" fmla="*/ 0 h 20000"/>
                <a:gd name="T20" fmla="*/ 13004 w 20000"/>
                <a:gd name="T21" fmla="*/ 514 h 20000"/>
                <a:gd name="T22" fmla="*/ 14099 w 20000"/>
                <a:gd name="T23" fmla="*/ 3445 h 20000"/>
                <a:gd name="T24" fmla="*/ 13887 w 20000"/>
                <a:gd name="T25" fmla="*/ 4216 h 20000"/>
                <a:gd name="T26" fmla="*/ 14099 w 20000"/>
                <a:gd name="T27" fmla="*/ 5296 h 20000"/>
                <a:gd name="T28" fmla="*/ 15018 w 20000"/>
                <a:gd name="T29" fmla="*/ 6067 h 20000"/>
                <a:gd name="T30" fmla="*/ 16466 w 20000"/>
                <a:gd name="T31" fmla="*/ 6889 h 20000"/>
                <a:gd name="T32" fmla="*/ 17739 w 20000"/>
                <a:gd name="T33" fmla="*/ 8792 h 20000"/>
                <a:gd name="T34" fmla="*/ 18304 w 20000"/>
                <a:gd name="T35" fmla="*/ 9563 h 20000"/>
                <a:gd name="T36" fmla="*/ 18869 w 20000"/>
                <a:gd name="T37" fmla="*/ 11105 h 20000"/>
                <a:gd name="T38" fmla="*/ 19965 w 20000"/>
                <a:gd name="T39" fmla="*/ 13316 h 20000"/>
                <a:gd name="T40" fmla="*/ 19223 w 20000"/>
                <a:gd name="T41" fmla="*/ 13830 h 20000"/>
                <a:gd name="T42" fmla="*/ 18304 w 20000"/>
                <a:gd name="T43" fmla="*/ 13316 h 20000"/>
                <a:gd name="T44" fmla="*/ 16996 w 20000"/>
                <a:gd name="T45" fmla="*/ 13008 h 20000"/>
                <a:gd name="T46" fmla="*/ 16466 w 20000"/>
                <a:gd name="T47" fmla="*/ 13830 h 20000"/>
                <a:gd name="T48" fmla="*/ 15371 w 20000"/>
                <a:gd name="T49" fmla="*/ 13830 h 20000"/>
                <a:gd name="T50" fmla="*/ 13887 w 20000"/>
                <a:gd name="T51" fmla="*/ 14602 h 20000"/>
                <a:gd name="T52" fmla="*/ 12650 w 20000"/>
                <a:gd name="T53" fmla="*/ 14602 h 20000"/>
                <a:gd name="T54" fmla="*/ 11519 w 20000"/>
                <a:gd name="T55" fmla="*/ 15424 h 20000"/>
                <a:gd name="T56" fmla="*/ 9682 w 20000"/>
                <a:gd name="T57" fmla="*/ 15116 h 20000"/>
                <a:gd name="T58" fmla="*/ 7668 w 20000"/>
                <a:gd name="T59" fmla="*/ 13316 h 20000"/>
                <a:gd name="T60" fmla="*/ 6007 w 20000"/>
                <a:gd name="T61" fmla="*/ 15116 h 20000"/>
                <a:gd name="T62" fmla="*/ 6007 w 20000"/>
                <a:gd name="T63" fmla="*/ 16710 h 20000"/>
                <a:gd name="T64" fmla="*/ 4417 w 20000"/>
                <a:gd name="T65" fmla="*/ 16710 h 20000"/>
                <a:gd name="T66" fmla="*/ 2968 w 20000"/>
                <a:gd name="T67" fmla="*/ 18560 h 20000"/>
                <a:gd name="T68" fmla="*/ 2014 w 20000"/>
                <a:gd name="T69" fmla="*/ 19383 h 20000"/>
                <a:gd name="T70" fmla="*/ 2014 w 20000"/>
                <a:gd name="T71" fmla="*/ 18046 h 20000"/>
                <a:gd name="T72" fmla="*/ 742 w 20000"/>
                <a:gd name="T73" fmla="*/ 15116 h 20000"/>
                <a:gd name="T74" fmla="*/ 212 w 20000"/>
                <a:gd name="T75" fmla="*/ 13316 h 20000"/>
                <a:gd name="T76" fmla="*/ 0 w 20000"/>
                <a:gd name="T77" fmla="*/ 11105 h 20000"/>
                <a:gd name="T78" fmla="*/ 742 w 20000"/>
                <a:gd name="T79" fmla="*/ 879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000" h="20000">
                  <a:moveTo>
                    <a:pt x="1449" y="8175"/>
                  </a:moveTo>
                  <a:lnTo>
                    <a:pt x="2014" y="7661"/>
                  </a:lnTo>
                  <a:lnTo>
                    <a:pt x="2968" y="6889"/>
                  </a:lnTo>
                  <a:lnTo>
                    <a:pt x="3110" y="7404"/>
                  </a:lnTo>
                  <a:lnTo>
                    <a:pt x="3852" y="6889"/>
                  </a:lnTo>
                  <a:lnTo>
                    <a:pt x="4558" y="6375"/>
                  </a:lnTo>
                  <a:lnTo>
                    <a:pt x="4947" y="6889"/>
                  </a:lnTo>
                  <a:lnTo>
                    <a:pt x="5512" y="6375"/>
                  </a:lnTo>
                  <a:lnTo>
                    <a:pt x="5866" y="6375"/>
                  </a:lnTo>
                  <a:lnTo>
                    <a:pt x="6784" y="6067"/>
                  </a:lnTo>
                  <a:lnTo>
                    <a:pt x="6961" y="5296"/>
                  </a:lnTo>
                  <a:lnTo>
                    <a:pt x="6784" y="4781"/>
                  </a:lnTo>
                  <a:lnTo>
                    <a:pt x="7314" y="4216"/>
                  </a:lnTo>
                  <a:lnTo>
                    <a:pt x="8763" y="3959"/>
                  </a:lnTo>
                  <a:lnTo>
                    <a:pt x="9329" y="3445"/>
                  </a:lnTo>
                  <a:lnTo>
                    <a:pt x="9682" y="3136"/>
                  </a:lnTo>
                  <a:lnTo>
                    <a:pt x="10247" y="2108"/>
                  </a:lnTo>
                  <a:lnTo>
                    <a:pt x="10777" y="1851"/>
                  </a:lnTo>
                  <a:lnTo>
                    <a:pt x="11166" y="514"/>
                  </a:lnTo>
                  <a:lnTo>
                    <a:pt x="12085" y="0"/>
                  </a:lnTo>
                  <a:lnTo>
                    <a:pt x="12650" y="0"/>
                  </a:lnTo>
                  <a:lnTo>
                    <a:pt x="13004" y="514"/>
                  </a:lnTo>
                  <a:lnTo>
                    <a:pt x="13887" y="2108"/>
                  </a:lnTo>
                  <a:lnTo>
                    <a:pt x="14099" y="3445"/>
                  </a:lnTo>
                  <a:lnTo>
                    <a:pt x="13534" y="3959"/>
                  </a:lnTo>
                  <a:lnTo>
                    <a:pt x="13887" y="4216"/>
                  </a:lnTo>
                  <a:lnTo>
                    <a:pt x="13887" y="4781"/>
                  </a:lnTo>
                  <a:lnTo>
                    <a:pt x="14099" y="5296"/>
                  </a:lnTo>
                  <a:lnTo>
                    <a:pt x="15018" y="5296"/>
                  </a:lnTo>
                  <a:lnTo>
                    <a:pt x="15018" y="6067"/>
                  </a:lnTo>
                  <a:lnTo>
                    <a:pt x="15901" y="6067"/>
                  </a:lnTo>
                  <a:lnTo>
                    <a:pt x="16466" y="6889"/>
                  </a:lnTo>
                  <a:lnTo>
                    <a:pt x="16855" y="8792"/>
                  </a:lnTo>
                  <a:lnTo>
                    <a:pt x="17739" y="8792"/>
                  </a:lnTo>
                  <a:lnTo>
                    <a:pt x="17915" y="9563"/>
                  </a:lnTo>
                  <a:lnTo>
                    <a:pt x="18304" y="9563"/>
                  </a:lnTo>
                  <a:lnTo>
                    <a:pt x="18481" y="9820"/>
                  </a:lnTo>
                  <a:lnTo>
                    <a:pt x="18869" y="11105"/>
                  </a:lnTo>
                  <a:lnTo>
                    <a:pt x="19753" y="11928"/>
                  </a:lnTo>
                  <a:lnTo>
                    <a:pt x="19965" y="13316"/>
                  </a:lnTo>
                  <a:lnTo>
                    <a:pt x="19399" y="13316"/>
                  </a:lnTo>
                  <a:lnTo>
                    <a:pt x="19223" y="13830"/>
                  </a:lnTo>
                  <a:lnTo>
                    <a:pt x="18481" y="13830"/>
                  </a:lnTo>
                  <a:lnTo>
                    <a:pt x="18304" y="13316"/>
                  </a:lnTo>
                  <a:lnTo>
                    <a:pt x="17739" y="13316"/>
                  </a:lnTo>
                  <a:lnTo>
                    <a:pt x="16996" y="13008"/>
                  </a:lnTo>
                  <a:lnTo>
                    <a:pt x="16855" y="13316"/>
                  </a:lnTo>
                  <a:lnTo>
                    <a:pt x="16466" y="13830"/>
                  </a:lnTo>
                  <a:lnTo>
                    <a:pt x="15901" y="13830"/>
                  </a:lnTo>
                  <a:lnTo>
                    <a:pt x="15371" y="13830"/>
                  </a:lnTo>
                  <a:lnTo>
                    <a:pt x="14452" y="14344"/>
                  </a:lnTo>
                  <a:lnTo>
                    <a:pt x="13887" y="14602"/>
                  </a:lnTo>
                  <a:lnTo>
                    <a:pt x="13004" y="14602"/>
                  </a:lnTo>
                  <a:lnTo>
                    <a:pt x="12650" y="14602"/>
                  </a:lnTo>
                  <a:lnTo>
                    <a:pt x="12085" y="15938"/>
                  </a:lnTo>
                  <a:lnTo>
                    <a:pt x="11519" y="15424"/>
                  </a:lnTo>
                  <a:lnTo>
                    <a:pt x="10636" y="15424"/>
                  </a:lnTo>
                  <a:lnTo>
                    <a:pt x="9682" y="15116"/>
                  </a:lnTo>
                  <a:lnTo>
                    <a:pt x="8763" y="14602"/>
                  </a:lnTo>
                  <a:lnTo>
                    <a:pt x="7668" y="13316"/>
                  </a:lnTo>
                  <a:lnTo>
                    <a:pt x="6784" y="14344"/>
                  </a:lnTo>
                  <a:lnTo>
                    <a:pt x="6007" y="15116"/>
                  </a:lnTo>
                  <a:lnTo>
                    <a:pt x="6007" y="15424"/>
                  </a:lnTo>
                  <a:lnTo>
                    <a:pt x="6007" y="16710"/>
                  </a:lnTo>
                  <a:lnTo>
                    <a:pt x="5300" y="16710"/>
                  </a:lnTo>
                  <a:lnTo>
                    <a:pt x="4417" y="16710"/>
                  </a:lnTo>
                  <a:lnTo>
                    <a:pt x="3110" y="16710"/>
                  </a:lnTo>
                  <a:lnTo>
                    <a:pt x="2968" y="18560"/>
                  </a:lnTo>
                  <a:lnTo>
                    <a:pt x="2191" y="19949"/>
                  </a:lnTo>
                  <a:lnTo>
                    <a:pt x="2014" y="19383"/>
                  </a:lnTo>
                  <a:lnTo>
                    <a:pt x="2191" y="18046"/>
                  </a:lnTo>
                  <a:lnTo>
                    <a:pt x="2014" y="18046"/>
                  </a:lnTo>
                  <a:lnTo>
                    <a:pt x="742" y="16452"/>
                  </a:lnTo>
                  <a:lnTo>
                    <a:pt x="742" y="15116"/>
                  </a:lnTo>
                  <a:lnTo>
                    <a:pt x="212" y="14602"/>
                  </a:lnTo>
                  <a:lnTo>
                    <a:pt x="212" y="13316"/>
                  </a:lnTo>
                  <a:lnTo>
                    <a:pt x="0" y="13008"/>
                  </a:lnTo>
                  <a:lnTo>
                    <a:pt x="0" y="11105"/>
                  </a:lnTo>
                  <a:lnTo>
                    <a:pt x="212" y="10900"/>
                  </a:lnTo>
                  <a:lnTo>
                    <a:pt x="742" y="8792"/>
                  </a:lnTo>
                  <a:lnTo>
                    <a:pt x="1449" y="817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60" name="Freeform 93">
              <a:extLst>
                <a:ext uri="{FF2B5EF4-FFF2-40B4-BE49-F238E27FC236}">
                  <a16:creationId xmlns:a16="http://schemas.microsoft.com/office/drawing/2014/main" id="{E2F08BF5-1B8F-A94F-A1F5-68FD9C175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870" y="5418770"/>
              <a:ext cx="53566" cy="56244"/>
            </a:xfrm>
            <a:custGeom>
              <a:avLst/>
              <a:gdLst>
                <a:gd name="T0" fmla="*/ 5253 w 20000"/>
                <a:gd name="T1" fmla="*/ 3077 h 20000"/>
                <a:gd name="T2" fmla="*/ 13535 w 20000"/>
                <a:gd name="T3" fmla="*/ 0 h 20000"/>
                <a:gd name="T4" fmla="*/ 16566 w 20000"/>
                <a:gd name="T5" fmla="*/ 1923 h 20000"/>
                <a:gd name="T6" fmla="*/ 19798 w 20000"/>
                <a:gd name="T7" fmla="*/ 6923 h 20000"/>
                <a:gd name="T8" fmla="*/ 18586 w 20000"/>
                <a:gd name="T9" fmla="*/ 9808 h 20000"/>
                <a:gd name="T10" fmla="*/ 18586 w 20000"/>
                <a:gd name="T11" fmla="*/ 12885 h 20000"/>
                <a:gd name="T12" fmla="*/ 9495 w 20000"/>
                <a:gd name="T13" fmla="*/ 14808 h 20000"/>
                <a:gd name="T14" fmla="*/ 8283 w 20000"/>
                <a:gd name="T15" fmla="*/ 19808 h 20000"/>
                <a:gd name="T16" fmla="*/ 3232 w 20000"/>
                <a:gd name="T17" fmla="*/ 17885 h 20000"/>
                <a:gd name="T18" fmla="*/ 808 w 20000"/>
                <a:gd name="T19" fmla="*/ 11923 h 20000"/>
                <a:gd name="T20" fmla="*/ 0 w 20000"/>
                <a:gd name="T21" fmla="*/ 9808 h 20000"/>
                <a:gd name="T22" fmla="*/ 808 w 20000"/>
                <a:gd name="T23" fmla="*/ 7885 h 20000"/>
                <a:gd name="T24" fmla="*/ 5253 w 20000"/>
                <a:gd name="T25" fmla="*/ 307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5253" y="3077"/>
                  </a:moveTo>
                  <a:lnTo>
                    <a:pt x="13535" y="0"/>
                  </a:lnTo>
                  <a:lnTo>
                    <a:pt x="16566" y="1923"/>
                  </a:lnTo>
                  <a:lnTo>
                    <a:pt x="19798" y="6923"/>
                  </a:lnTo>
                  <a:lnTo>
                    <a:pt x="18586" y="9808"/>
                  </a:lnTo>
                  <a:lnTo>
                    <a:pt x="18586" y="12885"/>
                  </a:lnTo>
                  <a:lnTo>
                    <a:pt x="9495" y="14808"/>
                  </a:lnTo>
                  <a:lnTo>
                    <a:pt x="8283" y="19808"/>
                  </a:lnTo>
                  <a:lnTo>
                    <a:pt x="3232" y="17885"/>
                  </a:lnTo>
                  <a:lnTo>
                    <a:pt x="808" y="11923"/>
                  </a:lnTo>
                  <a:lnTo>
                    <a:pt x="0" y="9808"/>
                  </a:lnTo>
                  <a:lnTo>
                    <a:pt x="808" y="7885"/>
                  </a:lnTo>
                  <a:lnTo>
                    <a:pt x="5253" y="307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61" name="Freeform 92">
              <a:extLst>
                <a:ext uri="{FF2B5EF4-FFF2-40B4-BE49-F238E27FC236}">
                  <a16:creationId xmlns:a16="http://schemas.microsoft.com/office/drawing/2014/main" id="{DFF5DAAB-8312-034D-B495-DA8A00618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367" y="5240663"/>
              <a:ext cx="377643" cy="895889"/>
            </a:xfrm>
            <a:custGeom>
              <a:avLst/>
              <a:gdLst>
                <a:gd name="T0" fmla="*/ 3824 w 20000"/>
                <a:gd name="T1" fmla="*/ 48 h 20000"/>
                <a:gd name="T2" fmla="*/ 5751 w 20000"/>
                <a:gd name="T3" fmla="*/ 167 h 20000"/>
                <a:gd name="T4" fmla="*/ 8102 w 20000"/>
                <a:gd name="T5" fmla="*/ 48 h 20000"/>
                <a:gd name="T6" fmla="*/ 12210 w 20000"/>
                <a:gd name="T7" fmla="*/ 1292 h 20000"/>
                <a:gd name="T8" fmla="*/ 15297 w 20000"/>
                <a:gd name="T9" fmla="*/ 1854 h 20000"/>
                <a:gd name="T10" fmla="*/ 14079 w 20000"/>
                <a:gd name="T11" fmla="*/ 3098 h 20000"/>
                <a:gd name="T12" fmla="*/ 17790 w 20000"/>
                <a:gd name="T13" fmla="*/ 3146 h 20000"/>
                <a:gd name="T14" fmla="*/ 18810 w 20000"/>
                <a:gd name="T15" fmla="*/ 1782 h 20000"/>
                <a:gd name="T16" fmla="*/ 19972 w 20000"/>
                <a:gd name="T17" fmla="*/ 2584 h 20000"/>
                <a:gd name="T18" fmla="*/ 17790 w 20000"/>
                <a:gd name="T19" fmla="*/ 3768 h 20000"/>
                <a:gd name="T20" fmla="*/ 16006 w 20000"/>
                <a:gd name="T21" fmla="*/ 4880 h 20000"/>
                <a:gd name="T22" fmla="*/ 15297 w 20000"/>
                <a:gd name="T23" fmla="*/ 5885 h 20000"/>
                <a:gd name="T24" fmla="*/ 15297 w 20000"/>
                <a:gd name="T25" fmla="*/ 6746 h 20000"/>
                <a:gd name="T26" fmla="*/ 15411 w 20000"/>
                <a:gd name="T27" fmla="*/ 7787 h 20000"/>
                <a:gd name="T28" fmla="*/ 16912 w 20000"/>
                <a:gd name="T29" fmla="*/ 8289 h 20000"/>
                <a:gd name="T30" fmla="*/ 17790 w 20000"/>
                <a:gd name="T31" fmla="*/ 8971 h 20000"/>
                <a:gd name="T32" fmla="*/ 14986 w 20000"/>
                <a:gd name="T33" fmla="*/ 10263 h 20000"/>
                <a:gd name="T34" fmla="*/ 11898 w 20000"/>
                <a:gd name="T35" fmla="*/ 10646 h 20000"/>
                <a:gd name="T36" fmla="*/ 11898 w 20000"/>
                <a:gd name="T37" fmla="*/ 11579 h 20000"/>
                <a:gd name="T38" fmla="*/ 8527 w 20000"/>
                <a:gd name="T39" fmla="*/ 11699 h 20000"/>
                <a:gd name="T40" fmla="*/ 9263 w 20000"/>
                <a:gd name="T41" fmla="*/ 12560 h 20000"/>
                <a:gd name="T42" fmla="*/ 10737 w 20000"/>
                <a:gd name="T43" fmla="*/ 12990 h 20000"/>
                <a:gd name="T44" fmla="*/ 9263 w 20000"/>
                <a:gd name="T45" fmla="*/ 12871 h 20000"/>
                <a:gd name="T46" fmla="*/ 9122 w 20000"/>
                <a:gd name="T47" fmla="*/ 13493 h 20000"/>
                <a:gd name="T48" fmla="*/ 8385 w 20000"/>
                <a:gd name="T49" fmla="*/ 14605 h 20000"/>
                <a:gd name="T50" fmla="*/ 8527 w 20000"/>
                <a:gd name="T51" fmla="*/ 16077 h 20000"/>
                <a:gd name="T52" fmla="*/ 8102 w 20000"/>
                <a:gd name="T53" fmla="*/ 17392 h 20000"/>
                <a:gd name="T54" fmla="*/ 6912 w 20000"/>
                <a:gd name="T55" fmla="*/ 18864 h 20000"/>
                <a:gd name="T56" fmla="*/ 6912 w 20000"/>
                <a:gd name="T57" fmla="*/ 19797 h 20000"/>
                <a:gd name="T58" fmla="*/ 3088 w 20000"/>
                <a:gd name="T59" fmla="*/ 19378 h 20000"/>
                <a:gd name="T60" fmla="*/ 1473 w 20000"/>
                <a:gd name="T61" fmla="*/ 18373 h 20000"/>
                <a:gd name="T62" fmla="*/ 2210 w 20000"/>
                <a:gd name="T63" fmla="*/ 16950 h 20000"/>
                <a:gd name="T64" fmla="*/ 2210 w 20000"/>
                <a:gd name="T65" fmla="*/ 15778 h 20000"/>
                <a:gd name="T66" fmla="*/ 1926 w 20000"/>
                <a:gd name="T67" fmla="*/ 14605 h 20000"/>
                <a:gd name="T68" fmla="*/ 2210 w 20000"/>
                <a:gd name="T69" fmla="*/ 14175 h 20000"/>
                <a:gd name="T70" fmla="*/ 1190 w 20000"/>
                <a:gd name="T71" fmla="*/ 13493 h 20000"/>
                <a:gd name="T72" fmla="*/ 1048 w 20000"/>
                <a:gd name="T73" fmla="*/ 12679 h 20000"/>
                <a:gd name="T74" fmla="*/ 453 w 20000"/>
                <a:gd name="T75" fmla="*/ 10455 h 20000"/>
                <a:gd name="T76" fmla="*/ 312 w 20000"/>
                <a:gd name="T77" fmla="*/ 8840 h 20000"/>
                <a:gd name="T78" fmla="*/ 1190 w 20000"/>
                <a:gd name="T79" fmla="*/ 7356 h 20000"/>
                <a:gd name="T80" fmla="*/ 0 w 20000"/>
                <a:gd name="T81" fmla="*/ 5562 h 20000"/>
                <a:gd name="T82" fmla="*/ 1048 w 20000"/>
                <a:gd name="T83" fmla="*/ 3589 h 20000"/>
                <a:gd name="T84" fmla="*/ 1473 w 20000"/>
                <a:gd name="T85" fmla="*/ 2656 h 20000"/>
                <a:gd name="T86" fmla="*/ 1473 w 20000"/>
                <a:gd name="T87" fmla="*/ 1663 h 20000"/>
                <a:gd name="T88" fmla="*/ 3088 w 20000"/>
                <a:gd name="T89" fmla="*/ 55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00" h="20000">
                  <a:moveTo>
                    <a:pt x="3088" y="550"/>
                  </a:moveTo>
                  <a:lnTo>
                    <a:pt x="3371" y="167"/>
                  </a:lnTo>
                  <a:lnTo>
                    <a:pt x="3824" y="48"/>
                  </a:lnTo>
                  <a:lnTo>
                    <a:pt x="3824" y="0"/>
                  </a:lnTo>
                  <a:lnTo>
                    <a:pt x="4561" y="167"/>
                  </a:lnTo>
                  <a:lnTo>
                    <a:pt x="5751" y="167"/>
                  </a:lnTo>
                  <a:lnTo>
                    <a:pt x="6487" y="490"/>
                  </a:lnTo>
                  <a:lnTo>
                    <a:pt x="6912" y="48"/>
                  </a:lnTo>
                  <a:lnTo>
                    <a:pt x="8102" y="48"/>
                  </a:lnTo>
                  <a:lnTo>
                    <a:pt x="9547" y="682"/>
                  </a:lnTo>
                  <a:lnTo>
                    <a:pt x="10737" y="1172"/>
                  </a:lnTo>
                  <a:lnTo>
                    <a:pt x="12210" y="1292"/>
                  </a:lnTo>
                  <a:lnTo>
                    <a:pt x="13371" y="1543"/>
                  </a:lnTo>
                  <a:lnTo>
                    <a:pt x="14703" y="1663"/>
                  </a:lnTo>
                  <a:lnTo>
                    <a:pt x="15297" y="1854"/>
                  </a:lnTo>
                  <a:lnTo>
                    <a:pt x="14986" y="2285"/>
                  </a:lnTo>
                  <a:lnTo>
                    <a:pt x="14533" y="2584"/>
                  </a:lnTo>
                  <a:lnTo>
                    <a:pt x="14079" y="3098"/>
                  </a:lnTo>
                  <a:lnTo>
                    <a:pt x="15411" y="3146"/>
                  </a:lnTo>
                  <a:lnTo>
                    <a:pt x="16601" y="3397"/>
                  </a:lnTo>
                  <a:lnTo>
                    <a:pt x="17790" y="3146"/>
                  </a:lnTo>
                  <a:lnTo>
                    <a:pt x="18810" y="2775"/>
                  </a:lnTo>
                  <a:lnTo>
                    <a:pt x="19093" y="2285"/>
                  </a:lnTo>
                  <a:lnTo>
                    <a:pt x="18810" y="1782"/>
                  </a:lnTo>
                  <a:lnTo>
                    <a:pt x="19093" y="1292"/>
                  </a:lnTo>
                  <a:lnTo>
                    <a:pt x="19235" y="2093"/>
                  </a:lnTo>
                  <a:lnTo>
                    <a:pt x="19972" y="2584"/>
                  </a:lnTo>
                  <a:lnTo>
                    <a:pt x="19688" y="3098"/>
                  </a:lnTo>
                  <a:lnTo>
                    <a:pt x="18810" y="3397"/>
                  </a:lnTo>
                  <a:lnTo>
                    <a:pt x="17790" y="3768"/>
                  </a:lnTo>
                  <a:lnTo>
                    <a:pt x="17195" y="4151"/>
                  </a:lnTo>
                  <a:lnTo>
                    <a:pt x="16459" y="4569"/>
                  </a:lnTo>
                  <a:lnTo>
                    <a:pt x="16006" y="4880"/>
                  </a:lnTo>
                  <a:lnTo>
                    <a:pt x="15411" y="4952"/>
                  </a:lnTo>
                  <a:lnTo>
                    <a:pt x="15411" y="5371"/>
                  </a:lnTo>
                  <a:lnTo>
                    <a:pt x="15297" y="5885"/>
                  </a:lnTo>
                  <a:lnTo>
                    <a:pt x="15297" y="6376"/>
                  </a:lnTo>
                  <a:lnTo>
                    <a:pt x="15297" y="6675"/>
                  </a:lnTo>
                  <a:lnTo>
                    <a:pt x="15297" y="6746"/>
                  </a:lnTo>
                  <a:lnTo>
                    <a:pt x="15297" y="7297"/>
                  </a:lnTo>
                  <a:lnTo>
                    <a:pt x="15297" y="7476"/>
                  </a:lnTo>
                  <a:lnTo>
                    <a:pt x="15411" y="7787"/>
                  </a:lnTo>
                  <a:lnTo>
                    <a:pt x="16176" y="7859"/>
                  </a:lnTo>
                  <a:lnTo>
                    <a:pt x="16912" y="8158"/>
                  </a:lnTo>
                  <a:lnTo>
                    <a:pt x="16912" y="8289"/>
                  </a:lnTo>
                  <a:lnTo>
                    <a:pt x="16912" y="8600"/>
                  </a:lnTo>
                  <a:lnTo>
                    <a:pt x="17790" y="8792"/>
                  </a:lnTo>
                  <a:lnTo>
                    <a:pt x="17790" y="8971"/>
                  </a:lnTo>
                  <a:lnTo>
                    <a:pt x="17337" y="9462"/>
                  </a:lnTo>
                  <a:lnTo>
                    <a:pt x="16912" y="9964"/>
                  </a:lnTo>
                  <a:lnTo>
                    <a:pt x="14986" y="10263"/>
                  </a:lnTo>
                  <a:lnTo>
                    <a:pt x="13088" y="10383"/>
                  </a:lnTo>
                  <a:lnTo>
                    <a:pt x="11190" y="10383"/>
                  </a:lnTo>
                  <a:lnTo>
                    <a:pt x="11898" y="10646"/>
                  </a:lnTo>
                  <a:lnTo>
                    <a:pt x="11898" y="10945"/>
                  </a:lnTo>
                  <a:lnTo>
                    <a:pt x="11586" y="11388"/>
                  </a:lnTo>
                  <a:lnTo>
                    <a:pt x="11898" y="11579"/>
                  </a:lnTo>
                  <a:lnTo>
                    <a:pt x="11473" y="11878"/>
                  </a:lnTo>
                  <a:lnTo>
                    <a:pt x="9858" y="11878"/>
                  </a:lnTo>
                  <a:lnTo>
                    <a:pt x="8527" y="11699"/>
                  </a:lnTo>
                  <a:lnTo>
                    <a:pt x="8527" y="11998"/>
                  </a:lnTo>
                  <a:lnTo>
                    <a:pt x="8810" y="12249"/>
                  </a:lnTo>
                  <a:lnTo>
                    <a:pt x="9263" y="12560"/>
                  </a:lnTo>
                  <a:lnTo>
                    <a:pt x="10425" y="12560"/>
                  </a:lnTo>
                  <a:lnTo>
                    <a:pt x="10737" y="12679"/>
                  </a:lnTo>
                  <a:lnTo>
                    <a:pt x="10737" y="12990"/>
                  </a:lnTo>
                  <a:lnTo>
                    <a:pt x="10312" y="13050"/>
                  </a:lnTo>
                  <a:lnTo>
                    <a:pt x="9972" y="12871"/>
                  </a:lnTo>
                  <a:lnTo>
                    <a:pt x="9263" y="12871"/>
                  </a:lnTo>
                  <a:lnTo>
                    <a:pt x="9263" y="13050"/>
                  </a:lnTo>
                  <a:lnTo>
                    <a:pt x="9858" y="13301"/>
                  </a:lnTo>
                  <a:lnTo>
                    <a:pt x="9122" y="13493"/>
                  </a:lnTo>
                  <a:lnTo>
                    <a:pt x="9263" y="13983"/>
                  </a:lnTo>
                  <a:lnTo>
                    <a:pt x="9263" y="14605"/>
                  </a:lnTo>
                  <a:lnTo>
                    <a:pt x="8385" y="14605"/>
                  </a:lnTo>
                  <a:lnTo>
                    <a:pt x="7365" y="15096"/>
                  </a:lnTo>
                  <a:lnTo>
                    <a:pt x="7195" y="15586"/>
                  </a:lnTo>
                  <a:lnTo>
                    <a:pt x="8527" y="16077"/>
                  </a:lnTo>
                  <a:lnTo>
                    <a:pt x="9858" y="16148"/>
                  </a:lnTo>
                  <a:lnTo>
                    <a:pt x="9263" y="16890"/>
                  </a:lnTo>
                  <a:lnTo>
                    <a:pt x="8102" y="17392"/>
                  </a:lnTo>
                  <a:lnTo>
                    <a:pt x="8102" y="17883"/>
                  </a:lnTo>
                  <a:lnTo>
                    <a:pt x="7195" y="18373"/>
                  </a:lnTo>
                  <a:lnTo>
                    <a:pt x="6912" y="18864"/>
                  </a:lnTo>
                  <a:lnTo>
                    <a:pt x="7365" y="19378"/>
                  </a:lnTo>
                  <a:lnTo>
                    <a:pt x="8102" y="19988"/>
                  </a:lnTo>
                  <a:lnTo>
                    <a:pt x="6912" y="19797"/>
                  </a:lnTo>
                  <a:lnTo>
                    <a:pt x="5439" y="19797"/>
                  </a:lnTo>
                  <a:lnTo>
                    <a:pt x="4278" y="19797"/>
                  </a:lnTo>
                  <a:lnTo>
                    <a:pt x="3088" y="19378"/>
                  </a:lnTo>
                  <a:lnTo>
                    <a:pt x="3088" y="18744"/>
                  </a:lnTo>
                  <a:lnTo>
                    <a:pt x="2210" y="18744"/>
                  </a:lnTo>
                  <a:lnTo>
                    <a:pt x="1473" y="18373"/>
                  </a:lnTo>
                  <a:lnTo>
                    <a:pt x="1190" y="17763"/>
                  </a:lnTo>
                  <a:lnTo>
                    <a:pt x="1926" y="17452"/>
                  </a:lnTo>
                  <a:lnTo>
                    <a:pt x="2210" y="16950"/>
                  </a:lnTo>
                  <a:lnTo>
                    <a:pt x="1926" y="16639"/>
                  </a:lnTo>
                  <a:lnTo>
                    <a:pt x="2210" y="16268"/>
                  </a:lnTo>
                  <a:lnTo>
                    <a:pt x="2210" y="15778"/>
                  </a:lnTo>
                  <a:lnTo>
                    <a:pt x="2210" y="15347"/>
                  </a:lnTo>
                  <a:lnTo>
                    <a:pt x="2210" y="14976"/>
                  </a:lnTo>
                  <a:lnTo>
                    <a:pt x="1926" y="14605"/>
                  </a:lnTo>
                  <a:lnTo>
                    <a:pt x="1473" y="14486"/>
                  </a:lnTo>
                  <a:lnTo>
                    <a:pt x="2210" y="14486"/>
                  </a:lnTo>
                  <a:lnTo>
                    <a:pt x="2210" y="14175"/>
                  </a:lnTo>
                  <a:lnTo>
                    <a:pt x="1473" y="14175"/>
                  </a:lnTo>
                  <a:lnTo>
                    <a:pt x="1473" y="13672"/>
                  </a:lnTo>
                  <a:lnTo>
                    <a:pt x="1190" y="13493"/>
                  </a:lnTo>
                  <a:lnTo>
                    <a:pt x="453" y="13301"/>
                  </a:lnTo>
                  <a:lnTo>
                    <a:pt x="453" y="12560"/>
                  </a:lnTo>
                  <a:lnTo>
                    <a:pt x="1048" y="12679"/>
                  </a:lnTo>
                  <a:lnTo>
                    <a:pt x="312" y="11998"/>
                  </a:lnTo>
                  <a:lnTo>
                    <a:pt x="312" y="11256"/>
                  </a:lnTo>
                  <a:lnTo>
                    <a:pt x="453" y="10455"/>
                  </a:lnTo>
                  <a:lnTo>
                    <a:pt x="1048" y="10383"/>
                  </a:lnTo>
                  <a:lnTo>
                    <a:pt x="312" y="9653"/>
                  </a:lnTo>
                  <a:lnTo>
                    <a:pt x="312" y="8840"/>
                  </a:lnTo>
                  <a:lnTo>
                    <a:pt x="1048" y="8648"/>
                  </a:lnTo>
                  <a:lnTo>
                    <a:pt x="765" y="8038"/>
                  </a:lnTo>
                  <a:lnTo>
                    <a:pt x="1190" y="7356"/>
                  </a:lnTo>
                  <a:lnTo>
                    <a:pt x="765" y="6675"/>
                  </a:lnTo>
                  <a:lnTo>
                    <a:pt x="453" y="6053"/>
                  </a:lnTo>
                  <a:lnTo>
                    <a:pt x="0" y="5562"/>
                  </a:lnTo>
                  <a:lnTo>
                    <a:pt x="312" y="4952"/>
                  </a:lnTo>
                  <a:lnTo>
                    <a:pt x="312" y="4079"/>
                  </a:lnTo>
                  <a:lnTo>
                    <a:pt x="1048" y="3589"/>
                  </a:lnTo>
                  <a:lnTo>
                    <a:pt x="1473" y="3146"/>
                  </a:lnTo>
                  <a:lnTo>
                    <a:pt x="1926" y="2955"/>
                  </a:lnTo>
                  <a:lnTo>
                    <a:pt x="1473" y="2656"/>
                  </a:lnTo>
                  <a:lnTo>
                    <a:pt x="1756" y="2464"/>
                  </a:lnTo>
                  <a:lnTo>
                    <a:pt x="1473" y="1974"/>
                  </a:lnTo>
                  <a:lnTo>
                    <a:pt x="1473" y="1663"/>
                  </a:lnTo>
                  <a:lnTo>
                    <a:pt x="1756" y="1483"/>
                  </a:lnTo>
                  <a:lnTo>
                    <a:pt x="2946" y="1292"/>
                  </a:lnTo>
                  <a:lnTo>
                    <a:pt x="3088" y="55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62" name="Freeform 91">
              <a:extLst>
                <a:ext uri="{FF2B5EF4-FFF2-40B4-BE49-F238E27FC236}">
                  <a16:creationId xmlns:a16="http://schemas.microsoft.com/office/drawing/2014/main" id="{EAA9DBFA-0AA8-594D-B5C0-96B9D2E16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031" y="6149945"/>
              <a:ext cx="95080" cy="81689"/>
            </a:xfrm>
            <a:custGeom>
              <a:avLst/>
              <a:gdLst>
                <a:gd name="T0" fmla="*/ 4181 w 20000"/>
                <a:gd name="T1" fmla="*/ 18421 h 20000"/>
                <a:gd name="T2" fmla="*/ 1808 w 20000"/>
                <a:gd name="T3" fmla="*/ 9605 h 20000"/>
                <a:gd name="T4" fmla="*/ 0 w 20000"/>
                <a:gd name="T5" fmla="*/ 0 h 20000"/>
                <a:gd name="T6" fmla="*/ 2938 w 20000"/>
                <a:gd name="T7" fmla="*/ 2763 h 20000"/>
                <a:gd name="T8" fmla="*/ 4181 w 20000"/>
                <a:gd name="T9" fmla="*/ 6184 h 20000"/>
                <a:gd name="T10" fmla="*/ 10621 w 20000"/>
                <a:gd name="T11" fmla="*/ 10921 h 20000"/>
                <a:gd name="T12" fmla="*/ 15254 w 20000"/>
                <a:gd name="T13" fmla="*/ 15000 h 20000"/>
                <a:gd name="T14" fmla="*/ 19887 w 20000"/>
                <a:gd name="T15" fmla="*/ 16447 h 20000"/>
                <a:gd name="T16" fmla="*/ 14011 w 20000"/>
                <a:gd name="T17" fmla="*/ 19868 h 20000"/>
                <a:gd name="T18" fmla="*/ 8814 w 20000"/>
                <a:gd name="T19" fmla="*/ 18421 h 20000"/>
                <a:gd name="T20" fmla="*/ 4181 w 20000"/>
                <a:gd name="T21" fmla="*/ 1842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00" h="20000">
                  <a:moveTo>
                    <a:pt x="4181" y="18421"/>
                  </a:moveTo>
                  <a:lnTo>
                    <a:pt x="1808" y="9605"/>
                  </a:lnTo>
                  <a:lnTo>
                    <a:pt x="0" y="0"/>
                  </a:lnTo>
                  <a:lnTo>
                    <a:pt x="2938" y="2763"/>
                  </a:lnTo>
                  <a:lnTo>
                    <a:pt x="4181" y="6184"/>
                  </a:lnTo>
                  <a:lnTo>
                    <a:pt x="10621" y="10921"/>
                  </a:lnTo>
                  <a:lnTo>
                    <a:pt x="15254" y="15000"/>
                  </a:lnTo>
                  <a:lnTo>
                    <a:pt x="19887" y="16447"/>
                  </a:lnTo>
                  <a:lnTo>
                    <a:pt x="14011" y="19868"/>
                  </a:lnTo>
                  <a:lnTo>
                    <a:pt x="8814" y="18421"/>
                  </a:lnTo>
                  <a:lnTo>
                    <a:pt x="4181" y="1842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63" name="Freeform 90">
              <a:extLst>
                <a:ext uri="{FF2B5EF4-FFF2-40B4-BE49-F238E27FC236}">
                  <a16:creationId xmlns:a16="http://schemas.microsoft.com/office/drawing/2014/main" id="{CA304611-E4C9-B243-94FE-30D4A7B43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901" y="4020699"/>
              <a:ext cx="17408" cy="36158"/>
            </a:xfrm>
            <a:custGeom>
              <a:avLst/>
              <a:gdLst>
                <a:gd name="T0" fmla="*/ 15625 w 20000"/>
                <a:gd name="T1" fmla="*/ 19706 h 20000"/>
                <a:gd name="T2" fmla="*/ 9375 w 20000"/>
                <a:gd name="T3" fmla="*/ 15000 h 20000"/>
                <a:gd name="T4" fmla="*/ 9375 w 20000"/>
                <a:gd name="T5" fmla="*/ 12059 h 20000"/>
                <a:gd name="T6" fmla="*/ 9375 w 20000"/>
                <a:gd name="T7" fmla="*/ 4706 h 20000"/>
                <a:gd name="T8" fmla="*/ 0 w 20000"/>
                <a:gd name="T9" fmla="*/ 2941 h 20000"/>
                <a:gd name="T10" fmla="*/ 0 w 20000"/>
                <a:gd name="T11" fmla="*/ 0 h 20000"/>
                <a:gd name="T12" fmla="*/ 9375 w 20000"/>
                <a:gd name="T13" fmla="*/ 2941 h 20000"/>
                <a:gd name="T14" fmla="*/ 19375 w 20000"/>
                <a:gd name="T15" fmla="*/ 12059 h 20000"/>
                <a:gd name="T16" fmla="*/ 15625 w 20000"/>
                <a:gd name="T17" fmla="*/ 1970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00" h="20000">
                  <a:moveTo>
                    <a:pt x="15625" y="19706"/>
                  </a:moveTo>
                  <a:lnTo>
                    <a:pt x="9375" y="15000"/>
                  </a:lnTo>
                  <a:lnTo>
                    <a:pt x="9375" y="12059"/>
                  </a:lnTo>
                  <a:lnTo>
                    <a:pt x="9375" y="4706"/>
                  </a:lnTo>
                  <a:lnTo>
                    <a:pt x="0" y="2941"/>
                  </a:lnTo>
                  <a:lnTo>
                    <a:pt x="0" y="0"/>
                  </a:lnTo>
                  <a:lnTo>
                    <a:pt x="9375" y="2941"/>
                  </a:lnTo>
                  <a:lnTo>
                    <a:pt x="19375" y="12059"/>
                  </a:lnTo>
                  <a:lnTo>
                    <a:pt x="15625" y="1970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64" name="Freeform 89">
              <a:extLst>
                <a:ext uri="{FF2B5EF4-FFF2-40B4-BE49-F238E27FC236}">
                  <a16:creationId xmlns:a16="http://schemas.microsoft.com/office/drawing/2014/main" id="{2E3E6193-FA04-1F4D-848D-6DF9EACDC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832" y="4076943"/>
              <a:ext cx="12053" cy="17409"/>
            </a:xfrm>
            <a:custGeom>
              <a:avLst/>
              <a:gdLst>
                <a:gd name="T0" fmla="*/ 5455 w 20000"/>
                <a:gd name="T1" fmla="*/ 19375 h 20000"/>
                <a:gd name="T2" fmla="*/ 0 w 20000"/>
                <a:gd name="T3" fmla="*/ 12500 h 20000"/>
                <a:gd name="T4" fmla="*/ 5455 w 20000"/>
                <a:gd name="T5" fmla="*/ 9375 h 20000"/>
                <a:gd name="T6" fmla="*/ 5455 w 20000"/>
                <a:gd name="T7" fmla="*/ 0 h 20000"/>
                <a:gd name="T8" fmla="*/ 19091 w 20000"/>
                <a:gd name="T9" fmla="*/ 0 h 20000"/>
                <a:gd name="T10" fmla="*/ 19091 w 20000"/>
                <a:gd name="T11" fmla="*/ 12500 h 20000"/>
                <a:gd name="T12" fmla="*/ 5455 w 20000"/>
                <a:gd name="T13" fmla="*/ 1937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5455" y="19375"/>
                  </a:moveTo>
                  <a:lnTo>
                    <a:pt x="0" y="12500"/>
                  </a:lnTo>
                  <a:lnTo>
                    <a:pt x="5455" y="9375"/>
                  </a:lnTo>
                  <a:lnTo>
                    <a:pt x="5455" y="0"/>
                  </a:lnTo>
                  <a:lnTo>
                    <a:pt x="19091" y="0"/>
                  </a:lnTo>
                  <a:lnTo>
                    <a:pt x="19091" y="12500"/>
                  </a:lnTo>
                  <a:lnTo>
                    <a:pt x="5455" y="1937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65" name="Freeform 88">
              <a:extLst>
                <a:ext uri="{FF2B5EF4-FFF2-40B4-BE49-F238E27FC236}">
                  <a16:creationId xmlns:a16="http://schemas.microsoft.com/office/drawing/2014/main" id="{7CC52081-CC6B-D143-8CA3-10ADA5C98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310" y="4063553"/>
              <a:ext cx="20087" cy="25444"/>
            </a:xfrm>
            <a:custGeom>
              <a:avLst/>
              <a:gdLst>
                <a:gd name="T0" fmla="*/ 19459 w 20000"/>
                <a:gd name="T1" fmla="*/ 19574 h 20000"/>
                <a:gd name="T2" fmla="*/ 10811 w 20000"/>
                <a:gd name="T3" fmla="*/ 17447 h 20000"/>
                <a:gd name="T4" fmla="*/ 14054 w 20000"/>
                <a:gd name="T5" fmla="*/ 11064 h 20000"/>
                <a:gd name="T6" fmla="*/ 0 w 20000"/>
                <a:gd name="T7" fmla="*/ 1702 h 20000"/>
                <a:gd name="T8" fmla="*/ 5405 w 20000"/>
                <a:gd name="T9" fmla="*/ 0 h 20000"/>
                <a:gd name="T10" fmla="*/ 19459 w 20000"/>
                <a:gd name="T11" fmla="*/ 11064 h 20000"/>
                <a:gd name="T12" fmla="*/ 19459 w 20000"/>
                <a:gd name="T13" fmla="*/ 1957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9459" y="19574"/>
                  </a:moveTo>
                  <a:lnTo>
                    <a:pt x="10811" y="17447"/>
                  </a:lnTo>
                  <a:lnTo>
                    <a:pt x="14054" y="11064"/>
                  </a:lnTo>
                  <a:lnTo>
                    <a:pt x="0" y="1702"/>
                  </a:lnTo>
                  <a:lnTo>
                    <a:pt x="5405" y="0"/>
                  </a:lnTo>
                  <a:lnTo>
                    <a:pt x="19459" y="11064"/>
                  </a:lnTo>
                  <a:lnTo>
                    <a:pt x="19459" y="1957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66" name="Freeform 87">
              <a:extLst>
                <a:ext uri="{FF2B5EF4-FFF2-40B4-BE49-F238E27FC236}">
                  <a16:creationId xmlns:a16="http://schemas.microsoft.com/office/drawing/2014/main" id="{C916123B-3B28-DF42-A517-C1B6E4122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780" y="4028734"/>
              <a:ext cx="29461" cy="10713"/>
            </a:xfrm>
            <a:custGeom>
              <a:avLst/>
              <a:gdLst>
                <a:gd name="T0" fmla="*/ 4074 w 20000"/>
                <a:gd name="T1" fmla="*/ 19048 h 20000"/>
                <a:gd name="T2" fmla="*/ 0 w 20000"/>
                <a:gd name="T3" fmla="*/ 0 h 20000"/>
                <a:gd name="T4" fmla="*/ 7778 w 20000"/>
                <a:gd name="T5" fmla="*/ 0 h 20000"/>
                <a:gd name="T6" fmla="*/ 15926 w 20000"/>
                <a:gd name="T7" fmla="*/ 0 h 20000"/>
                <a:gd name="T8" fmla="*/ 19630 w 20000"/>
                <a:gd name="T9" fmla="*/ 0 h 20000"/>
                <a:gd name="T10" fmla="*/ 4074 w 20000"/>
                <a:gd name="T11" fmla="*/ 1904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4074" y="19048"/>
                  </a:moveTo>
                  <a:lnTo>
                    <a:pt x="0" y="0"/>
                  </a:lnTo>
                  <a:lnTo>
                    <a:pt x="7778" y="0"/>
                  </a:lnTo>
                  <a:lnTo>
                    <a:pt x="15926" y="0"/>
                  </a:lnTo>
                  <a:lnTo>
                    <a:pt x="19630" y="0"/>
                  </a:lnTo>
                  <a:lnTo>
                    <a:pt x="4074" y="1904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67" name="Freeform 86">
              <a:extLst>
                <a:ext uri="{FF2B5EF4-FFF2-40B4-BE49-F238E27FC236}">
                  <a16:creationId xmlns:a16="http://schemas.microsoft.com/office/drawing/2014/main" id="{83D45207-2B56-C240-A6A3-AD21263BB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252" y="4178718"/>
              <a:ext cx="20088" cy="9374"/>
            </a:xfrm>
            <a:custGeom>
              <a:avLst/>
              <a:gdLst>
                <a:gd name="T0" fmla="*/ 5405 w 20000"/>
                <a:gd name="T1" fmla="*/ 18824 h 20000"/>
                <a:gd name="T2" fmla="*/ 0 w 20000"/>
                <a:gd name="T3" fmla="*/ 5882 h 20000"/>
                <a:gd name="T4" fmla="*/ 8649 w 20000"/>
                <a:gd name="T5" fmla="*/ 0 h 20000"/>
                <a:gd name="T6" fmla="*/ 19459 w 20000"/>
                <a:gd name="T7" fmla="*/ 0 h 20000"/>
                <a:gd name="T8" fmla="*/ 14054 w 20000"/>
                <a:gd name="T9" fmla="*/ 18824 h 20000"/>
                <a:gd name="T10" fmla="*/ 5405 w 20000"/>
                <a:gd name="T11" fmla="*/ 188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5405" y="18824"/>
                  </a:moveTo>
                  <a:lnTo>
                    <a:pt x="0" y="5882"/>
                  </a:lnTo>
                  <a:lnTo>
                    <a:pt x="8649" y="0"/>
                  </a:lnTo>
                  <a:lnTo>
                    <a:pt x="19459" y="0"/>
                  </a:lnTo>
                  <a:lnTo>
                    <a:pt x="14054" y="18824"/>
                  </a:lnTo>
                  <a:lnTo>
                    <a:pt x="5405" y="1882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68" name="Freeform 85">
              <a:extLst>
                <a:ext uri="{FF2B5EF4-FFF2-40B4-BE49-F238E27FC236}">
                  <a16:creationId xmlns:a16="http://schemas.microsoft.com/office/drawing/2014/main" id="{9C6562F1-C089-C045-BE29-DBA9A0523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754" y="4084979"/>
              <a:ext cx="10713" cy="17409"/>
            </a:xfrm>
            <a:custGeom>
              <a:avLst/>
              <a:gdLst>
                <a:gd name="T0" fmla="*/ 3810 w 20000"/>
                <a:gd name="T1" fmla="*/ 19375 h 20000"/>
                <a:gd name="T2" fmla="*/ 3810 w 20000"/>
                <a:gd name="T3" fmla="*/ 15625 h 20000"/>
                <a:gd name="T4" fmla="*/ 0 w 20000"/>
                <a:gd name="T5" fmla="*/ 2500 h 20000"/>
                <a:gd name="T6" fmla="*/ 3810 w 20000"/>
                <a:gd name="T7" fmla="*/ 0 h 20000"/>
                <a:gd name="T8" fmla="*/ 19048 w 20000"/>
                <a:gd name="T9" fmla="*/ 19375 h 20000"/>
                <a:gd name="T10" fmla="*/ 3810 w 20000"/>
                <a:gd name="T11" fmla="*/ 1937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3810" y="19375"/>
                  </a:moveTo>
                  <a:lnTo>
                    <a:pt x="3810" y="15625"/>
                  </a:lnTo>
                  <a:lnTo>
                    <a:pt x="0" y="2500"/>
                  </a:lnTo>
                  <a:lnTo>
                    <a:pt x="3810" y="0"/>
                  </a:lnTo>
                  <a:lnTo>
                    <a:pt x="19048" y="19375"/>
                  </a:lnTo>
                  <a:lnTo>
                    <a:pt x="3810" y="1937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69" name="Freeform 84">
              <a:extLst>
                <a:ext uri="{FF2B5EF4-FFF2-40B4-BE49-F238E27FC236}">
                  <a16:creationId xmlns:a16="http://schemas.microsoft.com/office/drawing/2014/main" id="{F69F44D9-9089-BF45-8261-766D82C01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452" y="4115779"/>
              <a:ext cx="9374" cy="22764"/>
            </a:xfrm>
            <a:custGeom>
              <a:avLst/>
              <a:gdLst>
                <a:gd name="T0" fmla="*/ 18824 w 20000"/>
                <a:gd name="T1" fmla="*/ 19524 h 20000"/>
                <a:gd name="T2" fmla="*/ 0 w 20000"/>
                <a:gd name="T3" fmla="*/ 0 h 20000"/>
                <a:gd name="T4" fmla="*/ 18824 w 20000"/>
                <a:gd name="T5" fmla="*/ 16667 h 20000"/>
                <a:gd name="T6" fmla="*/ 18824 w 20000"/>
                <a:gd name="T7" fmla="*/ 195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18824" y="19524"/>
                  </a:moveTo>
                  <a:lnTo>
                    <a:pt x="0" y="0"/>
                  </a:lnTo>
                  <a:lnTo>
                    <a:pt x="18824" y="16667"/>
                  </a:lnTo>
                  <a:lnTo>
                    <a:pt x="18824" y="1952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70" name="Freeform 83">
              <a:extLst>
                <a:ext uri="{FF2B5EF4-FFF2-40B4-BE49-F238E27FC236}">
                  <a16:creationId xmlns:a16="http://schemas.microsoft.com/office/drawing/2014/main" id="{D1E1A94C-CDEC-9243-B6F2-F811870BF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545" y="4101049"/>
              <a:ext cx="5357" cy="9374"/>
            </a:xfrm>
            <a:custGeom>
              <a:avLst/>
              <a:gdLst>
                <a:gd name="T0" fmla="*/ 0 w 20000"/>
                <a:gd name="T1" fmla="*/ 18824 h 20000"/>
                <a:gd name="T2" fmla="*/ 0 w 20000"/>
                <a:gd name="T3" fmla="*/ 11765 h 20000"/>
                <a:gd name="T4" fmla="*/ 18182 w 20000"/>
                <a:gd name="T5" fmla="*/ 0 h 20000"/>
                <a:gd name="T6" fmla="*/ 18182 w 20000"/>
                <a:gd name="T7" fmla="*/ 18824 h 20000"/>
                <a:gd name="T8" fmla="*/ 0 w 20000"/>
                <a:gd name="T9" fmla="*/ 188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18824"/>
                  </a:moveTo>
                  <a:lnTo>
                    <a:pt x="0" y="11765"/>
                  </a:lnTo>
                  <a:lnTo>
                    <a:pt x="18182" y="0"/>
                  </a:lnTo>
                  <a:lnTo>
                    <a:pt x="18182" y="18824"/>
                  </a:lnTo>
                  <a:lnTo>
                    <a:pt x="0" y="1882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71" name="Freeform 82">
              <a:extLst>
                <a:ext uri="{FF2B5EF4-FFF2-40B4-BE49-F238E27FC236}">
                  <a16:creationId xmlns:a16="http://schemas.microsoft.com/office/drawing/2014/main" id="{A942F57D-516D-244F-B695-217E4407A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39" y="4146579"/>
              <a:ext cx="9374" cy="5357"/>
            </a:xfrm>
            <a:custGeom>
              <a:avLst/>
              <a:gdLst>
                <a:gd name="T0" fmla="*/ 18824 w 20000"/>
                <a:gd name="T1" fmla="*/ 18182 h 20000"/>
                <a:gd name="T2" fmla="*/ 0 w 20000"/>
                <a:gd name="T3" fmla="*/ 18182 h 20000"/>
                <a:gd name="T4" fmla="*/ 0 w 20000"/>
                <a:gd name="T5" fmla="*/ 0 h 20000"/>
                <a:gd name="T6" fmla="*/ 18824 w 20000"/>
                <a:gd name="T7" fmla="*/ 1818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18824" y="18182"/>
                  </a:moveTo>
                  <a:lnTo>
                    <a:pt x="0" y="18182"/>
                  </a:lnTo>
                  <a:lnTo>
                    <a:pt x="0" y="0"/>
                  </a:lnTo>
                  <a:lnTo>
                    <a:pt x="18824" y="1818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72" name="Freeform 81">
              <a:extLst>
                <a:ext uri="{FF2B5EF4-FFF2-40B4-BE49-F238E27FC236}">
                  <a16:creationId xmlns:a16="http://schemas.microsoft.com/office/drawing/2014/main" id="{E9091982-749C-F046-9AFB-4ACCCFBAC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310" y="4383608"/>
              <a:ext cx="9374" cy="14730"/>
            </a:xfrm>
            <a:custGeom>
              <a:avLst/>
              <a:gdLst>
                <a:gd name="T0" fmla="*/ 5882 w 20000"/>
                <a:gd name="T1" fmla="*/ 19259 h 20000"/>
                <a:gd name="T2" fmla="*/ 0 w 20000"/>
                <a:gd name="T3" fmla="*/ 0 h 20000"/>
                <a:gd name="T4" fmla="*/ 5882 w 20000"/>
                <a:gd name="T5" fmla="*/ 0 h 20000"/>
                <a:gd name="T6" fmla="*/ 18824 w 20000"/>
                <a:gd name="T7" fmla="*/ 11852 h 20000"/>
                <a:gd name="T8" fmla="*/ 5882 w 20000"/>
                <a:gd name="T9" fmla="*/ 1925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5882" y="19259"/>
                  </a:moveTo>
                  <a:lnTo>
                    <a:pt x="0" y="0"/>
                  </a:lnTo>
                  <a:lnTo>
                    <a:pt x="5882" y="0"/>
                  </a:lnTo>
                  <a:lnTo>
                    <a:pt x="18824" y="11852"/>
                  </a:lnTo>
                  <a:lnTo>
                    <a:pt x="5882" y="1925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73" name="Freeform 80">
              <a:extLst>
                <a:ext uri="{FF2B5EF4-FFF2-40B4-BE49-F238E27FC236}">
                  <a16:creationId xmlns:a16="http://schemas.microsoft.com/office/drawing/2014/main" id="{E8F79061-2FDA-AA46-997E-CFAA8CA53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947" y="4245677"/>
              <a:ext cx="34818" cy="64279"/>
            </a:xfrm>
            <a:custGeom>
              <a:avLst/>
              <a:gdLst>
                <a:gd name="T0" fmla="*/ 3125 w 20000"/>
                <a:gd name="T1" fmla="*/ 4333 h 20000"/>
                <a:gd name="T2" fmla="*/ 11250 w 20000"/>
                <a:gd name="T3" fmla="*/ 0 h 20000"/>
                <a:gd name="T4" fmla="*/ 16250 w 20000"/>
                <a:gd name="T5" fmla="*/ 0 h 20000"/>
                <a:gd name="T6" fmla="*/ 19688 w 20000"/>
                <a:gd name="T7" fmla="*/ 1667 h 20000"/>
                <a:gd name="T8" fmla="*/ 16250 w 20000"/>
                <a:gd name="T9" fmla="*/ 8500 h 20000"/>
                <a:gd name="T10" fmla="*/ 13125 w 20000"/>
                <a:gd name="T11" fmla="*/ 13667 h 20000"/>
                <a:gd name="T12" fmla="*/ 8125 w 20000"/>
                <a:gd name="T13" fmla="*/ 16333 h 20000"/>
                <a:gd name="T14" fmla="*/ 3125 w 20000"/>
                <a:gd name="T15" fmla="*/ 19833 h 20000"/>
                <a:gd name="T16" fmla="*/ 0 w 20000"/>
                <a:gd name="T17" fmla="*/ 18000 h 20000"/>
                <a:gd name="T18" fmla="*/ 3125 w 20000"/>
                <a:gd name="T19" fmla="*/ 433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3125" y="4333"/>
                  </a:moveTo>
                  <a:lnTo>
                    <a:pt x="11250" y="0"/>
                  </a:lnTo>
                  <a:lnTo>
                    <a:pt x="16250" y="0"/>
                  </a:lnTo>
                  <a:lnTo>
                    <a:pt x="19688" y="1667"/>
                  </a:lnTo>
                  <a:lnTo>
                    <a:pt x="16250" y="8500"/>
                  </a:lnTo>
                  <a:lnTo>
                    <a:pt x="13125" y="13667"/>
                  </a:lnTo>
                  <a:lnTo>
                    <a:pt x="8125" y="16333"/>
                  </a:lnTo>
                  <a:lnTo>
                    <a:pt x="3125" y="19833"/>
                  </a:lnTo>
                  <a:lnTo>
                    <a:pt x="0" y="18000"/>
                  </a:lnTo>
                  <a:lnTo>
                    <a:pt x="3125" y="433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74" name="Freeform 79">
              <a:extLst>
                <a:ext uri="{FF2B5EF4-FFF2-40B4-BE49-F238E27FC236}">
                  <a16:creationId xmlns:a16="http://schemas.microsoft.com/office/drawing/2014/main" id="{C39FD75D-C1A0-EA40-93F7-AAB774223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601" y="4939354"/>
              <a:ext cx="291936" cy="326751"/>
            </a:xfrm>
            <a:custGeom>
              <a:avLst/>
              <a:gdLst>
                <a:gd name="T0" fmla="*/ 587 w 20000"/>
                <a:gd name="T1" fmla="*/ 8478 h 20000"/>
                <a:gd name="T2" fmla="*/ 991 w 20000"/>
                <a:gd name="T3" fmla="*/ 6939 h 20000"/>
                <a:gd name="T4" fmla="*/ 991 w 20000"/>
                <a:gd name="T5" fmla="*/ 5728 h 20000"/>
                <a:gd name="T6" fmla="*/ 1505 w 20000"/>
                <a:gd name="T7" fmla="*/ 3863 h 20000"/>
                <a:gd name="T8" fmla="*/ 0 w 20000"/>
                <a:gd name="T9" fmla="*/ 1669 h 20000"/>
                <a:gd name="T10" fmla="*/ 1908 w 20000"/>
                <a:gd name="T11" fmla="*/ 1997 h 20000"/>
                <a:gd name="T12" fmla="*/ 2862 w 20000"/>
                <a:gd name="T13" fmla="*/ 1342 h 20000"/>
                <a:gd name="T14" fmla="*/ 4954 w 20000"/>
                <a:gd name="T15" fmla="*/ 0 h 20000"/>
                <a:gd name="T16" fmla="*/ 6862 w 20000"/>
                <a:gd name="T17" fmla="*/ 0 h 20000"/>
                <a:gd name="T18" fmla="*/ 7046 w 20000"/>
                <a:gd name="T19" fmla="*/ 1997 h 20000"/>
                <a:gd name="T20" fmla="*/ 7817 w 20000"/>
                <a:gd name="T21" fmla="*/ 3372 h 20000"/>
                <a:gd name="T22" fmla="*/ 9321 w 20000"/>
                <a:gd name="T23" fmla="*/ 4223 h 20000"/>
                <a:gd name="T24" fmla="*/ 12000 w 20000"/>
                <a:gd name="T25" fmla="*/ 4877 h 20000"/>
                <a:gd name="T26" fmla="*/ 15009 w 20000"/>
                <a:gd name="T27" fmla="*/ 6088 h 20000"/>
                <a:gd name="T28" fmla="*/ 15413 w 20000"/>
                <a:gd name="T29" fmla="*/ 7954 h 20000"/>
                <a:gd name="T30" fmla="*/ 15413 w 20000"/>
                <a:gd name="T31" fmla="*/ 9624 h 20000"/>
                <a:gd name="T32" fmla="*/ 18826 w 20000"/>
                <a:gd name="T33" fmla="*/ 9951 h 20000"/>
                <a:gd name="T34" fmla="*/ 19963 w 20000"/>
                <a:gd name="T35" fmla="*/ 12013 h 20000"/>
                <a:gd name="T36" fmla="*/ 19963 w 20000"/>
                <a:gd name="T37" fmla="*/ 14043 h 20000"/>
                <a:gd name="T38" fmla="*/ 19376 w 20000"/>
                <a:gd name="T39" fmla="*/ 15908 h 20000"/>
                <a:gd name="T40" fmla="*/ 18239 w 20000"/>
                <a:gd name="T41" fmla="*/ 14894 h 20000"/>
                <a:gd name="T42" fmla="*/ 13505 w 20000"/>
                <a:gd name="T43" fmla="*/ 14894 h 20000"/>
                <a:gd name="T44" fmla="*/ 13505 w 20000"/>
                <a:gd name="T45" fmla="*/ 15417 h 20000"/>
                <a:gd name="T46" fmla="*/ 12550 w 20000"/>
                <a:gd name="T47" fmla="*/ 16236 h 20000"/>
                <a:gd name="T48" fmla="*/ 12917 w 20000"/>
                <a:gd name="T49" fmla="*/ 17250 h 20000"/>
                <a:gd name="T50" fmla="*/ 12000 w 20000"/>
                <a:gd name="T51" fmla="*/ 18625 h 20000"/>
                <a:gd name="T52" fmla="*/ 10459 w 20000"/>
                <a:gd name="T53" fmla="*/ 18625 h 20000"/>
                <a:gd name="T54" fmla="*/ 9908 w 20000"/>
                <a:gd name="T55" fmla="*/ 19804 h 20000"/>
                <a:gd name="T56" fmla="*/ 8954 w 20000"/>
                <a:gd name="T57" fmla="*/ 18953 h 20000"/>
                <a:gd name="T58" fmla="*/ 7413 w 20000"/>
                <a:gd name="T59" fmla="*/ 18953 h 20000"/>
                <a:gd name="T60" fmla="*/ 6459 w 20000"/>
                <a:gd name="T61" fmla="*/ 18462 h 20000"/>
                <a:gd name="T62" fmla="*/ 6459 w 20000"/>
                <a:gd name="T63" fmla="*/ 18625 h 20000"/>
                <a:gd name="T64" fmla="*/ 5872 w 20000"/>
                <a:gd name="T65" fmla="*/ 18953 h 20000"/>
                <a:gd name="T66" fmla="*/ 5505 w 20000"/>
                <a:gd name="T67" fmla="*/ 19967 h 20000"/>
                <a:gd name="T68" fmla="*/ 4367 w 20000"/>
                <a:gd name="T69" fmla="*/ 19967 h 20000"/>
                <a:gd name="T70" fmla="*/ 3817 w 20000"/>
                <a:gd name="T71" fmla="*/ 18462 h 20000"/>
                <a:gd name="T72" fmla="*/ 3083 w 20000"/>
                <a:gd name="T73" fmla="*/ 16759 h 20000"/>
                <a:gd name="T74" fmla="*/ 2495 w 20000"/>
                <a:gd name="T75" fmla="*/ 14566 h 20000"/>
                <a:gd name="T76" fmla="*/ 1505 w 20000"/>
                <a:gd name="T77" fmla="*/ 12831 h 20000"/>
                <a:gd name="T78" fmla="*/ 587 w 20000"/>
                <a:gd name="T79" fmla="*/ 11817 h 20000"/>
                <a:gd name="T80" fmla="*/ 991 w 20000"/>
                <a:gd name="T81" fmla="*/ 10671 h 20000"/>
                <a:gd name="T82" fmla="*/ 1358 w 20000"/>
                <a:gd name="T83" fmla="*/ 9951 h 20000"/>
                <a:gd name="T84" fmla="*/ 1505 w 20000"/>
                <a:gd name="T85" fmla="*/ 10147 h 20000"/>
                <a:gd name="T86" fmla="*/ 2092 w 20000"/>
                <a:gd name="T87" fmla="*/ 9624 h 20000"/>
                <a:gd name="T88" fmla="*/ 587 w 20000"/>
                <a:gd name="T89" fmla="*/ 847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00" h="20000">
                  <a:moveTo>
                    <a:pt x="587" y="8478"/>
                  </a:moveTo>
                  <a:lnTo>
                    <a:pt x="991" y="6939"/>
                  </a:lnTo>
                  <a:lnTo>
                    <a:pt x="991" y="5728"/>
                  </a:lnTo>
                  <a:lnTo>
                    <a:pt x="1505" y="3863"/>
                  </a:lnTo>
                  <a:lnTo>
                    <a:pt x="0" y="1669"/>
                  </a:lnTo>
                  <a:lnTo>
                    <a:pt x="1908" y="1997"/>
                  </a:lnTo>
                  <a:lnTo>
                    <a:pt x="2862" y="1342"/>
                  </a:lnTo>
                  <a:lnTo>
                    <a:pt x="4954" y="0"/>
                  </a:lnTo>
                  <a:lnTo>
                    <a:pt x="6862" y="0"/>
                  </a:lnTo>
                  <a:lnTo>
                    <a:pt x="7046" y="1997"/>
                  </a:lnTo>
                  <a:lnTo>
                    <a:pt x="7817" y="3372"/>
                  </a:lnTo>
                  <a:lnTo>
                    <a:pt x="9321" y="4223"/>
                  </a:lnTo>
                  <a:lnTo>
                    <a:pt x="12000" y="4877"/>
                  </a:lnTo>
                  <a:lnTo>
                    <a:pt x="15009" y="6088"/>
                  </a:lnTo>
                  <a:lnTo>
                    <a:pt x="15413" y="7954"/>
                  </a:lnTo>
                  <a:lnTo>
                    <a:pt x="15413" y="9624"/>
                  </a:lnTo>
                  <a:lnTo>
                    <a:pt x="18826" y="9951"/>
                  </a:lnTo>
                  <a:lnTo>
                    <a:pt x="19963" y="12013"/>
                  </a:lnTo>
                  <a:lnTo>
                    <a:pt x="19963" y="14043"/>
                  </a:lnTo>
                  <a:lnTo>
                    <a:pt x="19376" y="15908"/>
                  </a:lnTo>
                  <a:lnTo>
                    <a:pt x="18239" y="14894"/>
                  </a:lnTo>
                  <a:lnTo>
                    <a:pt x="13505" y="14894"/>
                  </a:lnTo>
                  <a:lnTo>
                    <a:pt x="13505" y="15417"/>
                  </a:lnTo>
                  <a:lnTo>
                    <a:pt x="12550" y="16236"/>
                  </a:lnTo>
                  <a:lnTo>
                    <a:pt x="12917" y="17250"/>
                  </a:lnTo>
                  <a:lnTo>
                    <a:pt x="12000" y="18625"/>
                  </a:lnTo>
                  <a:lnTo>
                    <a:pt x="10459" y="18625"/>
                  </a:lnTo>
                  <a:lnTo>
                    <a:pt x="9908" y="19804"/>
                  </a:lnTo>
                  <a:lnTo>
                    <a:pt x="8954" y="18953"/>
                  </a:lnTo>
                  <a:lnTo>
                    <a:pt x="7413" y="18953"/>
                  </a:lnTo>
                  <a:lnTo>
                    <a:pt x="6459" y="18462"/>
                  </a:lnTo>
                  <a:lnTo>
                    <a:pt x="6459" y="18625"/>
                  </a:lnTo>
                  <a:lnTo>
                    <a:pt x="5872" y="18953"/>
                  </a:lnTo>
                  <a:lnTo>
                    <a:pt x="5505" y="19967"/>
                  </a:lnTo>
                  <a:lnTo>
                    <a:pt x="4367" y="19967"/>
                  </a:lnTo>
                  <a:lnTo>
                    <a:pt x="3817" y="18462"/>
                  </a:lnTo>
                  <a:lnTo>
                    <a:pt x="3083" y="16759"/>
                  </a:lnTo>
                  <a:lnTo>
                    <a:pt x="2495" y="14566"/>
                  </a:lnTo>
                  <a:lnTo>
                    <a:pt x="1505" y="12831"/>
                  </a:lnTo>
                  <a:lnTo>
                    <a:pt x="587" y="11817"/>
                  </a:lnTo>
                  <a:lnTo>
                    <a:pt x="991" y="10671"/>
                  </a:lnTo>
                  <a:lnTo>
                    <a:pt x="1358" y="9951"/>
                  </a:lnTo>
                  <a:lnTo>
                    <a:pt x="1505" y="10147"/>
                  </a:lnTo>
                  <a:lnTo>
                    <a:pt x="2092" y="9624"/>
                  </a:lnTo>
                  <a:lnTo>
                    <a:pt x="587" y="847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75" name="Freeform 78">
              <a:extLst>
                <a:ext uri="{FF2B5EF4-FFF2-40B4-BE49-F238E27FC236}">
                  <a16:creationId xmlns:a16="http://schemas.microsoft.com/office/drawing/2014/main" id="{EC54633E-4CEC-8948-8167-2856A4120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824" y="4575106"/>
              <a:ext cx="930718" cy="978918"/>
            </a:xfrm>
            <a:custGeom>
              <a:avLst/>
              <a:gdLst>
                <a:gd name="T0" fmla="*/ 10800 w 20000"/>
                <a:gd name="T1" fmla="*/ 1586 h 20000"/>
                <a:gd name="T2" fmla="*/ 11399 w 20000"/>
                <a:gd name="T3" fmla="*/ 569 h 20000"/>
                <a:gd name="T4" fmla="*/ 12228 w 20000"/>
                <a:gd name="T5" fmla="*/ 1761 h 20000"/>
                <a:gd name="T6" fmla="*/ 11272 w 20000"/>
                <a:gd name="T7" fmla="*/ 2954 h 20000"/>
                <a:gd name="T8" fmla="*/ 11940 w 20000"/>
                <a:gd name="T9" fmla="*/ 2779 h 20000"/>
                <a:gd name="T10" fmla="*/ 11871 w 20000"/>
                <a:gd name="T11" fmla="*/ 3578 h 20000"/>
                <a:gd name="T12" fmla="*/ 13898 w 20000"/>
                <a:gd name="T13" fmla="*/ 3118 h 20000"/>
                <a:gd name="T14" fmla="*/ 14922 w 20000"/>
                <a:gd name="T15" fmla="*/ 4081 h 20000"/>
                <a:gd name="T16" fmla="*/ 17179 w 20000"/>
                <a:gd name="T17" fmla="*/ 4081 h 20000"/>
                <a:gd name="T18" fmla="*/ 19447 w 20000"/>
                <a:gd name="T19" fmla="*/ 5153 h 20000"/>
                <a:gd name="T20" fmla="*/ 19747 w 20000"/>
                <a:gd name="T21" fmla="*/ 7090 h 20000"/>
                <a:gd name="T22" fmla="*/ 18618 w 20000"/>
                <a:gd name="T23" fmla="*/ 8720 h 20000"/>
                <a:gd name="T24" fmla="*/ 17962 w 20000"/>
                <a:gd name="T25" fmla="*/ 9912 h 20000"/>
                <a:gd name="T26" fmla="*/ 17720 w 20000"/>
                <a:gd name="T27" fmla="*/ 11718 h 20000"/>
                <a:gd name="T28" fmla="*/ 17064 w 20000"/>
                <a:gd name="T29" fmla="*/ 13643 h 20000"/>
                <a:gd name="T30" fmla="*/ 15452 w 20000"/>
                <a:gd name="T31" fmla="*/ 14333 h 20000"/>
                <a:gd name="T32" fmla="*/ 13483 w 20000"/>
                <a:gd name="T33" fmla="*/ 15514 h 20000"/>
                <a:gd name="T34" fmla="*/ 13184 w 20000"/>
                <a:gd name="T35" fmla="*/ 17221 h 20000"/>
                <a:gd name="T36" fmla="*/ 12355 w 20000"/>
                <a:gd name="T37" fmla="*/ 18687 h 20000"/>
                <a:gd name="T38" fmla="*/ 11399 w 20000"/>
                <a:gd name="T39" fmla="*/ 19989 h 20000"/>
                <a:gd name="T40" fmla="*/ 10800 w 20000"/>
                <a:gd name="T41" fmla="*/ 18851 h 20000"/>
                <a:gd name="T42" fmla="*/ 9372 w 20000"/>
                <a:gd name="T43" fmla="*/ 18063 h 20000"/>
                <a:gd name="T44" fmla="*/ 9672 w 20000"/>
                <a:gd name="T45" fmla="*/ 17385 h 20000"/>
                <a:gd name="T46" fmla="*/ 10685 w 20000"/>
                <a:gd name="T47" fmla="*/ 16422 h 20000"/>
                <a:gd name="T48" fmla="*/ 10432 w 20000"/>
                <a:gd name="T49" fmla="*/ 14781 h 20000"/>
                <a:gd name="T50" fmla="*/ 9672 w 20000"/>
                <a:gd name="T51" fmla="*/ 13818 h 20000"/>
                <a:gd name="T52" fmla="*/ 8474 w 20000"/>
                <a:gd name="T53" fmla="*/ 12123 h 20000"/>
                <a:gd name="T54" fmla="*/ 7047 w 20000"/>
                <a:gd name="T55" fmla="*/ 10646 h 20000"/>
                <a:gd name="T56" fmla="*/ 5964 w 20000"/>
                <a:gd name="T57" fmla="*/ 9059 h 20000"/>
                <a:gd name="T58" fmla="*/ 4421 w 20000"/>
                <a:gd name="T59" fmla="*/ 8096 h 20000"/>
                <a:gd name="T60" fmla="*/ 3109 w 20000"/>
                <a:gd name="T61" fmla="*/ 7877 h 20000"/>
                <a:gd name="T62" fmla="*/ 1911 w 20000"/>
                <a:gd name="T63" fmla="*/ 7987 h 20000"/>
                <a:gd name="T64" fmla="*/ 1439 w 20000"/>
                <a:gd name="T65" fmla="*/ 7429 h 20000"/>
                <a:gd name="T66" fmla="*/ 311 w 20000"/>
                <a:gd name="T67" fmla="*/ 6958 h 20000"/>
                <a:gd name="T68" fmla="*/ 311 w 20000"/>
                <a:gd name="T69" fmla="*/ 5777 h 20000"/>
                <a:gd name="T70" fmla="*/ 1439 w 20000"/>
                <a:gd name="T71" fmla="*/ 4584 h 20000"/>
                <a:gd name="T72" fmla="*/ 2211 w 20000"/>
                <a:gd name="T73" fmla="*/ 3118 h 20000"/>
                <a:gd name="T74" fmla="*/ 1911 w 20000"/>
                <a:gd name="T75" fmla="*/ 2330 h 20000"/>
                <a:gd name="T76" fmla="*/ 1911 w 20000"/>
                <a:gd name="T77" fmla="*/ 2046 h 20000"/>
                <a:gd name="T78" fmla="*/ 2809 w 20000"/>
                <a:gd name="T79" fmla="*/ 1761 h 20000"/>
                <a:gd name="T80" fmla="*/ 3397 w 20000"/>
                <a:gd name="T81" fmla="*/ 1926 h 20000"/>
                <a:gd name="T82" fmla="*/ 4122 w 20000"/>
                <a:gd name="T83" fmla="*/ 2155 h 20000"/>
                <a:gd name="T84" fmla="*/ 5320 w 20000"/>
                <a:gd name="T85" fmla="*/ 1411 h 20000"/>
                <a:gd name="T86" fmla="*/ 4537 w 20000"/>
                <a:gd name="T87" fmla="*/ 569 h 20000"/>
                <a:gd name="T88" fmla="*/ 5792 w 20000"/>
                <a:gd name="T89" fmla="*/ 569 h 20000"/>
                <a:gd name="T90" fmla="*/ 6920 w 20000"/>
                <a:gd name="T91" fmla="*/ 0 h 20000"/>
                <a:gd name="T92" fmla="*/ 7047 w 20000"/>
                <a:gd name="T93" fmla="*/ 1302 h 20000"/>
                <a:gd name="T94" fmla="*/ 8405 w 20000"/>
                <a:gd name="T95" fmla="*/ 1761 h 20000"/>
                <a:gd name="T96" fmla="*/ 9188 w 20000"/>
                <a:gd name="T97" fmla="*/ 141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000" h="20000">
                  <a:moveTo>
                    <a:pt x="9845" y="1477"/>
                  </a:moveTo>
                  <a:lnTo>
                    <a:pt x="10201" y="1707"/>
                  </a:lnTo>
                  <a:lnTo>
                    <a:pt x="10800" y="1586"/>
                  </a:lnTo>
                  <a:lnTo>
                    <a:pt x="11100" y="1138"/>
                  </a:lnTo>
                  <a:lnTo>
                    <a:pt x="11272" y="678"/>
                  </a:lnTo>
                  <a:lnTo>
                    <a:pt x="11399" y="569"/>
                  </a:lnTo>
                  <a:lnTo>
                    <a:pt x="11583" y="744"/>
                  </a:lnTo>
                  <a:lnTo>
                    <a:pt x="11871" y="1707"/>
                  </a:lnTo>
                  <a:lnTo>
                    <a:pt x="12228" y="1761"/>
                  </a:lnTo>
                  <a:lnTo>
                    <a:pt x="12170" y="2155"/>
                  </a:lnTo>
                  <a:lnTo>
                    <a:pt x="11583" y="2615"/>
                  </a:lnTo>
                  <a:lnTo>
                    <a:pt x="11272" y="2954"/>
                  </a:lnTo>
                  <a:lnTo>
                    <a:pt x="10927" y="3403"/>
                  </a:lnTo>
                  <a:lnTo>
                    <a:pt x="11583" y="3228"/>
                  </a:lnTo>
                  <a:lnTo>
                    <a:pt x="11940" y="2779"/>
                  </a:lnTo>
                  <a:lnTo>
                    <a:pt x="12999" y="2888"/>
                  </a:lnTo>
                  <a:lnTo>
                    <a:pt x="12712" y="3403"/>
                  </a:lnTo>
                  <a:lnTo>
                    <a:pt x="11871" y="3578"/>
                  </a:lnTo>
                  <a:lnTo>
                    <a:pt x="12527" y="3687"/>
                  </a:lnTo>
                  <a:lnTo>
                    <a:pt x="13299" y="2954"/>
                  </a:lnTo>
                  <a:lnTo>
                    <a:pt x="13898" y="3118"/>
                  </a:lnTo>
                  <a:lnTo>
                    <a:pt x="14554" y="3337"/>
                  </a:lnTo>
                  <a:lnTo>
                    <a:pt x="15037" y="3687"/>
                  </a:lnTo>
                  <a:lnTo>
                    <a:pt x="14922" y="4081"/>
                  </a:lnTo>
                  <a:lnTo>
                    <a:pt x="15636" y="3851"/>
                  </a:lnTo>
                  <a:lnTo>
                    <a:pt x="16408" y="4081"/>
                  </a:lnTo>
                  <a:lnTo>
                    <a:pt x="17179" y="4081"/>
                  </a:lnTo>
                  <a:lnTo>
                    <a:pt x="18008" y="4540"/>
                  </a:lnTo>
                  <a:lnTo>
                    <a:pt x="18733" y="5044"/>
                  </a:lnTo>
                  <a:lnTo>
                    <a:pt x="19447" y="5153"/>
                  </a:lnTo>
                  <a:lnTo>
                    <a:pt x="19747" y="5613"/>
                  </a:lnTo>
                  <a:lnTo>
                    <a:pt x="19988" y="6171"/>
                  </a:lnTo>
                  <a:lnTo>
                    <a:pt x="19747" y="7090"/>
                  </a:lnTo>
                  <a:lnTo>
                    <a:pt x="19378" y="7538"/>
                  </a:lnTo>
                  <a:lnTo>
                    <a:pt x="18975" y="8096"/>
                  </a:lnTo>
                  <a:lnTo>
                    <a:pt x="18618" y="8720"/>
                  </a:lnTo>
                  <a:lnTo>
                    <a:pt x="18192" y="8895"/>
                  </a:lnTo>
                  <a:lnTo>
                    <a:pt x="17962" y="9289"/>
                  </a:lnTo>
                  <a:lnTo>
                    <a:pt x="17962" y="9912"/>
                  </a:lnTo>
                  <a:lnTo>
                    <a:pt x="18008" y="10470"/>
                  </a:lnTo>
                  <a:lnTo>
                    <a:pt x="17962" y="11379"/>
                  </a:lnTo>
                  <a:lnTo>
                    <a:pt x="17720" y="11718"/>
                  </a:lnTo>
                  <a:lnTo>
                    <a:pt x="17663" y="12298"/>
                  </a:lnTo>
                  <a:lnTo>
                    <a:pt x="17179" y="13195"/>
                  </a:lnTo>
                  <a:lnTo>
                    <a:pt x="17064" y="13643"/>
                  </a:lnTo>
                  <a:lnTo>
                    <a:pt x="16695" y="14103"/>
                  </a:lnTo>
                  <a:lnTo>
                    <a:pt x="16166" y="14103"/>
                  </a:lnTo>
                  <a:lnTo>
                    <a:pt x="15452" y="14333"/>
                  </a:lnTo>
                  <a:lnTo>
                    <a:pt x="14669" y="14672"/>
                  </a:lnTo>
                  <a:lnTo>
                    <a:pt x="13967" y="15011"/>
                  </a:lnTo>
                  <a:lnTo>
                    <a:pt x="13483" y="15514"/>
                  </a:lnTo>
                  <a:lnTo>
                    <a:pt x="13425" y="16193"/>
                  </a:lnTo>
                  <a:lnTo>
                    <a:pt x="13425" y="16882"/>
                  </a:lnTo>
                  <a:lnTo>
                    <a:pt x="13184" y="17221"/>
                  </a:lnTo>
                  <a:lnTo>
                    <a:pt x="12827" y="17779"/>
                  </a:lnTo>
                  <a:lnTo>
                    <a:pt x="12642" y="18228"/>
                  </a:lnTo>
                  <a:lnTo>
                    <a:pt x="12355" y="18687"/>
                  </a:lnTo>
                  <a:lnTo>
                    <a:pt x="11940" y="19081"/>
                  </a:lnTo>
                  <a:lnTo>
                    <a:pt x="11756" y="19540"/>
                  </a:lnTo>
                  <a:lnTo>
                    <a:pt x="11399" y="19989"/>
                  </a:lnTo>
                  <a:lnTo>
                    <a:pt x="11272" y="19595"/>
                  </a:lnTo>
                  <a:lnTo>
                    <a:pt x="11399" y="19300"/>
                  </a:lnTo>
                  <a:lnTo>
                    <a:pt x="10800" y="18851"/>
                  </a:lnTo>
                  <a:lnTo>
                    <a:pt x="10317" y="18512"/>
                  </a:lnTo>
                  <a:lnTo>
                    <a:pt x="10029" y="18512"/>
                  </a:lnTo>
                  <a:lnTo>
                    <a:pt x="9372" y="18063"/>
                  </a:lnTo>
                  <a:lnTo>
                    <a:pt x="9188" y="18063"/>
                  </a:lnTo>
                  <a:lnTo>
                    <a:pt x="9372" y="17779"/>
                  </a:lnTo>
                  <a:lnTo>
                    <a:pt x="9672" y="17385"/>
                  </a:lnTo>
                  <a:lnTo>
                    <a:pt x="9914" y="17046"/>
                  </a:lnTo>
                  <a:lnTo>
                    <a:pt x="10317" y="16707"/>
                  </a:lnTo>
                  <a:lnTo>
                    <a:pt x="10685" y="16422"/>
                  </a:lnTo>
                  <a:lnTo>
                    <a:pt x="10800" y="15963"/>
                  </a:lnTo>
                  <a:lnTo>
                    <a:pt x="10501" y="15514"/>
                  </a:lnTo>
                  <a:lnTo>
                    <a:pt x="10432" y="14781"/>
                  </a:lnTo>
                  <a:lnTo>
                    <a:pt x="10201" y="14551"/>
                  </a:lnTo>
                  <a:lnTo>
                    <a:pt x="10029" y="14672"/>
                  </a:lnTo>
                  <a:lnTo>
                    <a:pt x="9672" y="13818"/>
                  </a:lnTo>
                  <a:lnTo>
                    <a:pt x="8590" y="13753"/>
                  </a:lnTo>
                  <a:lnTo>
                    <a:pt x="8290" y="12746"/>
                  </a:lnTo>
                  <a:lnTo>
                    <a:pt x="8474" y="12123"/>
                  </a:lnTo>
                  <a:lnTo>
                    <a:pt x="8474" y="11444"/>
                  </a:lnTo>
                  <a:lnTo>
                    <a:pt x="8117" y="10755"/>
                  </a:lnTo>
                  <a:lnTo>
                    <a:pt x="7047" y="10646"/>
                  </a:lnTo>
                  <a:lnTo>
                    <a:pt x="7047" y="10088"/>
                  </a:lnTo>
                  <a:lnTo>
                    <a:pt x="6920" y="9464"/>
                  </a:lnTo>
                  <a:lnTo>
                    <a:pt x="5964" y="9059"/>
                  </a:lnTo>
                  <a:lnTo>
                    <a:pt x="5135" y="8840"/>
                  </a:lnTo>
                  <a:lnTo>
                    <a:pt x="4663" y="8545"/>
                  </a:lnTo>
                  <a:lnTo>
                    <a:pt x="4421" y="8096"/>
                  </a:lnTo>
                  <a:lnTo>
                    <a:pt x="4364" y="7429"/>
                  </a:lnTo>
                  <a:lnTo>
                    <a:pt x="3765" y="7429"/>
                  </a:lnTo>
                  <a:lnTo>
                    <a:pt x="3109" y="7877"/>
                  </a:lnTo>
                  <a:lnTo>
                    <a:pt x="2809" y="8096"/>
                  </a:lnTo>
                  <a:lnTo>
                    <a:pt x="2211" y="7987"/>
                  </a:lnTo>
                  <a:lnTo>
                    <a:pt x="1911" y="7987"/>
                  </a:lnTo>
                  <a:lnTo>
                    <a:pt x="1739" y="7987"/>
                  </a:lnTo>
                  <a:lnTo>
                    <a:pt x="1739" y="7254"/>
                  </a:lnTo>
                  <a:lnTo>
                    <a:pt x="1439" y="7429"/>
                  </a:lnTo>
                  <a:lnTo>
                    <a:pt x="967" y="7429"/>
                  </a:lnTo>
                  <a:lnTo>
                    <a:pt x="599" y="7254"/>
                  </a:lnTo>
                  <a:lnTo>
                    <a:pt x="311" y="6958"/>
                  </a:lnTo>
                  <a:lnTo>
                    <a:pt x="0" y="6510"/>
                  </a:lnTo>
                  <a:lnTo>
                    <a:pt x="0" y="5952"/>
                  </a:lnTo>
                  <a:lnTo>
                    <a:pt x="311" y="5777"/>
                  </a:lnTo>
                  <a:lnTo>
                    <a:pt x="357" y="5328"/>
                  </a:lnTo>
                  <a:lnTo>
                    <a:pt x="599" y="4989"/>
                  </a:lnTo>
                  <a:lnTo>
                    <a:pt x="1439" y="4584"/>
                  </a:lnTo>
                  <a:lnTo>
                    <a:pt x="1854" y="4584"/>
                  </a:lnTo>
                  <a:lnTo>
                    <a:pt x="1911" y="4584"/>
                  </a:lnTo>
                  <a:lnTo>
                    <a:pt x="2211" y="3118"/>
                  </a:lnTo>
                  <a:lnTo>
                    <a:pt x="2153" y="2779"/>
                  </a:lnTo>
                  <a:lnTo>
                    <a:pt x="1854" y="2615"/>
                  </a:lnTo>
                  <a:lnTo>
                    <a:pt x="1911" y="2330"/>
                  </a:lnTo>
                  <a:lnTo>
                    <a:pt x="2211" y="2330"/>
                  </a:lnTo>
                  <a:lnTo>
                    <a:pt x="2211" y="2155"/>
                  </a:lnTo>
                  <a:lnTo>
                    <a:pt x="1911" y="2046"/>
                  </a:lnTo>
                  <a:lnTo>
                    <a:pt x="1911" y="1761"/>
                  </a:lnTo>
                  <a:lnTo>
                    <a:pt x="2153" y="1707"/>
                  </a:lnTo>
                  <a:lnTo>
                    <a:pt x="2809" y="1761"/>
                  </a:lnTo>
                  <a:lnTo>
                    <a:pt x="2809" y="1586"/>
                  </a:lnTo>
                  <a:lnTo>
                    <a:pt x="3166" y="1586"/>
                  </a:lnTo>
                  <a:lnTo>
                    <a:pt x="3397" y="1926"/>
                  </a:lnTo>
                  <a:lnTo>
                    <a:pt x="3466" y="2046"/>
                  </a:lnTo>
                  <a:lnTo>
                    <a:pt x="3765" y="2210"/>
                  </a:lnTo>
                  <a:lnTo>
                    <a:pt x="4122" y="2155"/>
                  </a:lnTo>
                  <a:lnTo>
                    <a:pt x="4893" y="1882"/>
                  </a:lnTo>
                  <a:lnTo>
                    <a:pt x="5377" y="1586"/>
                  </a:lnTo>
                  <a:lnTo>
                    <a:pt x="5320" y="1411"/>
                  </a:lnTo>
                  <a:lnTo>
                    <a:pt x="4836" y="1302"/>
                  </a:lnTo>
                  <a:lnTo>
                    <a:pt x="4893" y="853"/>
                  </a:lnTo>
                  <a:lnTo>
                    <a:pt x="4537" y="569"/>
                  </a:lnTo>
                  <a:lnTo>
                    <a:pt x="5020" y="569"/>
                  </a:lnTo>
                  <a:lnTo>
                    <a:pt x="5607" y="744"/>
                  </a:lnTo>
                  <a:lnTo>
                    <a:pt x="5792" y="569"/>
                  </a:lnTo>
                  <a:lnTo>
                    <a:pt x="6390" y="405"/>
                  </a:lnTo>
                  <a:lnTo>
                    <a:pt x="6736" y="120"/>
                  </a:lnTo>
                  <a:lnTo>
                    <a:pt x="6920" y="0"/>
                  </a:lnTo>
                  <a:lnTo>
                    <a:pt x="7047" y="405"/>
                  </a:lnTo>
                  <a:lnTo>
                    <a:pt x="7231" y="678"/>
                  </a:lnTo>
                  <a:lnTo>
                    <a:pt x="7047" y="1302"/>
                  </a:lnTo>
                  <a:lnTo>
                    <a:pt x="7231" y="1761"/>
                  </a:lnTo>
                  <a:lnTo>
                    <a:pt x="7818" y="1926"/>
                  </a:lnTo>
                  <a:lnTo>
                    <a:pt x="8405" y="1761"/>
                  </a:lnTo>
                  <a:lnTo>
                    <a:pt x="8762" y="1707"/>
                  </a:lnTo>
                  <a:lnTo>
                    <a:pt x="9073" y="1761"/>
                  </a:lnTo>
                  <a:lnTo>
                    <a:pt x="9188" y="1411"/>
                  </a:lnTo>
                  <a:lnTo>
                    <a:pt x="9672" y="1302"/>
                  </a:lnTo>
                  <a:lnTo>
                    <a:pt x="9845" y="147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76" name="Freeform 77">
              <a:extLst>
                <a:ext uri="{FF2B5EF4-FFF2-40B4-BE49-F238E27FC236}">
                  <a16:creationId xmlns:a16="http://schemas.microsoft.com/office/drawing/2014/main" id="{506BA4CC-C305-0C4C-B702-A1BE2389E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818" y="5132192"/>
              <a:ext cx="203552" cy="1065963"/>
            </a:xfrm>
            <a:custGeom>
              <a:avLst/>
              <a:gdLst>
                <a:gd name="T0" fmla="*/ 3536 w 20000"/>
                <a:gd name="T1" fmla="*/ 0 h 20000"/>
                <a:gd name="T2" fmla="*/ 7124 w 20000"/>
                <a:gd name="T3" fmla="*/ 1518 h 20000"/>
                <a:gd name="T4" fmla="*/ 10660 w 20000"/>
                <a:gd name="T5" fmla="*/ 2504 h 20000"/>
                <a:gd name="T6" fmla="*/ 7652 w 20000"/>
                <a:gd name="T7" fmla="*/ 3439 h 20000"/>
                <a:gd name="T8" fmla="*/ 7652 w 20000"/>
                <a:gd name="T9" fmla="*/ 4274 h 20000"/>
                <a:gd name="T10" fmla="*/ 6807 w 20000"/>
                <a:gd name="T11" fmla="*/ 5058 h 20000"/>
                <a:gd name="T12" fmla="*/ 4908 w 20000"/>
                <a:gd name="T13" fmla="*/ 6717 h 20000"/>
                <a:gd name="T14" fmla="*/ 7124 w 20000"/>
                <a:gd name="T15" fmla="*/ 8225 h 20000"/>
                <a:gd name="T16" fmla="*/ 5488 w 20000"/>
                <a:gd name="T17" fmla="*/ 9472 h 20000"/>
                <a:gd name="T18" fmla="*/ 5699 w 20000"/>
                <a:gd name="T19" fmla="*/ 10830 h 20000"/>
                <a:gd name="T20" fmla="*/ 6807 w 20000"/>
                <a:gd name="T21" fmla="*/ 12700 h 20000"/>
                <a:gd name="T22" fmla="*/ 7124 w 20000"/>
                <a:gd name="T23" fmla="*/ 13384 h 20000"/>
                <a:gd name="T24" fmla="*/ 9024 w 20000"/>
                <a:gd name="T25" fmla="*/ 13957 h 20000"/>
                <a:gd name="T26" fmla="*/ 8496 w 20000"/>
                <a:gd name="T27" fmla="*/ 14319 h 20000"/>
                <a:gd name="T28" fmla="*/ 9024 w 20000"/>
                <a:gd name="T29" fmla="*/ 15304 h 20000"/>
                <a:gd name="T30" fmla="*/ 9024 w 20000"/>
                <a:gd name="T31" fmla="*/ 16290 h 20000"/>
                <a:gd name="T32" fmla="*/ 7652 w 20000"/>
                <a:gd name="T33" fmla="*/ 17486 h 20000"/>
                <a:gd name="T34" fmla="*/ 10660 w 20000"/>
                <a:gd name="T35" fmla="*/ 18331 h 20000"/>
                <a:gd name="T36" fmla="*/ 17784 w 20000"/>
                <a:gd name="T37" fmla="*/ 18693 h 20000"/>
                <a:gd name="T38" fmla="*/ 16412 w 20000"/>
                <a:gd name="T39" fmla="*/ 19155 h 20000"/>
                <a:gd name="T40" fmla="*/ 14987 w 20000"/>
                <a:gd name="T41" fmla="*/ 19990 h 20000"/>
                <a:gd name="T42" fmla="*/ 13931 w 20000"/>
                <a:gd name="T43" fmla="*/ 19517 h 20000"/>
                <a:gd name="T44" fmla="*/ 11451 w 20000"/>
                <a:gd name="T45" fmla="*/ 19155 h 20000"/>
                <a:gd name="T46" fmla="*/ 12612 w 20000"/>
                <a:gd name="T47" fmla="*/ 19678 h 20000"/>
                <a:gd name="T48" fmla="*/ 9815 w 20000"/>
                <a:gd name="T49" fmla="*/ 19316 h 20000"/>
                <a:gd name="T50" fmla="*/ 9288 w 20000"/>
                <a:gd name="T51" fmla="*/ 18904 h 20000"/>
                <a:gd name="T52" fmla="*/ 9815 w 20000"/>
                <a:gd name="T53" fmla="*/ 18592 h 20000"/>
                <a:gd name="T54" fmla="*/ 7124 w 20000"/>
                <a:gd name="T55" fmla="*/ 18059 h 20000"/>
                <a:gd name="T56" fmla="*/ 6280 w 20000"/>
                <a:gd name="T57" fmla="*/ 17597 h 20000"/>
                <a:gd name="T58" fmla="*/ 5488 w 20000"/>
                <a:gd name="T59" fmla="*/ 17134 h 20000"/>
                <a:gd name="T60" fmla="*/ 6807 w 20000"/>
                <a:gd name="T61" fmla="*/ 16400 h 20000"/>
                <a:gd name="T62" fmla="*/ 4644 w 20000"/>
                <a:gd name="T63" fmla="*/ 15716 h 20000"/>
                <a:gd name="T64" fmla="*/ 1372 w 20000"/>
                <a:gd name="T65" fmla="*/ 15043 h 20000"/>
                <a:gd name="T66" fmla="*/ 5488 w 20000"/>
                <a:gd name="T67" fmla="*/ 15043 h 20000"/>
                <a:gd name="T68" fmla="*/ 5699 w 20000"/>
                <a:gd name="T69" fmla="*/ 14057 h 20000"/>
                <a:gd name="T70" fmla="*/ 4644 w 20000"/>
                <a:gd name="T71" fmla="*/ 13012 h 20000"/>
                <a:gd name="T72" fmla="*/ 1900 w 20000"/>
                <a:gd name="T73" fmla="*/ 12348 h 20000"/>
                <a:gd name="T74" fmla="*/ 1055 w 20000"/>
                <a:gd name="T75" fmla="*/ 10830 h 20000"/>
                <a:gd name="T76" fmla="*/ 1900 w 20000"/>
                <a:gd name="T77" fmla="*/ 9060 h 20000"/>
                <a:gd name="T78" fmla="*/ 2691 w 20000"/>
                <a:gd name="T79" fmla="*/ 7501 h 20000"/>
                <a:gd name="T80" fmla="*/ 1900 w 20000"/>
                <a:gd name="T81" fmla="*/ 5631 h 20000"/>
                <a:gd name="T82" fmla="*/ 2691 w 20000"/>
                <a:gd name="T83" fmla="*/ 3539 h 20000"/>
                <a:gd name="T84" fmla="*/ 2691 w 20000"/>
                <a:gd name="T85" fmla="*/ 208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00" h="20000">
                  <a:moveTo>
                    <a:pt x="1900" y="422"/>
                  </a:moveTo>
                  <a:lnTo>
                    <a:pt x="2691" y="271"/>
                  </a:lnTo>
                  <a:lnTo>
                    <a:pt x="3536" y="0"/>
                  </a:lnTo>
                  <a:lnTo>
                    <a:pt x="4908" y="312"/>
                  </a:lnTo>
                  <a:lnTo>
                    <a:pt x="6280" y="845"/>
                  </a:lnTo>
                  <a:lnTo>
                    <a:pt x="7124" y="1518"/>
                  </a:lnTo>
                  <a:lnTo>
                    <a:pt x="8179" y="2041"/>
                  </a:lnTo>
                  <a:lnTo>
                    <a:pt x="9024" y="2504"/>
                  </a:lnTo>
                  <a:lnTo>
                    <a:pt x="10660" y="2504"/>
                  </a:lnTo>
                  <a:lnTo>
                    <a:pt x="10343" y="3127"/>
                  </a:lnTo>
                  <a:lnTo>
                    <a:pt x="8179" y="3288"/>
                  </a:lnTo>
                  <a:lnTo>
                    <a:pt x="7652" y="3439"/>
                  </a:lnTo>
                  <a:lnTo>
                    <a:pt x="7652" y="3700"/>
                  </a:lnTo>
                  <a:lnTo>
                    <a:pt x="8179" y="4113"/>
                  </a:lnTo>
                  <a:lnTo>
                    <a:pt x="7652" y="4274"/>
                  </a:lnTo>
                  <a:lnTo>
                    <a:pt x="8496" y="4525"/>
                  </a:lnTo>
                  <a:lnTo>
                    <a:pt x="7652" y="4686"/>
                  </a:lnTo>
                  <a:lnTo>
                    <a:pt x="6807" y="5058"/>
                  </a:lnTo>
                  <a:lnTo>
                    <a:pt x="5488" y="5470"/>
                  </a:lnTo>
                  <a:lnTo>
                    <a:pt x="5488" y="6204"/>
                  </a:lnTo>
                  <a:lnTo>
                    <a:pt x="4908" y="6717"/>
                  </a:lnTo>
                  <a:lnTo>
                    <a:pt x="5699" y="7129"/>
                  </a:lnTo>
                  <a:lnTo>
                    <a:pt x="6280" y="7652"/>
                  </a:lnTo>
                  <a:lnTo>
                    <a:pt x="7124" y="8225"/>
                  </a:lnTo>
                  <a:lnTo>
                    <a:pt x="6280" y="8798"/>
                  </a:lnTo>
                  <a:lnTo>
                    <a:pt x="6807" y="9311"/>
                  </a:lnTo>
                  <a:lnTo>
                    <a:pt x="5488" y="9472"/>
                  </a:lnTo>
                  <a:lnTo>
                    <a:pt x="5488" y="10156"/>
                  </a:lnTo>
                  <a:lnTo>
                    <a:pt x="6807" y="10769"/>
                  </a:lnTo>
                  <a:lnTo>
                    <a:pt x="5699" y="10830"/>
                  </a:lnTo>
                  <a:lnTo>
                    <a:pt x="5488" y="11503"/>
                  </a:lnTo>
                  <a:lnTo>
                    <a:pt x="5488" y="12127"/>
                  </a:lnTo>
                  <a:lnTo>
                    <a:pt x="6807" y="12700"/>
                  </a:lnTo>
                  <a:lnTo>
                    <a:pt x="5699" y="12599"/>
                  </a:lnTo>
                  <a:lnTo>
                    <a:pt x="5699" y="13233"/>
                  </a:lnTo>
                  <a:lnTo>
                    <a:pt x="7124" y="13384"/>
                  </a:lnTo>
                  <a:lnTo>
                    <a:pt x="7652" y="13534"/>
                  </a:lnTo>
                  <a:lnTo>
                    <a:pt x="7652" y="13957"/>
                  </a:lnTo>
                  <a:lnTo>
                    <a:pt x="9024" y="13957"/>
                  </a:lnTo>
                  <a:lnTo>
                    <a:pt x="9024" y="14218"/>
                  </a:lnTo>
                  <a:lnTo>
                    <a:pt x="7652" y="14218"/>
                  </a:lnTo>
                  <a:lnTo>
                    <a:pt x="8496" y="14319"/>
                  </a:lnTo>
                  <a:lnTo>
                    <a:pt x="9024" y="14630"/>
                  </a:lnTo>
                  <a:lnTo>
                    <a:pt x="9024" y="14942"/>
                  </a:lnTo>
                  <a:lnTo>
                    <a:pt x="9024" y="15304"/>
                  </a:lnTo>
                  <a:lnTo>
                    <a:pt x="9024" y="15716"/>
                  </a:lnTo>
                  <a:lnTo>
                    <a:pt x="8496" y="16028"/>
                  </a:lnTo>
                  <a:lnTo>
                    <a:pt x="9024" y="16290"/>
                  </a:lnTo>
                  <a:lnTo>
                    <a:pt x="8496" y="16712"/>
                  </a:lnTo>
                  <a:lnTo>
                    <a:pt x="7124" y="16973"/>
                  </a:lnTo>
                  <a:lnTo>
                    <a:pt x="7652" y="17486"/>
                  </a:lnTo>
                  <a:lnTo>
                    <a:pt x="9024" y="17798"/>
                  </a:lnTo>
                  <a:lnTo>
                    <a:pt x="10660" y="17798"/>
                  </a:lnTo>
                  <a:lnTo>
                    <a:pt x="10660" y="18331"/>
                  </a:lnTo>
                  <a:lnTo>
                    <a:pt x="12823" y="18693"/>
                  </a:lnTo>
                  <a:lnTo>
                    <a:pt x="14987" y="18693"/>
                  </a:lnTo>
                  <a:lnTo>
                    <a:pt x="17784" y="18693"/>
                  </a:lnTo>
                  <a:lnTo>
                    <a:pt x="19947" y="18844"/>
                  </a:lnTo>
                  <a:lnTo>
                    <a:pt x="18311" y="18904"/>
                  </a:lnTo>
                  <a:lnTo>
                    <a:pt x="16412" y="19155"/>
                  </a:lnTo>
                  <a:lnTo>
                    <a:pt x="16095" y="19417"/>
                  </a:lnTo>
                  <a:lnTo>
                    <a:pt x="16095" y="19829"/>
                  </a:lnTo>
                  <a:lnTo>
                    <a:pt x="14987" y="19990"/>
                  </a:lnTo>
                  <a:lnTo>
                    <a:pt x="13931" y="19930"/>
                  </a:lnTo>
                  <a:lnTo>
                    <a:pt x="12823" y="19678"/>
                  </a:lnTo>
                  <a:lnTo>
                    <a:pt x="13931" y="19517"/>
                  </a:lnTo>
                  <a:lnTo>
                    <a:pt x="14987" y="19417"/>
                  </a:lnTo>
                  <a:lnTo>
                    <a:pt x="13931" y="19105"/>
                  </a:lnTo>
                  <a:lnTo>
                    <a:pt x="11451" y="19155"/>
                  </a:lnTo>
                  <a:lnTo>
                    <a:pt x="13351" y="19417"/>
                  </a:lnTo>
                  <a:lnTo>
                    <a:pt x="12612" y="19578"/>
                  </a:lnTo>
                  <a:lnTo>
                    <a:pt x="12612" y="19678"/>
                  </a:lnTo>
                  <a:lnTo>
                    <a:pt x="11187" y="19578"/>
                  </a:lnTo>
                  <a:lnTo>
                    <a:pt x="11451" y="19417"/>
                  </a:lnTo>
                  <a:lnTo>
                    <a:pt x="9815" y="19316"/>
                  </a:lnTo>
                  <a:lnTo>
                    <a:pt x="10343" y="19105"/>
                  </a:lnTo>
                  <a:lnTo>
                    <a:pt x="9288" y="19256"/>
                  </a:lnTo>
                  <a:lnTo>
                    <a:pt x="9288" y="18904"/>
                  </a:lnTo>
                  <a:lnTo>
                    <a:pt x="11187" y="18904"/>
                  </a:lnTo>
                  <a:lnTo>
                    <a:pt x="11187" y="18693"/>
                  </a:lnTo>
                  <a:lnTo>
                    <a:pt x="9815" y="18592"/>
                  </a:lnTo>
                  <a:lnTo>
                    <a:pt x="9288" y="18743"/>
                  </a:lnTo>
                  <a:lnTo>
                    <a:pt x="8179" y="18472"/>
                  </a:lnTo>
                  <a:lnTo>
                    <a:pt x="7124" y="18059"/>
                  </a:lnTo>
                  <a:lnTo>
                    <a:pt x="7124" y="18019"/>
                  </a:lnTo>
                  <a:lnTo>
                    <a:pt x="5488" y="17647"/>
                  </a:lnTo>
                  <a:lnTo>
                    <a:pt x="6280" y="17597"/>
                  </a:lnTo>
                  <a:lnTo>
                    <a:pt x="5699" y="17335"/>
                  </a:lnTo>
                  <a:lnTo>
                    <a:pt x="6807" y="17335"/>
                  </a:lnTo>
                  <a:lnTo>
                    <a:pt x="5488" y="17134"/>
                  </a:lnTo>
                  <a:lnTo>
                    <a:pt x="4908" y="16662"/>
                  </a:lnTo>
                  <a:lnTo>
                    <a:pt x="4908" y="16400"/>
                  </a:lnTo>
                  <a:lnTo>
                    <a:pt x="6807" y="16400"/>
                  </a:lnTo>
                  <a:lnTo>
                    <a:pt x="5488" y="16028"/>
                  </a:lnTo>
                  <a:lnTo>
                    <a:pt x="3536" y="16028"/>
                  </a:lnTo>
                  <a:lnTo>
                    <a:pt x="4644" y="15716"/>
                  </a:lnTo>
                  <a:lnTo>
                    <a:pt x="1900" y="15455"/>
                  </a:lnTo>
                  <a:lnTo>
                    <a:pt x="1055" y="15556"/>
                  </a:lnTo>
                  <a:lnTo>
                    <a:pt x="1372" y="15043"/>
                  </a:lnTo>
                  <a:lnTo>
                    <a:pt x="3536" y="15043"/>
                  </a:lnTo>
                  <a:lnTo>
                    <a:pt x="4644" y="15455"/>
                  </a:lnTo>
                  <a:lnTo>
                    <a:pt x="5488" y="15043"/>
                  </a:lnTo>
                  <a:lnTo>
                    <a:pt x="4644" y="14470"/>
                  </a:lnTo>
                  <a:lnTo>
                    <a:pt x="4908" y="14369"/>
                  </a:lnTo>
                  <a:lnTo>
                    <a:pt x="5699" y="14057"/>
                  </a:lnTo>
                  <a:lnTo>
                    <a:pt x="4644" y="13957"/>
                  </a:lnTo>
                  <a:lnTo>
                    <a:pt x="4644" y="13645"/>
                  </a:lnTo>
                  <a:lnTo>
                    <a:pt x="4644" y="13012"/>
                  </a:lnTo>
                  <a:lnTo>
                    <a:pt x="4644" y="12448"/>
                  </a:lnTo>
                  <a:lnTo>
                    <a:pt x="2691" y="12448"/>
                  </a:lnTo>
                  <a:lnTo>
                    <a:pt x="1900" y="12348"/>
                  </a:lnTo>
                  <a:lnTo>
                    <a:pt x="1372" y="11926"/>
                  </a:lnTo>
                  <a:lnTo>
                    <a:pt x="1900" y="11453"/>
                  </a:lnTo>
                  <a:lnTo>
                    <a:pt x="1055" y="10830"/>
                  </a:lnTo>
                  <a:lnTo>
                    <a:pt x="0" y="10106"/>
                  </a:lnTo>
                  <a:lnTo>
                    <a:pt x="1055" y="9744"/>
                  </a:lnTo>
                  <a:lnTo>
                    <a:pt x="1900" y="9060"/>
                  </a:lnTo>
                  <a:lnTo>
                    <a:pt x="2691" y="8326"/>
                  </a:lnTo>
                  <a:lnTo>
                    <a:pt x="2691" y="7712"/>
                  </a:lnTo>
                  <a:lnTo>
                    <a:pt x="2691" y="7501"/>
                  </a:lnTo>
                  <a:lnTo>
                    <a:pt x="1900" y="6828"/>
                  </a:lnTo>
                  <a:lnTo>
                    <a:pt x="1900" y="6305"/>
                  </a:lnTo>
                  <a:lnTo>
                    <a:pt x="1900" y="5631"/>
                  </a:lnTo>
                  <a:lnTo>
                    <a:pt x="2480" y="4897"/>
                  </a:lnTo>
                  <a:lnTo>
                    <a:pt x="2691" y="4213"/>
                  </a:lnTo>
                  <a:lnTo>
                    <a:pt x="2691" y="3539"/>
                  </a:lnTo>
                  <a:lnTo>
                    <a:pt x="2480" y="2866"/>
                  </a:lnTo>
                  <a:lnTo>
                    <a:pt x="2691" y="2614"/>
                  </a:lnTo>
                  <a:lnTo>
                    <a:pt x="2691" y="2081"/>
                  </a:lnTo>
                  <a:lnTo>
                    <a:pt x="2691" y="1156"/>
                  </a:lnTo>
                  <a:lnTo>
                    <a:pt x="1900" y="42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77" name="Freeform 76">
              <a:extLst>
                <a:ext uri="{FF2B5EF4-FFF2-40B4-BE49-F238E27FC236}">
                  <a16:creationId xmlns:a16="http://schemas.microsoft.com/office/drawing/2014/main" id="{BF6B1B68-D9F3-B044-8922-22C2959ED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481" y="6149945"/>
              <a:ext cx="70977" cy="81689"/>
            </a:xfrm>
            <a:custGeom>
              <a:avLst/>
              <a:gdLst>
                <a:gd name="T0" fmla="*/ 14242 w 20000"/>
                <a:gd name="T1" fmla="*/ 0 h 20000"/>
                <a:gd name="T2" fmla="*/ 16667 w 20000"/>
                <a:gd name="T3" fmla="*/ 9605 h 20000"/>
                <a:gd name="T4" fmla="*/ 19848 w 20000"/>
                <a:gd name="T5" fmla="*/ 18421 h 20000"/>
                <a:gd name="T6" fmla="*/ 11818 w 20000"/>
                <a:gd name="T7" fmla="*/ 19868 h 20000"/>
                <a:gd name="T8" fmla="*/ 0 w 20000"/>
                <a:gd name="T9" fmla="*/ 16447 h 20000"/>
                <a:gd name="T10" fmla="*/ 15758 w 20000"/>
                <a:gd name="T11" fmla="*/ 15000 h 20000"/>
                <a:gd name="T12" fmla="*/ 9545 w 20000"/>
                <a:gd name="T13" fmla="*/ 9605 h 20000"/>
                <a:gd name="T14" fmla="*/ 11818 w 20000"/>
                <a:gd name="T15" fmla="*/ 6184 h 20000"/>
                <a:gd name="T16" fmla="*/ 6515 w 20000"/>
                <a:gd name="T17" fmla="*/ 7500 h 20000"/>
                <a:gd name="T18" fmla="*/ 6515 w 20000"/>
                <a:gd name="T19" fmla="*/ 2105 h 20000"/>
                <a:gd name="T20" fmla="*/ 9545 w 20000"/>
                <a:gd name="T21" fmla="*/ 0 h 20000"/>
                <a:gd name="T22" fmla="*/ 14242 w 20000"/>
                <a:gd name="T2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00" h="20000">
                  <a:moveTo>
                    <a:pt x="14242" y="0"/>
                  </a:moveTo>
                  <a:lnTo>
                    <a:pt x="16667" y="9605"/>
                  </a:lnTo>
                  <a:lnTo>
                    <a:pt x="19848" y="18421"/>
                  </a:lnTo>
                  <a:lnTo>
                    <a:pt x="11818" y="19868"/>
                  </a:lnTo>
                  <a:lnTo>
                    <a:pt x="0" y="16447"/>
                  </a:lnTo>
                  <a:lnTo>
                    <a:pt x="15758" y="15000"/>
                  </a:lnTo>
                  <a:lnTo>
                    <a:pt x="9545" y="9605"/>
                  </a:lnTo>
                  <a:lnTo>
                    <a:pt x="11818" y="6184"/>
                  </a:lnTo>
                  <a:lnTo>
                    <a:pt x="6515" y="7500"/>
                  </a:lnTo>
                  <a:lnTo>
                    <a:pt x="6515" y="2105"/>
                  </a:lnTo>
                  <a:lnTo>
                    <a:pt x="9545" y="0"/>
                  </a:lnTo>
                  <a:lnTo>
                    <a:pt x="1424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78" name="Freeform 75">
              <a:extLst>
                <a:ext uri="{FF2B5EF4-FFF2-40B4-BE49-F238E27FC236}">
                  <a16:creationId xmlns:a16="http://schemas.microsoft.com/office/drawing/2014/main" id="{83140341-7F23-8E41-9CC5-7385E5D45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244" y="4427799"/>
              <a:ext cx="83027" cy="81689"/>
            </a:xfrm>
            <a:custGeom>
              <a:avLst/>
              <a:gdLst>
                <a:gd name="T0" fmla="*/ 769 w 20000"/>
                <a:gd name="T1" fmla="*/ 0 h 20000"/>
                <a:gd name="T2" fmla="*/ 2564 w 20000"/>
                <a:gd name="T3" fmla="*/ 0 h 20000"/>
                <a:gd name="T4" fmla="*/ 5256 w 20000"/>
                <a:gd name="T5" fmla="*/ 0 h 20000"/>
                <a:gd name="T6" fmla="*/ 7308 w 20000"/>
                <a:gd name="T7" fmla="*/ 0 h 20000"/>
                <a:gd name="T8" fmla="*/ 10513 w 20000"/>
                <a:gd name="T9" fmla="*/ 2105 h 20000"/>
                <a:gd name="T10" fmla="*/ 13846 w 20000"/>
                <a:gd name="T11" fmla="*/ 2105 h 20000"/>
                <a:gd name="T12" fmla="*/ 15897 w 20000"/>
                <a:gd name="T13" fmla="*/ 5526 h 20000"/>
                <a:gd name="T14" fmla="*/ 16538 w 20000"/>
                <a:gd name="T15" fmla="*/ 7500 h 20000"/>
                <a:gd name="T16" fmla="*/ 19231 w 20000"/>
                <a:gd name="T17" fmla="*/ 8947 h 20000"/>
                <a:gd name="T18" fmla="*/ 19872 w 20000"/>
                <a:gd name="T19" fmla="*/ 10263 h 20000"/>
                <a:gd name="T20" fmla="*/ 17821 w 20000"/>
                <a:gd name="T21" fmla="*/ 10263 h 20000"/>
                <a:gd name="T22" fmla="*/ 16538 w 20000"/>
                <a:gd name="T23" fmla="*/ 14474 h 20000"/>
                <a:gd name="T24" fmla="*/ 16538 w 20000"/>
                <a:gd name="T25" fmla="*/ 15789 h 20000"/>
                <a:gd name="T26" fmla="*/ 17821 w 20000"/>
                <a:gd name="T27" fmla="*/ 17763 h 20000"/>
                <a:gd name="T28" fmla="*/ 16538 w 20000"/>
                <a:gd name="T29" fmla="*/ 19868 h 20000"/>
                <a:gd name="T30" fmla="*/ 15897 w 20000"/>
                <a:gd name="T31" fmla="*/ 19079 h 20000"/>
                <a:gd name="T32" fmla="*/ 14615 w 20000"/>
                <a:gd name="T33" fmla="*/ 15789 h 20000"/>
                <a:gd name="T34" fmla="*/ 13846 w 20000"/>
                <a:gd name="T35" fmla="*/ 16447 h 20000"/>
                <a:gd name="T36" fmla="*/ 12564 w 20000"/>
                <a:gd name="T37" fmla="*/ 15789 h 20000"/>
                <a:gd name="T38" fmla="*/ 12564 w 20000"/>
                <a:gd name="T39" fmla="*/ 12368 h 20000"/>
                <a:gd name="T40" fmla="*/ 7949 w 20000"/>
                <a:gd name="T41" fmla="*/ 10263 h 20000"/>
                <a:gd name="T42" fmla="*/ 3974 w 20000"/>
                <a:gd name="T43" fmla="*/ 5526 h 20000"/>
                <a:gd name="T44" fmla="*/ 5256 w 20000"/>
                <a:gd name="T45" fmla="*/ 8947 h 20000"/>
                <a:gd name="T46" fmla="*/ 0 w 20000"/>
                <a:gd name="T47" fmla="*/ 5526 h 20000"/>
                <a:gd name="T48" fmla="*/ 769 w 20000"/>
                <a:gd name="T49" fmla="*/ 3553 h 20000"/>
                <a:gd name="T50" fmla="*/ 769 w 20000"/>
                <a:gd name="T5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769" y="0"/>
                  </a:moveTo>
                  <a:lnTo>
                    <a:pt x="2564" y="0"/>
                  </a:lnTo>
                  <a:lnTo>
                    <a:pt x="5256" y="0"/>
                  </a:lnTo>
                  <a:lnTo>
                    <a:pt x="7308" y="0"/>
                  </a:lnTo>
                  <a:lnTo>
                    <a:pt x="10513" y="2105"/>
                  </a:lnTo>
                  <a:lnTo>
                    <a:pt x="13846" y="2105"/>
                  </a:lnTo>
                  <a:lnTo>
                    <a:pt x="15897" y="5526"/>
                  </a:lnTo>
                  <a:lnTo>
                    <a:pt x="16538" y="7500"/>
                  </a:lnTo>
                  <a:lnTo>
                    <a:pt x="19231" y="8947"/>
                  </a:lnTo>
                  <a:lnTo>
                    <a:pt x="19872" y="10263"/>
                  </a:lnTo>
                  <a:lnTo>
                    <a:pt x="17821" y="10263"/>
                  </a:lnTo>
                  <a:lnTo>
                    <a:pt x="16538" y="14474"/>
                  </a:lnTo>
                  <a:lnTo>
                    <a:pt x="16538" y="15789"/>
                  </a:lnTo>
                  <a:lnTo>
                    <a:pt x="17821" y="17763"/>
                  </a:lnTo>
                  <a:lnTo>
                    <a:pt x="16538" y="19868"/>
                  </a:lnTo>
                  <a:lnTo>
                    <a:pt x="15897" y="19079"/>
                  </a:lnTo>
                  <a:lnTo>
                    <a:pt x="14615" y="15789"/>
                  </a:lnTo>
                  <a:lnTo>
                    <a:pt x="13846" y="16447"/>
                  </a:lnTo>
                  <a:lnTo>
                    <a:pt x="12564" y="15789"/>
                  </a:lnTo>
                  <a:lnTo>
                    <a:pt x="12564" y="12368"/>
                  </a:lnTo>
                  <a:lnTo>
                    <a:pt x="7949" y="10263"/>
                  </a:lnTo>
                  <a:lnTo>
                    <a:pt x="3974" y="5526"/>
                  </a:lnTo>
                  <a:lnTo>
                    <a:pt x="5256" y="8947"/>
                  </a:lnTo>
                  <a:lnTo>
                    <a:pt x="0" y="5526"/>
                  </a:lnTo>
                  <a:lnTo>
                    <a:pt x="769" y="3553"/>
                  </a:lnTo>
                  <a:lnTo>
                    <a:pt x="769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79" name="Freeform 74">
              <a:extLst>
                <a:ext uri="{FF2B5EF4-FFF2-40B4-BE49-F238E27FC236}">
                  <a16:creationId xmlns:a16="http://schemas.microsoft.com/office/drawing/2014/main" id="{DE796127-5785-5043-A433-E0D73E351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765" y="4218892"/>
              <a:ext cx="84367" cy="56244"/>
            </a:xfrm>
            <a:custGeom>
              <a:avLst/>
              <a:gdLst>
                <a:gd name="T0" fmla="*/ 0 w 20000"/>
                <a:gd name="T1" fmla="*/ 14808 h 20000"/>
                <a:gd name="T2" fmla="*/ 0 w 20000"/>
                <a:gd name="T3" fmla="*/ 7885 h 20000"/>
                <a:gd name="T4" fmla="*/ 0 w 20000"/>
                <a:gd name="T5" fmla="*/ 0 h 20000"/>
                <a:gd name="T6" fmla="*/ 764 w 20000"/>
                <a:gd name="T7" fmla="*/ 0 h 20000"/>
                <a:gd name="T8" fmla="*/ 5223 w 20000"/>
                <a:gd name="T9" fmla="*/ 0 h 20000"/>
                <a:gd name="T10" fmla="*/ 10701 w 20000"/>
                <a:gd name="T11" fmla="*/ 1923 h 20000"/>
                <a:gd name="T12" fmla="*/ 12611 w 20000"/>
                <a:gd name="T13" fmla="*/ 5000 h 20000"/>
                <a:gd name="T14" fmla="*/ 19873 w 20000"/>
                <a:gd name="T15" fmla="*/ 7885 h 20000"/>
                <a:gd name="T16" fmla="*/ 17834 w 20000"/>
                <a:gd name="T17" fmla="*/ 12885 h 20000"/>
                <a:gd name="T18" fmla="*/ 9172 w 20000"/>
                <a:gd name="T19" fmla="*/ 12885 h 20000"/>
                <a:gd name="T20" fmla="*/ 5987 w 20000"/>
                <a:gd name="T21" fmla="*/ 12885 h 20000"/>
                <a:gd name="T22" fmla="*/ 2038 w 20000"/>
                <a:gd name="T23" fmla="*/ 19808 h 20000"/>
                <a:gd name="T24" fmla="*/ 0 w 20000"/>
                <a:gd name="T25" fmla="*/ 1480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0" y="14808"/>
                  </a:moveTo>
                  <a:lnTo>
                    <a:pt x="0" y="7885"/>
                  </a:lnTo>
                  <a:lnTo>
                    <a:pt x="0" y="0"/>
                  </a:lnTo>
                  <a:lnTo>
                    <a:pt x="764" y="0"/>
                  </a:lnTo>
                  <a:lnTo>
                    <a:pt x="5223" y="0"/>
                  </a:lnTo>
                  <a:lnTo>
                    <a:pt x="10701" y="1923"/>
                  </a:lnTo>
                  <a:lnTo>
                    <a:pt x="12611" y="5000"/>
                  </a:lnTo>
                  <a:lnTo>
                    <a:pt x="19873" y="7885"/>
                  </a:lnTo>
                  <a:lnTo>
                    <a:pt x="17834" y="12885"/>
                  </a:lnTo>
                  <a:lnTo>
                    <a:pt x="9172" y="12885"/>
                  </a:lnTo>
                  <a:lnTo>
                    <a:pt x="5987" y="12885"/>
                  </a:lnTo>
                  <a:lnTo>
                    <a:pt x="2038" y="19808"/>
                  </a:lnTo>
                  <a:lnTo>
                    <a:pt x="0" y="1480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80" name="Freeform 73">
              <a:extLst>
                <a:ext uri="{FF2B5EF4-FFF2-40B4-BE49-F238E27FC236}">
                  <a16:creationId xmlns:a16="http://schemas.microsoft.com/office/drawing/2014/main" id="{D33ABF6B-2281-4D41-A98D-8DDA1B7EE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733" y="4667508"/>
              <a:ext cx="139273" cy="152663"/>
            </a:xfrm>
            <a:custGeom>
              <a:avLst/>
              <a:gdLst>
                <a:gd name="T0" fmla="*/ 7538 w 20000"/>
                <a:gd name="T1" fmla="*/ 0 h 20000"/>
                <a:gd name="T2" fmla="*/ 11538 w 20000"/>
                <a:gd name="T3" fmla="*/ 1825 h 20000"/>
                <a:gd name="T4" fmla="*/ 13538 w 20000"/>
                <a:gd name="T5" fmla="*/ 3228 h 20000"/>
                <a:gd name="T6" fmla="*/ 16000 w 20000"/>
                <a:gd name="T7" fmla="*/ 3228 h 20000"/>
                <a:gd name="T8" fmla="*/ 17923 w 20000"/>
                <a:gd name="T9" fmla="*/ 4000 h 20000"/>
                <a:gd name="T10" fmla="*/ 19923 w 20000"/>
                <a:gd name="T11" fmla="*/ 6877 h 20000"/>
                <a:gd name="T12" fmla="*/ 17923 w 20000"/>
                <a:gd name="T13" fmla="*/ 9404 h 20000"/>
                <a:gd name="T14" fmla="*/ 14769 w 20000"/>
                <a:gd name="T15" fmla="*/ 12632 h 20000"/>
                <a:gd name="T16" fmla="*/ 10692 w 20000"/>
                <a:gd name="T17" fmla="*/ 14175 h 20000"/>
                <a:gd name="T18" fmla="*/ 8308 w 20000"/>
                <a:gd name="T19" fmla="*/ 17053 h 20000"/>
                <a:gd name="T20" fmla="*/ 7154 w 20000"/>
                <a:gd name="T21" fmla="*/ 19930 h 20000"/>
                <a:gd name="T22" fmla="*/ 4385 w 20000"/>
                <a:gd name="T23" fmla="*/ 18456 h 20000"/>
                <a:gd name="T24" fmla="*/ 2385 w 20000"/>
                <a:gd name="T25" fmla="*/ 18105 h 20000"/>
                <a:gd name="T26" fmla="*/ 3154 w 20000"/>
                <a:gd name="T27" fmla="*/ 15228 h 20000"/>
                <a:gd name="T28" fmla="*/ 3923 w 20000"/>
                <a:gd name="T29" fmla="*/ 15228 h 20000"/>
                <a:gd name="T30" fmla="*/ 4385 w 20000"/>
                <a:gd name="T31" fmla="*/ 12632 h 20000"/>
                <a:gd name="T32" fmla="*/ 3923 w 20000"/>
                <a:gd name="T33" fmla="*/ 11579 h 20000"/>
                <a:gd name="T34" fmla="*/ 2385 w 20000"/>
                <a:gd name="T35" fmla="*/ 12632 h 20000"/>
                <a:gd name="T36" fmla="*/ 0 w 20000"/>
                <a:gd name="T37" fmla="*/ 11579 h 20000"/>
                <a:gd name="T38" fmla="*/ 1231 w 20000"/>
                <a:gd name="T39" fmla="*/ 10456 h 20000"/>
                <a:gd name="T40" fmla="*/ 769 w 20000"/>
                <a:gd name="T41" fmla="*/ 7579 h 20000"/>
                <a:gd name="T42" fmla="*/ 2000 w 20000"/>
                <a:gd name="T43" fmla="*/ 6877 h 20000"/>
                <a:gd name="T44" fmla="*/ 2000 w 20000"/>
                <a:gd name="T45" fmla="*/ 5754 h 20000"/>
                <a:gd name="T46" fmla="*/ 3154 w 20000"/>
                <a:gd name="T47" fmla="*/ 4000 h 20000"/>
                <a:gd name="T48" fmla="*/ 3154 w 20000"/>
                <a:gd name="T49" fmla="*/ 2105 h 20000"/>
                <a:gd name="T50" fmla="*/ 4385 w 20000"/>
                <a:gd name="T51" fmla="*/ 1825 h 20000"/>
                <a:gd name="T52" fmla="*/ 7538 w 20000"/>
                <a:gd name="T5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7538" y="0"/>
                  </a:moveTo>
                  <a:lnTo>
                    <a:pt x="11538" y="1825"/>
                  </a:lnTo>
                  <a:lnTo>
                    <a:pt x="13538" y="3228"/>
                  </a:lnTo>
                  <a:lnTo>
                    <a:pt x="16000" y="3228"/>
                  </a:lnTo>
                  <a:lnTo>
                    <a:pt x="17923" y="4000"/>
                  </a:lnTo>
                  <a:lnTo>
                    <a:pt x="19923" y="6877"/>
                  </a:lnTo>
                  <a:lnTo>
                    <a:pt x="17923" y="9404"/>
                  </a:lnTo>
                  <a:lnTo>
                    <a:pt x="14769" y="12632"/>
                  </a:lnTo>
                  <a:lnTo>
                    <a:pt x="10692" y="14175"/>
                  </a:lnTo>
                  <a:lnTo>
                    <a:pt x="8308" y="17053"/>
                  </a:lnTo>
                  <a:lnTo>
                    <a:pt x="7154" y="19930"/>
                  </a:lnTo>
                  <a:lnTo>
                    <a:pt x="4385" y="18456"/>
                  </a:lnTo>
                  <a:lnTo>
                    <a:pt x="2385" y="18105"/>
                  </a:lnTo>
                  <a:lnTo>
                    <a:pt x="3154" y="15228"/>
                  </a:lnTo>
                  <a:lnTo>
                    <a:pt x="3923" y="15228"/>
                  </a:lnTo>
                  <a:lnTo>
                    <a:pt x="4385" y="12632"/>
                  </a:lnTo>
                  <a:lnTo>
                    <a:pt x="3923" y="11579"/>
                  </a:lnTo>
                  <a:lnTo>
                    <a:pt x="2385" y="12632"/>
                  </a:lnTo>
                  <a:lnTo>
                    <a:pt x="0" y="11579"/>
                  </a:lnTo>
                  <a:lnTo>
                    <a:pt x="1231" y="10456"/>
                  </a:lnTo>
                  <a:lnTo>
                    <a:pt x="769" y="7579"/>
                  </a:lnTo>
                  <a:lnTo>
                    <a:pt x="2000" y="6877"/>
                  </a:lnTo>
                  <a:lnTo>
                    <a:pt x="2000" y="5754"/>
                  </a:lnTo>
                  <a:lnTo>
                    <a:pt x="3154" y="4000"/>
                  </a:lnTo>
                  <a:lnTo>
                    <a:pt x="3154" y="2105"/>
                  </a:lnTo>
                  <a:lnTo>
                    <a:pt x="4385" y="1825"/>
                  </a:lnTo>
                  <a:lnTo>
                    <a:pt x="753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81" name="Freeform 72">
              <a:extLst>
                <a:ext uri="{FF2B5EF4-FFF2-40B4-BE49-F238E27FC236}">
                  <a16:creationId xmlns:a16="http://schemas.microsoft.com/office/drawing/2014/main" id="{AD59A2AA-6798-A043-993F-78567D513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615" y="4259068"/>
              <a:ext cx="89724" cy="103116"/>
            </a:xfrm>
            <a:custGeom>
              <a:avLst/>
              <a:gdLst>
                <a:gd name="T0" fmla="*/ 17964 w 20000"/>
                <a:gd name="T1" fmla="*/ 0 h 20000"/>
                <a:gd name="T2" fmla="*/ 16766 w 20000"/>
                <a:gd name="T3" fmla="*/ 8601 h 20000"/>
                <a:gd name="T4" fmla="*/ 17964 w 20000"/>
                <a:gd name="T5" fmla="*/ 9741 h 20000"/>
                <a:gd name="T6" fmla="*/ 19162 w 20000"/>
                <a:gd name="T7" fmla="*/ 10155 h 20000"/>
                <a:gd name="T8" fmla="*/ 19880 w 20000"/>
                <a:gd name="T9" fmla="*/ 10155 h 20000"/>
                <a:gd name="T10" fmla="*/ 19880 w 20000"/>
                <a:gd name="T11" fmla="*/ 11813 h 20000"/>
                <a:gd name="T12" fmla="*/ 16766 w 20000"/>
                <a:gd name="T13" fmla="*/ 12953 h 20000"/>
                <a:gd name="T14" fmla="*/ 16766 w 20000"/>
                <a:gd name="T15" fmla="*/ 14611 h 20000"/>
                <a:gd name="T16" fmla="*/ 16168 w 20000"/>
                <a:gd name="T17" fmla="*/ 16062 h 20000"/>
                <a:gd name="T18" fmla="*/ 14970 w 20000"/>
                <a:gd name="T19" fmla="*/ 16062 h 20000"/>
                <a:gd name="T20" fmla="*/ 13772 w 20000"/>
                <a:gd name="T21" fmla="*/ 18238 h 20000"/>
                <a:gd name="T22" fmla="*/ 11856 w 20000"/>
                <a:gd name="T23" fmla="*/ 19896 h 20000"/>
                <a:gd name="T24" fmla="*/ 4910 w 20000"/>
                <a:gd name="T25" fmla="*/ 18860 h 20000"/>
                <a:gd name="T26" fmla="*/ 0 w 20000"/>
                <a:gd name="T27" fmla="*/ 15648 h 20000"/>
                <a:gd name="T28" fmla="*/ 1916 w 20000"/>
                <a:gd name="T29" fmla="*/ 13990 h 20000"/>
                <a:gd name="T30" fmla="*/ 719 w 20000"/>
                <a:gd name="T31" fmla="*/ 11813 h 20000"/>
                <a:gd name="T32" fmla="*/ 3713 w 20000"/>
                <a:gd name="T33" fmla="*/ 8601 h 20000"/>
                <a:gd name="T34" fmla="*/ 10060 w 20000"/>
                <a:gd name="T35" fmla="*/ 8601 h 20000"/>
                <a:gd name="T36" fmla="*/ 11257 w 20000"/>
                <a:gd name="T37" fmla="*/ 7047 h 20000"/>
                <a:gd name="T38" fmla="*/ 6826 w 20000"/>
                <a:gd name="T39" fmla="*/ 3212 h 20000"/>
                <a:gd name="T40" fmla="*/ 8623 w 20000"/>
                <a:gd name="T41" fmla="*/ 0 h 20000"/>
                <a:gd name="T42" fmla="*/ 17964 w 20000"/>
                <a:gd name="T4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17964" y="0"/>
                  </a:moveTo>
                  <a:lnTo>
                    <a:pt x="16766" y="8601"/>
                  </a:lnTo>
                  <a:lnTo>
                    <a:pt x="17964" y="9741"/>
                  </a:lnTo>
                  <a:lnTo>
                    <a:pt x="19162" y="10155"/>
                  </a:lnTo>
                  <a:lnTo>
                    <a:pt x="19880" y="10155"/>
                  </a:lnTo>
                  <a:lnTo>
                    <a:pt x="19880" y="11813"/>
                  </a:lnTo>
                  <a:lnTo>
                    <a:pt x="16766" y="12953"/>
                  </a:lnTo>
                  <a:lnTo>
                    <a:pt x="16766" y="14611"/>
                  </a:lnTo>
                  <a:lnTo>
                    <a:pt x="16168" y="16062"/>
                  </a:lnTo>
                  <a:lnTo>
                    <a:pt x="14970" y="16062"/>
                  </a:lnTo>
                  <a:lnTo>
                    <a:pt x="13772" y="18238"/>
                  </a:lnTo>
                  <a:lnTo>
                    <a:pt x="11856" y="19896"/>
                  </a:lnTo>
                  <a:lnTo>
                    <a:pt x="4910" y="18860"/>
                  </a:lnTo>
                  <a:lnTo>
                    <a:pt x="0" y="15648"/>
                  </a:lnTo>
                  <a:lnTo>
                    <a:pt x="1916" y="13990"/>
                  </a:lnTo>
                  <a:lnTo>
                    <a:pt x="719" y="11813"/>
                  </a:lnTo>
                  <a:lnTo>
                    <a:pt x="3713" y="8601"/>
                  </a:lnTo>
                  <a:lnTo>
                    <a:pt x="10060" y="8601"/>
                  </a:lnTo>
                  <a:lnTo>
                    <a:pt x="11257" y="7047"/>
                  </a:lnTo>
                  <a:lnTo>
                    <a:pt x="6826" y="3212"/>
                  </a:lnTo>
                  <a:lnTo>
                    <a:pt x="8623" y="0"/>
                  </a:lnTo>
                  <a:lnTo>
                    <a:pt x="1796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82" name="Freeform 71">
              <a:extLst>
                <a:ext uri="{FF2B5EF4-FFF2-40B4-BE49-F238E27FC236}">
                  <a16:creationId xmlns:a16="http://schemas.microsoft.com/office/drawing/2014/main" id="{4317A5D6-0BC1-7A44-8ACC-4FF7D185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117" y="4505470"/>
              <a:ext cx="111151" cy="164716"/>
            </a:xfrm>
            <a:custGeom>
              <a:avLst/>
              <a:gdLst>
                <a:gd name="T0" fmla="*/ 6957 w 20000"/>
                <a:gd name="T1" fmla="*/ 0 h 20000"/>
                <a:gd name="T2" fmla="*/ 12947 w 20000"/>
                <a:gd name="T3" fmla="*/ 2671 h 20000"/>
                <a:gd name="T4" fmla="*/ 11014 w 20000"/>
                <a:gd name="T5" fmla="*/ 5472 h 20000"/>
                <a:gd name="T6" fmla="*/ 13430 w 20000"/>
                <a:gd name="T7" fmla="*/ 4430 h 20000"/>
                <a:gd name="T8" fmla="*/ 18357 w 20000"/>
                <a:gd name="T9" fmla="*/ 6450 h 20000"/>
                <a:gd name="T10" fmla="*/ 17391 w 20000"/>
                <a:gd name="T11" fmla="*/ 9186 h 20000"/>
                <a:gd name="T12" fmla="*/ 14396 w 20000"/>
                <a:gd name="T13" fmla="*/ 10163 h 20000"/>
                <a:gd name="T14" fmla="*/ 13430 w 20000"/>
                <a:gd name="T15" fmla="*/ 12508 h 20000"/>
                <a:gd name="T16" fmla="*/ 17391 w 20000"/>
                <a:gd name="T17" fmla="*/ 14202 h 20000"/>
                <a:gd name="T18" fmla="*/ 19903 w 20000"/>
                <a:gd name="T19" fmla="*/ 18632 h 20000"/>
                <a:gd name="T20" fmla="*/ 16908 w 20000"/>
                <a:gd name="T21" fmla="*/ 18893 h 20000"/>
                <a:gd name="T22" fmla="*/ 11981 w 20000"/>
                <a:gd name="T23" fmla="*/ 19935 h 20000"/>
                <a:gd name="T24" fmla="*/ 6957 w 20000"/>
                <a:gd name="T25" fmla="*/ 18893 h 20000"/>
                <a:gd name="T26" fmla="*/ 5507 w 20000"/>
                <a:gd name="T27" fmla="*/ 16221 h 20000"/>
                <a:gd name="T28" fmla="*/ 6957 w 20000"/>
                <a:gd name="T29" fmla="*/ 12508 h 20000"/>
                <a:gd name="T30" fmla="*/ 5507 w 20000"/>
                <a:gd name="T31" fmla="*/ 10814 h 20000"/>
                <a:gd name="T32" fmla="*/ 4444 w 20000"/>
                <a:gd name="T33" fmla="*/ 8404 h 20000"/>
                <a:gd name="T34" fmla="*/ 2899 w 20000"/>
                <a:gd name="T35" fmla="*/ 9186 h 20000"/>
                <a:gd name="T36" fmla="*/ 0 w 20000"/>
                <a:gd name="T37" fmla="*/ 7101 h 20000"/>
                <a:gd name="T38" fmla="*/ 1353 w 20000"/>
                <a:gd name="T39" fmla="*/ 5472 h 20000"/>
                <a:gd name="T40" fmla="*/ 1353 w 20000"/>
                <a:gd name="T41" fmla="*/ 4430 h 20000"/>
                <a:gd name="T42" fmla="*/ 4444 w 20000"/>
                <a:gd name="T43" fmla="*/ 3713 h 20000"/>
                <a:gd name="T44" fmla="*/ 2899 w 20000"/>
                <a:gd name="T45" fmla="*/ 2020 h 20000"/>
                <a:gd name="T46" fmla="*/ 6957 w 20000"/>
                <a:gd name="T47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000" h="20000">
                  <a:moveTo>
                    <a:pt x="6957" y="0"/>
                  </a:moveTo>
                  <a:lnTo>
                    <a:pt x="12947" y="2671"/>
                  </a:lnTo>
                  <a:lnTo>
                    <a:pt x="11014" y="5472"/>
                  </a:lnTo>
                  <a:lnTo>
                    <a:pt x="13430" y="4430"/>
                  </a:lnTo>
                  <a:lnTo>
                    <a:pt x="18357" y="6450"/>
                  </a:lnTo>
                  <a:lnTo>
                    <a:pt x="17391" y="9186"/>
                  </a:lnTo>
                  <a:lnTo>
                    <a:pt x="14396" y="10163"/>
                  </a:lnTo>
                  <a:lnTo>
                    <a:pt x="13430" y="12508"/>
                  </a:lnTo>
                  <a:lnTo>
                    <a:pt x="17391" y="14202"/>
                  </a:lnTo>
                  <a:lnTo>
                    <a:pt x="19903" y="18632"/>
                  </a:lnTo>
                  <a:lnTo>
                    <a:pt x="16908" y="18893"/>
                  </a:lnTo>
                  <a:lnTo>
                    <a:pt x="11981" y="19935"/>
                  </a:lnTo>
                  <a:lnTo>
                    <a:pt x="6957" y="18893"/>
                  </a:lnTo>
                  <a:lnTo>
                    <a:pt x="5507" y="16221"/>
                  </a:lnTo>
                  <a:lnTo>
                    <a:pt x="6957" y="12508"/>
                  </a:lnTo>
                  <a:lnTo>
                    <a:pt x="5507" y="10814"/>
                  </a:lnTo>
                  <a:lnTo>
                    <a:pt x="4444" y="8404"/>
                  </a:lnTo>
                  <a:lnTo>
                    <a:pt x="2899" y="9186"/>
                  </a:lnTo>
                  <a:lnTo>
                    <a:pt x="0" y="7101"/>
                  </a:lnTo>
                  <a:lnTo>
                    <a:pt x="1353" y="5472"/>
                  </a:lnTo>
                  <a:lnTo>
                    <a:pt x="1353" y="4430"/>
                  </a:lnTo>
                  <a:lnTo>
                    <a:pt x="4444" y="3713"/>
                  </a:lnTo>
                  <a:lnTo>
                    <a:pt x="2899" y="2020"/>
                  </a:lnTo>
                  <a:lnTo>
                    <a:pt x="695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83" name="Freeform 70">
              <a:extLst>
                <a:ext uri="{FF2B5EF4-FFF2-40B4-BE49-F238E27FC236}">
                  <a16:creationId xmlns:a16="http://schemas.microsoft.com/office/drawing/2014/main" id="{12DC2A72-4B25-154D-B233-E3EB88A3A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824" y="4214876"/>
              <a:ext cx="64280" cy="45531"/>
            </a:xfrm>
            <a:custGeom>
              <a:avLst/>
              <a:gdLst>
                <a:gd name="T0" fmla="*/ 19833 w 20000"/>
                <a:gd name="T1" fmla="*/ 1429 h 20000"/>
                <a:gd name="T2" fmla="*/ 19833 w 20000"/>
                <a:gd name="T3" fmla="*/ 11190 h 20000"/>
                <a:gd name="T4" fmla="*/ 19833 w 20000"/>
                <a:gd name="T5" fmla="*/ 19762 h 20000"/>
                <a:gd name="T6" fmla="*/ 4500 w 20000"/>
                <a:gd name="T7" fmla="*/ 19762 h 20000"/>
                <a:gd name="T8" fmla="*/ 0 w 20000"/>
                <a:gd name="T9" fmla="*/ 17381 h 20000"/>
                <a:gd name="T10" fmla="*/ 1833 w 20000"/>
                <a:gd name="T11" fmla="*/ 11190 h 20000"/>
                <a:gd name="T12" fmla="*/ 16500 w 20000"/>
                <a:gd name="T13" fmla="*/ 13571 h 20000"/>
                <a:gd name="T14" fmla="*/ 13000 w 20000"/>
                <a:gd name="T15" fmla="*/ 9762 h 20000"/>
                <a:gd name="T16" fmla="*/ 11333 w 20000"/>
                <a:gd name="T17" fmla="*/ 4762 h 20000"/>
                <a:gd name="T18" fmla="*/ 8667 w 20000"/>
                <a:gd name="T19" fmla="*/ 0 h 20000"/>
                <a:gd name="T20" fmla="*/ 15500 w 20000"/>
                <a:gd name="T21" fmla="*/ 0 h 20000"/>
                <a:gd name="T22" fmla="*/ 19833 w 20000"/>
                <a:gd name="T23" fmla="*/ 142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00" h="20000">
                  <a:moveTo>
                    <a:pt x="19833" y="1429"/>
                  </a:moveTo>
                  <a:lnTo>
                    <a:pt x="19833" y="11190"/>
                  </a:lnTo>
                  <a:lnTo>
                    <a:pt x="19833" y="19762"/>
                  </a:lnTo>
                  <a:lnTo>
                    <a:pt x="4500" y="19762"/>
                  </a:lnTo>
                  <a:lnTo>
                    <a:pt x="0" y="17381"/>
                  </a:lnTo>
                  <a:lnTo>
                    <a:pt x="1833" y="11190"/>
                  </a:lnTo>
                  <a:lnTo>
                    <a:pt x="16500" y="13571"/>
                  </a:lnTo>
                  <a:lnTo>
                    <a:pt x="13000" y="9762"/>
                  </a:lnTo>
                  <a:lnTo>
                    <a:pt x="11333" y="4762"/>
                  </a:lnTo>
                  <a:lnTo>
                    <a:pt x="8667" y="0"/>
                  </a:lnTo>
                  <a:lnTo>
                    <a:pt x="15500" y="0"/>
                  </a:lnTo>
                  <a:lnTo>
                    <a:pt x="19833" y="142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84" name="Freeform 69">
              <a:extLst>
                <a:ext uri="{FF2B5EF4-FFF2-40B4-BE49-F238E27FC236}">
                  <a16:creationId xmlns:a16="http://schemas.microsoft.com/office/drawing/2014/main" id="{A3A443DF-2556-9A43-A398-420719978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573" y="4309955"/>
              <a:ext cx="147307" cy="69635"/>
            </a:xfrm>
            <a:custGeom>
              <a:avLst/>
              <a:gdLst>
                <a:gd name="T0" fmla="*/ 2982 w 20000"/>
                <a:gd name="T1" fmla="*/ 615 h 20000"/>
                <a:gd name="T2" fmla="*/ 4873 w 20000"/>
                <a:gd name="T3" fmla="*/ 615 h 20000"/>
                <a:gd name="T4" fmla="*/ 8655 w 20000"/>
                <a:gd name="T5" fmla="*/ 615 h 20000"/>
                <a:gd name="T6" fmla="*/ 12800 w 20000"/>
                <a:gd name="T7" fmla="*/ 0 h 20000"/>
                <a:gd name="T8" fmla="*/ 15055 w 20000"/>
                <a:gd name="T9" fmla="*/ 615 h 20000"/>
                <a:gd name="T10" fmla="*/ 17673 w 20000"/>
                <a:gd name="T11" fmla="*/ 615 h 20000"/>
                <a:gd name="T12" fmla="*/ 18400 w 20000"/>
                <a:gd name="T13" fmla="*/ 3077 h 20000"/>
                <a:gd name="T14" fmla="*/ 16945 w 20000"/>
                <a:gd name="T15" fmla="*/ 4769 h 20000"/>
                <a:gd name="T16" fmla="*/ 19927 w 20000"/>
                <a:gd name="T17" fmla="*/ 6308 h 20000"/>
                <a:gd name="T18" fmla="*/ 15782 w 20000"/>
                <a:gd name="T19" fmla="*/ 9385 h 20000"/>
                <a:gd name="T20" fmla="*/ 14691 w 20000"/>
                <a:gd name="T21" fmla="*/ 7231 h 20000"/>
                <a:gd name="T22" fmla="*/ 13891 w 20000"/>
                <a:gd name="T23" fmla="*/ 9385 h 20000"/>
                <a:gd name="T24" fmla="*/ 12000 w 20000"/>
                <a:gd name="T25" fmla="*/ 13538 h 20000"/>
                <a:gd name="T26" fmla="*/ 9818 w 20000"/>
                <a:gd name="T27" fmla="*/ 15077 h 20000"/>
                <a:gd name="T28" fmla="*/ 7855 w 20000"/>
                <a:gd name="T29" fmla="*/ 19846 h 20000"/>
                <a:gd name="T30" fmla="*/ 6691 w 20000"/>
                <a:gd name="T31" fmla="*/ 19846 h 20000"/>
                <a:gd name="T32" fmla="*/ 5964 w 20000"/>
                <a:gd name="T33" fmla="*/ 18923 h 20000"/>
                <a:gd name="T34" fmla="*/ 5673 w 20000"/>
                <a:gd name="T35" fmla="*/ 17385 h 20000"/>
                <a:gd name="T36" fmla="*/ 4873 w 20000"/>
                <a:gd name="T37" fmla="*/ 13538 h 20000"/>
                <a:gd name="T38" fmla="*/ 2618 w 20000"/>
                <a:gd name="T39" fmla="*/ 11077 h 20000"/>
                <a:gd name="T40" fmla="*/ 0 w 20000"/>
                <a:gd name="T41" fmla="*/ 9385 h 20000"/>
                <a:gd name="T42" fmla="*/ 727 w 20000"/>
                <a:gd name="T43" fmla="*/ 9385 h 20000"/>
                <a:gd name="T44" fmla="*/ 1164 w 20000"/>
                <a:gd name="T45" fmla="*/ 7231 h 20000"/>
                <a:gd name="T46" fmla="*/ 1164 w 20000"/>
                <a:gd name="T47" fmla="*/ 4769 h 20000"/>
                <a:gd name="T48" fmla="*/ 2982 w 20000"/>
                <a:gd name="T49" fmla="*/ 3077 h 20000"/>
                <a:gd name="T50" fmla="*/ 2982 w 20000"/>
                <a:gd name="T51" fmla="*/ 61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00" h="20000">
                  <a:moveTo>
                    <a:pt x="2982" y="615"/>
                  </a:moveTo>
                  <a:lnTo>
                    <a:pt x="4873" y="615"/>
                  </a:lnTo>
                  <a:lnTo>
                    <a:pt x="8655" y="615"/>
                  </a:lnTo>
                  <a:lnTo>
                    <a:pt x="12800" y="0"/>
                  </a:lnTo>
                  <a:lnTo>
                    <a:pt x="15055" y="615"/>
                  </a:lnTo>
                  <a:lnTo>
                    <a:pt x="17673" y="615"/>
                  </a:lnTo>
                  <a:lnTo>
                    <a:pt x="18400" y="3077"/>
                  </a:lnTo>
                  <a:lnTo>
                    <a:pt x="16945" y="4769"/>
                  </a:lnTo>
                  <a:lnTo>
                    <a:pt x="19927" y="6308"/>
                  </a:lnTo>
                  <a:lnTo>
                    <a:pt x="15782" y="9385"/>
                  </a:lnTo>
                  <a:lnTo>
                    <a:pt x="14691" y="7231"/>
                  </a:lnTo>
                  <a:lnTo>
                    <a:pt x="13891" y="9385"/>
                  </a:lnTo>
                  <a:lnTo>
                    <a:pt x="12000" y="13538"/>
                  </a:lnTo>
                  <a:lnTo>
                    <a:pt x="9818" y="15077"/>
                  </a:lnTo>
                  <a:lnTo>
                    <a:pt x="7855" y="19846"/>
                  </a:lnTo>
                  <a:lnTo>
                    <a:pt x="6691" y="19846"/>
                  </a:lnTo>
                  <a:lnTo>
                    <a:pt x="5964" y="18923"/>
                  </a:lnTo>
                  <a:lnTo>
                    <a:pt x="5673" y="17385"/>
                  </a:lnTo>
                  <a:lnTo>
                    <a:pt x="4873" y="13538"/>
                  </a:lnTo>
                  <a:lnTo>
                    <a:pt x="2618" y="11077"/>
                  </a:lnTo>
                  <a:lnTo>
                    <a:pt x="0" y="9385"/>
                  </a:lnTo>
                  <a:lnTo>
                    <a:pt x="727" y="9385"/>
                  </a:lnTo>
                  <a:lnTo>
                    <a:pt x="1164" y="7231"/>
                  </a:lnTo>
                  <a:lnTo>
                    <a:pt x="1164" y="4769"/>
                  </a:lnTo>
                  <a:lnTo>
                    <a:pt x="2982" y="3077"/>
                  </a:lnTo>
                  <a:lnTo>
                    <a:pt x="2982" y="6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85" name="Freeform 68">
              <a:extLst>
                <a:ext uri="{FF2B5EF4-FFF2-40B4-BE49-F238E27FC236}">
                  <a16:creationId xmlns:a16="http://schemas.microsoft.com/office/drawing/2014/main" id="{7A32115C-BC57-FC4D-B0BE-61CC030A6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440" y="4245677"/>
              <a:ext cx="45532" cy="17409"/>
            </a:xfrm>
            <a:custGeom>
              <a:avLst/>
              <a:gdLst>
                <a:gd name="T0" fmla="*/ 11190 w 20000"/>
                <a:gd name="T1" fmla="*/ 19375 h 20000"/>
                <a:gd name="T2" fmla="*/ 3810 w 20000"/>
                <a:gd name="T3" fmla="*/ 19375 h 20000"/>
                <a:gd name="T4" fmla="*/ 0 w 20000"/>
                <a:gd name="T5" fmla="*/ 9375 h 20000"/>
                <a:gd name="T6" fmla="*/ 3810 w 20000"/>
                <a:gd name="T7" fmla="*/ 0 h 20000"/>
                <a:gd name="T8" fmla="*/ 15952 w 20000"/>
                <a:gd name="T9" fmla="*/ 6250 h 20000"/>
                <a:gd name="T10" fmla="*/ 19762 w 20000"/>
                <a:gd name="T11" fmla="*/ 19375 h 20000"/>
                <a:gd name="T12" fmla="*/ 11190 w 20000"/>
                <a:gd name="T13" fmla="*/ 1937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1190" y="19375"/>
                  </a:moveTo>
                  <a:lnTo>
                    <a:pt x="3810" y="19375"/>
                  </a:lnTo>
                  <a:lnTo>
                    <a:pt x="0" y="9375"/>
                  </a:lnTo>
                  <a:lnTo>
                    <a:pt x="3810" y="0"/>
                  </a:lnTo>
                  <a:lnTo>
                    <a:pt x="15952" y="6250"/>
                  </a:lnTo>
                  <a:lnTo>
                    <a:pt x="19762" y="19375"/>
                  </a:lnTo>
                  <a:lnTo>
                    <a:pt x="11190" y="1937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86" name="Freeform 67">
              <a:extLst>
                <a:ext uri="{FF2B5EF4-FFF2-40B4-BE49-F238E27FC236}">
                  <a16:creationId xmlns:a16="http://schemas.microsoft.com/office/drawing/2014/main" id="{CA35480F-A591-334D-9D63-5B6C68FED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877" y="2289182"/>
              <a:ext cx="1711448" cy="1297635"/>
            </a:xfrm>
            <a:custGeom>
              <a:avLst/>
              <a:gdLst>
                <a:gd name="T0" fmla="*/ 4118 w 20000"/>
                <a:gd name="T1" fmla="*/ 1024 h 20000"/>
                <a:gd name="T2" fmla="*/ 5870 w 20000"/>
                <a:gd name="T3" fmla="*/ 768 h 20000"/>
                <a:gd name="T4" fmla="*/ 5219 w 20000"/>
                <a:gd name="T5" fmla="*/ 1148 h 20000"/>
                <a:gd name="T6" fmla="*/ 6483 w 20000"/>
                <a:gd name="T7" fmla="*/ 553 h 20000"/>
                <a:gd name="T8" fmla="*/ 6740 w 20000"/>
                <a:gd name="T9" fmla="*/ 1668 h 20000"/>
                <a:gd name="T10" fmla="*/ 8454 w 20000"/>
                <a:gd name="T11" fmla="*/ 2477 h 20000"/>
                <a:gd name="T12" fmla="*/ 9362 w 20000"/>
                <a:gd name="T13" fmla="*/ 3501 h 20000"/>
                <a:gd name="T14" fmla="*/ 9656 w 20000"/>
                <a:gd name="T15" fmla="*/ 4352 h 20000"/>
                <a:gd name="T16" fmla="*/ 9887 w 20000"/>
                <a:gd name="T17" fmla="*/ 3501 h 20000"/>
                <a:gd name="T18" fmla="*/ 10989 w 20000"/>
                <a:gd name="T19" fmla="*/ 3931 h 20000"/>
                <a:gd name="T20" fmla="*/ 12253 w 20000"/>
                <a:gd name="T21" fmla="*/ 4525 h 20000"/>
                <a:gd name="T22" fmla="*/ 12666 w 20000"/>
                <a:gd name="T23" fmla="*/ 4352 h 20000"/>
                <a:gd name="T24" fmla="*/ 12509 w 20000"/>
                <a:gd name="T25" fmla="*/ 5078 h 20000"/>
                <a:gd name="T26" fmla="*/ 13091 w 20000"/>
                <a:gd name="T27" fmla="*/ 4145 h 20000"/>
                <a:gd name="T28" fmla="*/ 13548 w 20000"/>
                <a:gd name="T29" fmla="*/ 3625 h 20000"/>
                <a:gd name="T30" fmla="*/ 13217 w 20000"/>
                <a:gd name="T31" fmla="*/ 2898 h 20000"/>
                <a:gd name="T32" fmla="*/ 13773 w 20000"/>
                <a:gd name="T33" fmla="*/ 2263 h 20000"/>
                <a:gd name="T34" fmla="*/ 14124 w 20000"/>
                <a:gd name="T35" fmla="*/ 3369 h 20000"/>
                <a:gd name="T36" fmla="*/ 14161 w 20000"/>
                <a:gd name="T37" fmla="*/ 3840 h 20000"/>
                <a:gd name="T38" fmla="*/ 14324 w 20000"/>
                <a:gd name="T39" fmla="*/ 4905 h 20000"/>
                <a:gd name="T40" fmla="*/ 15388 w 20000"/>
                <a:gd name="T41" fmla="*/ 4013 h 20000"/>
                <a:gd name="T42" fmla="*/ 16008 w 20000"/>
                <a:gd name="T43" fmla="*/ 4955 h 20000"/>
                <a:gd name="T44" fmla="*/ 14906 w 20000"/>
                <a:gd name="T45" fmla="*/ 5632 h 20000"/>
                <a:gd name="T46" fmla="*/ 13805 w 20000"/>
                <a:gd name="T47" fmla="*/ 6532 h 20000"/>
                <a:gd name="T48" fmla="*/ 13379 w 20000"/>
                <a:gd name="T49" fmla="*/ 7424 h 20000"/>
                <a:gd name="T50" fmla="*/ 12178 w 20000"/>
                <a:gd name="T51" fmla="*/ 7300 h 20000"/>
                <a:gd name="T52" fmla="*/ 11602 w 20000"/>
                <a:gd name="T53" fmla="*/ 8885 h 20000"/>
                <a:gd name="T54" fmla="*/ 11145 w 20000"/>
                <a:gd name="T55" fmla="*/ 11709 h 20000"/>
                <a:gd name="T56" fmla="*/ 12804 w 20000"/>
                <a:gd name="T57" fmla="*/ 13022 h 20000"/>
                <a:gd name="T58" fmla="*/ 13548 w 20000"/>
                <a:gd name="T59" fmla="*/ 15376 h 20000"/>
                <a:gd name="T60" fmla="*/ 14969 w 20000"/>
                <a:gd name="T61" fmla="*/ 12989 h 20000"/>
                <a:gd name="T62" fmla="*/ 15519 w 20000"/>
                <a:gd name="T63" fmla="*/ 9529 h 20000"/>
                <a:gd name="T64" fmla="*/ 16915 w 20000"/>
                <a:gd name="T65" fmla="*/ 9992 h 20000"/>
                <a:gd name="T66" fmla="*/ 16946 w 20000"/>
                <a:gd name="T67" fmla="*/ 11536 h 20000"/>
                <a:gd name="T68" fmla="*/ 18536 w 20000"/>
                <a:gd name="T69" fmla="*/ 10760 h 20000"/>
                <a:gd name="T70" fmla="*/ 19675 w 20000"/>
                <a:gd name="T71" fmla="*/ 14269 h 20000"/>
                <a:gd name="T72" fmla="*/ 19637 w 20000"/>
                <a:gd name="T73" fmla="*/ 14913 h 20000"/>
                <a:gd name="T74" fmla="*/ 18667 w 20000"/>
                <a:gd name="T75" fmla="*/ 16491 h 20000"/>
                <a:gd name="T76" fmla="*/ 16915 w 20000"/>
                <a:gd name="T77" fmla="*/ 16837 h 20000"/>
                <a:gd name="T78" fmla="*/ 17040 w 20000"/>
                <a:gd name="T79" fmla="*/ 17647 h 20000"/>
                <a:gd name="T80" fmla="*/ 17109 w 20000"/>
                <a:gd name="T81" fmla="*/ 19306 h 20000"/>
                <a:gd name="T82" fmla="*/ 17109 w 20000"/>
                <a:gd name="T83" fmla="*/ 18761 h 20000"/>
                <a:gd name="T84" fmla="*/ 16108 w 20000"/>
                <a:gd name="T85" fmla="*/ 17812 h 20000"/>
                <a:gd name="T86" fmla="*/ 13642 w 20000"/>
                <a:gd name="T87" fmla="*/ 19100 h 20000"/>
                <a:gd name="T88" fmla="*/ 13185 w 20000"/>
                <a:gd name="T89" fmla="*/ 19653 h 20000"/>
                <a:gd name="T90" fmla="*/ 12509 w 20000"/>
                <a:gd name="T91" fmla="*/ 19306 h 20000"/>
                <a:gd name="T92" fmla="*/ 13091 w 20000"/>
                <a:gd name="T93" fmla="*/ 18629 h 20000"/>
                <a:gd name="T94" fmla="*/ 11859 w 20000"/>
                <a:gd name="T95" fmla="*/ 17044 h 20000"/>
                <a:gd name="T96" fmla="*/ 10144 w 20000"/>
                <a:gd name="T97" fmla="*/ 16573 h 20000"/>
                <a:gd name="T98" fmla="*/ 9618 w 20000"/>
                <a:gd name="T99" fmla="*/ 15723 h 20000"/>
                <a:gd name="T100" fmla="*/ 1358 w 20000"/>
                <a:gd name="T101" fmla="*/ 13501 h 20000"/>
                <a:gd name="T102" fmla="*/ 1621 w 20000"/>
                <a:gd name="T103" fmla="*/ 10462 h 20000"/>
                <a:gd name="T104" fmla="*/ 870 w 20000"/>
                <a:gd name="T105" fmla="*/ 7605 h 20000"/>
                <a:gd name="T106" fmla="*/ 1909 w 20000"/>
                <a:gd name="T107" fmla="*/ 213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00" h="20000">
                  <a:moveTo>
                    <a:pt x="1909" y="2139"/>
                  </a:moveTo>
                  <a:lnTo>
                    <a:pt x="3235" y="0"/>
                  </a:lnTo>
                  <a:lnTo>
                    <a:pt x="3492" y="132"/>
                  </a:lnTo>
                  <a:lnTo>
                    <a:pt x="3692" y="809"/>
                  </a:lnTo>
                  <a:lnTo>
                    <a:pt x="4118" y="1148"/>
                  </a:lnTo>
                  <a:lnTo>
                    <a:pt x="4118" y="1024"/>
                  </a:lnTo>
                  <a:lnTo>
                    <a:pt x="4212" y="1107"/>
                  </a:lnTo>
                  <a:lnTo>
                    <a:pt x="4274" y="1363"/>
                  </a:lnTo>
                  <a:lnTo>
                    <a:pt x="4374" y="1024"/>
                  </a:lnTo>
                  <a:lnTo>
                    <a:pt x="4693" y="809"/>
                  </a:lnTo>
                  <a:lnTo>
                    <a:pt x="5895" y="595"/>
                  </a:lnTo>
                  <a:lnTo>
                    <a:pt x="5870" y="768"/>
                  </a:lnTo>
                  <a:lnTo>
                    <a:pt x="5444" y="892"/>
                  </a:lnTo>
                  <a:lnTo>
                    <a:pt x="4862" y="941"/>
                  </a:lnTo>
                  <a:lnTo>
                    <a:pt x="4599" y="1230"/>
                  </a:lnTo>
                  <a:lnTo>
                    <a:pt x="4762" y="1280"/>
                  </a:lnTo>
                  <a:lnTo>
                    <a:pt x="5313" y="1024"/>
                  </a:lnTo>
                  <a:lnTo>
                    <a:pt x="5219" y="1148"/>
                  </a:lnTo>
                  <a:lnTo>
                    <a:pt x="5895" y="892"/>
                  </a:lnTo>
                  <a:lnTo>
                    <a:pt x="5870" y="941"/>
                  </a:lnTo>
                  <a:lnTo>
                    <a:pt x="5895" y="1107"/>
                  </a:lnTo>
                  <a:lnTo>
                    <a:pt x="6383" y="768"/>
                  </a:lnTo>
                  <a:lnTo>
                    <a:pt x="6383" y="595"/>
                  </a:lnTo>
                  <a:lnTo>
                    <a:pt x="6483" y="553"/>
                  </a:lnTo>
                  <a:lnTo>
                    <a:pt x="6383" y="1363"/>
                  </a:lnTo>
                  <a:lnTo>
                    <a:pt x="6483" y="1577"/>
                  </a:lnTo>
                  <a:lnTo>
                    <a:pt x="6802" y="1107"/>
                  </a:lnTo>
                  <a:lnTo>
                    <a:pt x="6996" y="1024"/>
                  </a:lnTo>
                  <a:lnTo>
                    <a:pt x="6934" y="1363"/>
                  </a:lnTo>
                  <a:lnTo>
                    <a:pt x="6740" y="1668"/>
                  </a:lnTo>
                  <a:lnTo>
                    <a:pt x="7059" y="1668"/>
                  </a:lnTo>
                  <a:lnTo>
                    <a:pt x="7228" y="1445"/>
                  </a:lnTo>
                  <a:lnTo>
                    <a:pt x="7484" y="1495"/>
                  </a:lnTo>
                  <a:lnTo>
                    <a:pt x="7610" y="1833"/>
                  </a:lnTo>
                  <a:lnTo>
                    <a:pt x="8098" y="2395"/>
                  </a:lnTo>
                  <a:lnTo>
                    <a:pt x="8454" y="2477"/>
                  </a:lnTo>
                  <a:lnTo>
                    <a:pt x="8617" y="2898"/>
                  </a:lnTo>
                  <a:lnTo>
                    <a:pt x="8586" y="3121"/>
                  </a:lnTo>
                  <a:lnTo>
                    <a:pt x="8354" y="3031"/>
                  </a:lnTo>
                  <a:lnTo>
                    <a:pt x="8160" y="3154"/>
                  </a:lnTo>
                  <a:lnTo>
                    <a:pt x="8780" y="3501"/>
                  </a:lnTo>
                  <a:lnTo>
                    <a:pt x="9362" y="3501"/>
                  </a:lnTo>
                  <a:lnTo>
                    <a:pt x="9618" y="3931"/>
                  </a:lnTo>
                  <a:lnTo>
                    <a:pt x="9618" y="4269"/>
                  </a:lnTo>
                  <a:lnTo>
                    <a:pt x="9462" y="4187"/>
                  </a:lnTo>
                  <a:lnTo>
                    <a:pt x="9556" y="4740"/>
                  </a:lnTo>
                  <a:lnTo>
                    <a:pt x="9556" y="4484"/>
                  </a:lnTo>
                  <a:lnTo>
                    <a:pt x="9656" y="4352"/>
                  </a:lnTo>
                  <a:lnTo>
                    <a:pt x="9718" y="4401"/>
                  </a:lnTo>
                  <a:lnTo>
                    <a:pt x="9812" y="3840"/>
                  </a:lnTo>
                  <a:lnTo>
                    <a:pt x="9950" y="3625"/>
                  </a:lnTo>
                  <a:lnTo>
                    <a:pt x="10338" y="3625"/>
                  </a:lnTo>
                  <a:lnTo>
                    <a:pt x="10563" y="3460"/>
                  </a:lnTo>
                  <a:lnTo>
                    <a:pt x="9887" y="3501"/>
                  </a:lnTo>
                  <a:lnTo>
                    <a:pt x="9812" y="3460"/>
                  </a:lnTo>
                  <a:lnTo>
                    <a:pt x="10044" y="3287"/>
                  </a:lnTo>
                  <a:lnTo>
                    <a:pt x="10626" y="3237"/>
                  </a:lnTo>
                  <a:lnTo>
                    <a:pt x="10720" y="3799"/>
                  </a:lnTo>
                  <a:lnTo>
                    <a:pt x="10820" y="3931"/>
                  </a:lnTo>
                  <a:lnTo>
                    <a:pt x="10989" y="3931"/>
                  </a:lnTo>
                  <a:lnTo>
                    <a:pt x="11076" y="4352"/>
                  </a:lnTo>
                  <a:lnTo>
                    <a:pt x="11176" y="4269"/>
                  </a:lnTo>
                  <a:lnTo>
                    <a:pt x="11859" y="4484"/>
                  </a:lnTo>
                  <a:lnTo>
                    <a:pt x="11990" y="4269"/>
                  </a:lnTo>
                  <a:lnTo>
                    <a:pt x="12090" y="4484"/>
                  </a:lnTo>
                  <a:lnTo>
                    <a:pt x="12253" y="4525"/>
                  </a:lnTo>
                  <a:lnTo>
                    <a:pt x="12090" y="4269"/>
                  </a:lnTo>
                  <a:lnTo>
                    <a:pt x="12115" y="4063"/>
                  </a:lnTo>
                  <a:lnTo>
                    <a:pt x="12347" y="4063"/>
                  </a:lnTo>
                  <a:lnTo>
                    <a:pt x="12509" y="4269"/>
                  </a:lnTo>
                  <a:lnTo>
                    <a:pt x="12409" y="4401"/>
                  </a:lnTo>
                  <a:lnTo>
                    <a:pt x="12666" y="4352"/>
                  </a:lnTo>
                  <a:lnTo>
                    <a:pt x="12347" y="4822"/>
                  </a:lnTo>
                  <a:lnTo>
                    <a:pt x="12447" y="4955"/>
                  </a:lnTo>
                  <a:lnTo>
                    <a:pt x="12278" y="4955"/>
                  </a:lnTo>
                  <a:lnTo>
                    <a:pt x="12278" y="5293"/>
                  </a:lnTo>
                  <a:lnTo>
                    <a:pt x="12347" y="5078"/>
                  </a:lnTo>
                  <a:lnTo>
                    <a:pt x="12509" y="5078"/>
                  </a:lnTo>
                  <a:lnTo>
                    <a:pt x="12603" y="4608"/>
                  </a:lnTo>
                  <a:lnTo>
                    <a:pt x="12703" y="4401"/>
                  </a:lnTo>
                  <a:lnTo>
                    <a:pt x="12866" y="4484"/>
                  </a:lnTo>
                  <a:lnTo>
                    <a:pt x="13279" y="4269"/>
                  </a:lnTo>
                  <a:lnTo>
                    <a:pt x="13354" y="4013"/>
                  </a:lnTo>
                  <a:lnTo>
                    <a:pt x="13091" y="4145"/>
                  </a:lnTo>
                  <a:lnTo>
                    <a:pt x="13185" y="3931"/>
                  </a:lnTo>
                  <a:lnTo>
                    <a:pt x="13354" y="3799"/>
                  </a:lnTo>
                  <a:lnTo>
                    <a:pt x="13448" y="3716"/>
                  </a:lnTo>
                  <a:lnTo>
                    <a:pt x="13379" y="3840"/>
                  </a:lnTo>
                  <a:lnTo>
                    <a:pt x="13479" y="3799"/>
                  </a:lnTo>
                  <a:lnTo>
                    <a:pt x="13548" y="3625"/>
                  </a:lnTo>
                  <a:lnTo>
                    <a:pt x="13379" y="3716"/>
                  </a:lnTo>
                  <a:lnTo>
                    <a:pt x="13354" y="3501"/>
                  </a:lnTo>
                  <a:lnTo>
                    <a:pt x="13217" y="3501"/>
                  </a:lnTo>
                  <a:lnTo>
                    <a:pt x="13023" y="3287"/>
                  </a:lnTo>
                  <a:lnTo>
                    <a:pt x="13023" y="3154"/>
                  </a:lnTo>
                  <a:lnTo>
                    <a:pt x="13217" y="2898"/>
                  </a:lnTo>
                  <a:lnTo>
                    <a:pt x="13354" y="2898"/>
                  </a:lnTo>
                  <a:lnTo>
                    <a:pt x="13279" y="2601"/>
                  </a:lnTo>
                  <a:lnTo>
                    <a:pt x="13448" y="2477"/>
                  </a:lnTo>
                  <a:lnTo>
                    <a:pt x="13611" y="2345"/>
                  </a:lnTo>
                  <a:lnTo>
                    <a:pt x="13642" y="2477"/>
                  </a:lnTo>
                  <a:lnTo>
                    <a:pt x="13773" y="2263"/>
                  </a:lnTo>
                  <a:lnTo>
                    <a:pt x="13642" y="2221"/>
                  </a:lnTo>
                  <a:lnTo>
                    <a:pt x="13905" y="2139"/>
                  </a:lnTo>
                  <a:lnTo>
                    <a:pt x="14161" y="2263"/>
                  </a:lnTo>
                  <a:lnTo>
                    <a:pt x="14161" y="2601"/>
                  </a:lnTo>
                  <a:lnTo>
                    <a:pt x="14061" y="3031"/>
                  </a:lnTo>
                  <a:lnTo>
                    <a:pt x="14124" y="3369"/>
                  </a:lnTo>
                  <a:lnTo>
                    <a:pt x="13967" y="3287"/>
                  </a:lnTo>
                  <a:lnTo>
                    <a:pt x="14030" y="3460"/>
                  </a:lnTo>
                  <a:lnTo>
                    <a:pt x="13805" y="3592"/>
                  </a:lnTo>
                  <a:lnTo>
                    <a:pt x="13905" y="3799"/>
                  </a:lnTo>
                  <a:lnTo>
                    <a:pt x="14030" y="3716"/>
                  </a:lnTo>
                  <a:lnTo>
                    <a:pt x="14161" y="3840"/>
                  </a:lnTo>
                  <a:lnTo>
                    <a:pt x="14030" y="3931"/>
                  </a:lnTo>
                  <a:lnTo>
                    <a:pt x="13905" y="4608"/>
                  </a:lnTo>
                  <a:lnTo>
                    <a:pt x="14456" y="4063"/>
                  </a:lnTo>
                  <a:lnTo>
                    <a:pt x="14581" y="4484"/>
                  </a:lnTo>
                  <a:lnTo>
                    <a:pt x="14481" y="4740"/>
                  </a:lnTo>
                  <a:lnTo>
                    <a:pt x="14324" y="4905"/>
                  </a:lnTo>
                  <a:lnTo>
                    <a:pt x="14324" y="5417"/>
                  </a:lnTo>
                  <a:lnTo>
                    <a:pt x="14837" y="5037"/>
                  </a:lnTo>
                  <a:lnTo>
                    <a:pt x="15131" y="4525"/>
                  </a:lnTo>
                  <a:lnTo>
                    <a:pt x="15325" y="4484"/>
                  </a:lnTo>
                  <a:lnTo>
                    <a:pt x="15263" y="4352"/>
                  </a:lnTo>
                  <a:lnTo>
                    <a:pt x="15388" y="4013"/>
                  </a:lnTo>
                  <a:lnTo>
                    <a:pt x="16008" y="4269"/>
                  </a:lnTo>
                  <a:lnTo>
                    <a:pt x="15914" y="4352"/>
                  </a:lnTo>
                  <a:lnTo>
                    <a:pt x="16108" y="4608"/>
                  </a:lnTo>
                  <a:lnTo>
                    <a:pt x="15939" y="4690"/>
                  </a:lnTo>
                  <a:lnTo>
                    <a:pt x="16070" y="4740"/>
                  </a:lnTo>
                  <a:lnTo>
                    <a:pt x="16008" y="4955"/>
                  </a:lnTo>
                  <a:lnTo>
                    <a:pt x="15682" y="4955"/>
                  </a:lnTo>
                  <a:lnTo>
                    <a:pt x="15745" y="5599"/>
                  </a:lnTo>
                  <a:lnTo>
                    <a:pt x="15657" y="5855"/>
                  </a:lnTo>
                  <a:lnTo>
                    <a:pt x="15006" y="6152"/>
                  </a:lnTo>
                  <a:lnTo>
                    <a:pt x="15006" y="5805"/>
                  </a:lnTo>
                  <a:lnTo>
                    <a:pt x="14906" y="5632"/>
                  </a:lnTo>
                  <a:lnTo>
                    <a:pt x="14812" y="5723"/>
                  </a:lnTo>
                  <a:lnTo>
                    <a:pt x="14906" y="6193"/>
                  </a:lnTo>
                  <a:lnTo>
                    <a:pt x="14287" y="5855"/>
                  </a:lnTo>
                  <a:lnTo>
                    <a:pt x="14456" y="6152"/>
                  </a:lnTo>
                  <a:lnTo>
                    <a:pt x="13967" y="6614"/>
                  </a:lnTo>
                  <a:lnTo>
                    <a:pt x="13805" y="6532"/>
                  </a:lnTo>
                  <a:lnTo>
                    <a:pt x="13479" y="6069"/>
                  </a:lnTo>
                  <a:lnTo>
                    <a:pt x="13379" y="6069"/>
                  </a:lnTo>
                  <a:lnTo>
                    <a:pt x="13548" y="6491"/>
                  </a:lnTo>
                  <a:lnTo>
                    <a:pt x="13967" y="6697"/>
                  </a:lnTo>
                  <a:lnTo>
                    <a:pt x="13611" y="7300"/>
                  </a:lnTo>
                  <a:lnTo>
                    <a:pt x="13379" y="7424"/>
                  </a:lnTo>
                  <a:lnTo>
                    <a:pt x="13185" y="7391"/>
                  </a:lnTo>
                  <a:lnTo>
                    <a:pt x="13123" y="7217"/>
                  </a:lnTo>
                  <a:lnTo>
                    <a:pt x="12929" y="7647"/>
                  </a:lnTo>
                  <a:lnTo>
                    <a:pt x="12703" y="7647"/>
                  </a:lnTo>
                  <a:lnTo>
                    <a:pt x="12178" y="7176"/>
                  </a:lnTo>
                  <a:lnTo>
                    <a:pt x="12178" y="7300"/>
                  </a:lnTo>
                  <a:lnTo>
                    <a:pt x="12447" y="7424"/>
                  </a:lnTo>
                  <a:lnTo>
                    <a:pt x="12766" y="7861"/>
                  </a:lnTo>
                  <a:lnTo>
                    <a:pt x="12666" y="8068"/>
                  </a:lnTo>
                  <a:lnTo>
                    <a:pt x="12253" y="8068"/>
                  </a:lnTo>
                  <a:lnTo>
                    <a:pt x="12278" y="8200"/>
                  </a:lnTo>
                  <a:lnTo>
                    <a:pt x="11602" y="8885"/>
                  </a:lnTo>
                  <a:lnTo>
                    <a:pt x="11176" y="9447"/>
                  </a:lnTo>
                  <a:lnTo>
                    <a:pt x="10920" y="10421"/>
                  </a:lnTo>
                  <a:lnTo>
                    <a:pt x="11051" y="10545"/>
                  </a:lnTo>
                  <a:lnTo>
                    <a:pt x="11308" y="10636"/>
                  </a:lnTo>
                  <a:lnTo>
                    <a:pt x="11245" y="11536"/>
                  </a:lnTo>
                  <a:lnTo>
                    <a:pt x="11145" y="11709"/>
                  </a:lnTo>
                  <a:lnTo>
                    <a:pt x="11665" y="11660"/>
                  </a:lnTo>
                  <a:lnTo>
                    <a:pt x="12115" y="11998"/>
                  </a:lnTo>
                  <a:lnTo>
                    <a:pt x="12253" y="12345"/>
                  </a:lnTo>
                  <a:lnTo>
                    <a:pt x="12253" y="12552"/>
                  </a:lnTo>
                  <a:lnTo>
                    <a:pt x="12603" y="12775"/>
                  </a:lnTo>
                  <a:lnTo>
                    <a:pt x="12804" y="13022"/>
                  </a:lnTo>
                  <a:lnTo>
                    <a:pt x="13479" y="13245"/>
                  </a:lnTo>
                  <a:lnTo>
                    <a:pt x="13217" y="14393"/>
                  </a:lnTo>
                  <a:lnTo>
                    <a:pt x="13279" y="14781"/>
                  </a:lnTo>
                  <a:lnTo>
                    <a:pt x="13185" y="14913"/>
                  </a:lnTo>
                  <a:lnTo>
                    <a:pt x="13479" y="15120"/>
                  </a:lnTo>
                  <a:lnTo>
                    <a:pt x="13548" y="15376"/>
                  </a:lnTo>
                  <a:lnTo>
                    <a:pt x="13642" y="15508"/>
                  </a:lnTo>
                  <a:lnTo>
                    <a:pt x="13805" y="15334"/>
                  </a:lnTo>
                  <a:lnTo>
                    <a:pt x="13867" y="15467"/>
                  </a:lnTo>
                  <a:lnTo>
                    <a:pt x="14061" y="14814"/>
                  </a:lnTo>
                  <a:lnTo>
                    <a:pt x="14030" y="13584"/>
                  </a:lnTo>
                  <a:lnTo>
                    <a:pt x="14969" y="12989"/>
                  </a:lnTo>
                  <a:lnTo>
                    <a:pt x="15131" y="12436"/>
                  </a:lnTo>
                  <a:lnTo>
                    <a:pt x="15069" y="11792"/>
                  </a:lnTo>
                  <a:lnTo>
                    <a:pt x="14812" y="11321"/>
                  </a:lnTo>
                  <a:lnTo>
                    <a:pt x="15325" y="10545"/>
                  </a:lnTo>
                  <a:lnTo>
                    <a:pt x="15263" y="9909"/>
                  </a:lnTo>
                  <a:lnTo>
                    <a:pt x="15519" y="9529"/>
                  </a:lnTo>
                  <a:lnTo>
                    <a:pt x="15488" y="9092"/>
                  </a:lnTo>
                  <a:lnTo>
                    <a:pt x="15745" y="8885"/>
                  </a:lnTo>
                  <a:lnTo>
                    <a:pt x="16333" y="9315"/>
                  </a:lnTo>
                  <a:lnTo>
                    <a:pt x="16621" y="9182"/>
                  </a:lnTo>
                  <a:lnTo>
                    <a:pt x="16946" y="9785"/>
                  </a:lnTo>
                  <a:lnTo>
                    <a:pt x="16915" y="9992"/>
                  </a:lnTo>
                  <a:lnTo>
                    <a:pt x="17434" y="10206"/>
                  </a:lnTo>
                  <a:lnTo>
                    <a:pt x="17209" y="11107"/>
                  </a:lnTo>
                  <a:lnTo>
                    <a:pt x="17040" y="11321"/>
                  </a:lnTo>
                  <a:lnTo>
                    <a:pt x="17209" y="11321"/>
                  </a:lnTo>
                  <a:lnTo>
                    <a:pt x="17209" y="11453"/>
                  </a:lnTo>
                  <a:lnTo>
                    <a:pt x="16946" y="11536"/>
                  </a:lnTo>
                  <a:lnTo>
                    <a:pt x="17015" y="11660"/>
                  </a:lnTo>
                  <a:lnTo>
                    <a:pt x="17372" y="11536"/>
                  </a:lnTo>
                  <a:lnTo>
                    <a:pt x="17466" y="11998"/>
                  </a:lnTo>
                  <a:lnTo>
                    <a:pt x="17947" y="11660"/>
                  </a:lnTo>
                  <a:lnTo>
                    <a:pt x="18473" y="10677"/>
                  </a:lnTo>
                  <a:lnTo>
                    <a:pt x="18536" y="10760"/>
                  </a:lnTo>
                  <a:lnTo>
                    <a:pt x="18892" y="12816"/>
                  </a:lnTo>
                  <a:lnTo>
                    <a:pt x="18730" y="13154"/>
                  </a:lnTo>
                  <a:lnTo>
                    <a:pt x="18986" y="13584"/>
                  </a:lnTo>
                  <a:lnTo>
                    <a:pt x="18986" y="13881"/>
                  </a:lnTo>
                  <a:lnTo>
                    <a:pt x="19318" y="13881"/>
                  </a:lnTo>
                  <a:lnTo>
                    <a:pt x="19675" y="14269"/>
                  </a:lnTo>
                  <a:lnTo>
                    <a:pt x="19086" y="14566"/>
                  </a:lnTo>
                  <a:lnTo>
                    <a:pt x="18830" y="14781"/>
                  </a:lnTo>
                  <a:lnTo>
                    <a:pt x="18830" y="14946"/>
                  </a:lnTo>
                  <a:lnTo>
                    <a:pt x="19506" y="14566"/>
                  </a:lnTo>
                  <a:lnTo>
                    <a:pt x="19675" y="14699"/>
                  </a:lnTo>
                  <a:lnTo>
                    <a:pt x="19637" y="14913"/>
                  </a:lnTo>
                  <a:lnTo>
                    <a:pt x="19831" y="14781"/>
                  </a:lnTo>
                  <a:lnTo>
                    <a:pt x="19994" y="14946"/>
                  </a:lnTo>
                  <a:lnTo>
                    <a:pt x="19931" y="15376"/>
                  </a:lnTo>
                  <a:lnTo>
                    <a:pt x="19768" y="15723"/>
                  </a:lnTo>
                  <a:lnTo>
                    <a:pt x="19218" y="16012"/>
                  </a:lnTo>
                  <a:lnTo>
                    <a:pt x="18667" y="16491"/>
                  </a:lnTo>
                  <a:lnTo>
                    <a:pt x="17303" y="16367"/>
                  </a:lnTo>
                  <a:lnTo>
                    <a:pt x="16946" y="16400"/>
                  </a:lnTo>
                  <a:lnTo>
                    <a:pt x="16070" y="17258"/>
                  </a:lnTo>
                  <a:lnTo>
                    <a:pt x="15582" y="17853"/>
                  </a:lnTo>
                  <a:lnTo>
                    <a:pt x="16208" y="17258"/>
                  </a:lnTo>
                  <a:lnTo>
                    <a:pt x="16915" y="16837"/>
                  </a:lnTo>
                  <a:lnTo>
                    <a:pt x="17209" y="16920"/>
                  </a:lnTo>
                  <a:lnTo>
                    <a:pt x="17466" y="17126"/>
                  </a:lnTo>
                  <a:lnTo>
                    <a:pt x="17372" y="17300"/>
                  </a:lnTo>
                  <a:lnTo>
                    <a:pt x="17109" y="17514"/>
                  </a:lnTo>
                  <a:lnTo>
                    <a:pt x="16846" y="17465"/>
                  </a:lnTo>
                  <a:lnTo>
                    <a:pt x="17040" y="17647"/>
                  </a:lnTo>
                  <a:lnTo>
                    <a:pt x="17209" y="17647"/>
                  </a:lnTo>
                  <a:lnTo>
                    <a:pt x="17040" y="17936"/>
                  </a:lnTo>
                  <a:lnTo>
                    <a:pt x="17303" y="18406"/>
                  </a:lnTo>
                  <a:lnTo>
                    <a:pt x="18048" y="18927"/>
                  </a:lnTo>
                  <a:lnTo>
                    <a:pt x="17178" y="19182"/>
                  </a:lnTo>
                  <a:lnTo>
                    <a:pt x="17109" y="19306"/>
                  </a:lnTo>
                  <a:lnTo>
                    <a:pt x="16758" y="19653"/>
                  </a:lnTo>
                  <a:lnTo>
                    <a:pt x="16621" y="19521"/>
                  </a:lnTo>
                  <a:lnTo>
                    <a:pt x="16683" y="19265"/>
                  </a:lnTo>
                  <a:lnTo>
                    <a:pt x="16915" y="18968"/>
                  </a:lnTo>
                  <a:lnTo>
                    <a:pt x="17372" y="18761"/>
                  </a:lnTo>
                  <a:lnTo>
                    <a:pt x="17109" y="18761"/>
                  </a:lnTo>
                  <a:lnTo>
                    <a:pt x="17209" y="18538"/>
                  </a:lnTo>
                  <a:lnTo>
                    <a:pt x="16427" y="18844"/>
                  </a:lnTo>
                  <a:lnTo>
                    <a:pt x="16270" y="18497"/>
                  </a:lnTo>
                  <a:lnTo>
                    <a:pt x="16427" y="17853"/>
                  </a:lnTo>
                  <a:lnTo>
                    <a:pt x="16333" y="17729"/>
                  </a:lnTo>
                  <a:lnTo>
                    <a:pt x="16108" y="17812"/>
                  </a:lnTo>
                  <a:lnTo>
                    <a:pt x="16070" y="17647"/>
                  </a:lnTo>
                  <a:lnTo>
                    <a:pt x="15426" y="18712"/>
                  </a:lnTo>
                  <a:lnTo>
                    <a:pt x="15263" y="18761"/>
                  </a:lnTo>
                  <a:lnTo>
                    <a:pt x="14387" y="18761"/>
                  </a:lnTo>
                  <a:lnTo>
                    <a:pt x="13967" y="19050"/>
                  </a:lnTo>
                  <a:lnTo>
                    <a:pt x="13642" y="19100"/>
                  </a:lnTo>
                  <a:lnTo>
                    <a:pt x="13773" y="19265"/>
                  </a:lnTo>
                  <a:lnTo>
                    <a:pt x="13548" y="19182"/>
                  </a:lnTo>
                  <a:lnTo>
                    <a:pt x="13185" y="19265"/>
                  </a:lnTo>
                  <a:lnTo>
                    <a:pt x="13023" y="19438"/>
                  </a:lnTo>
                  <a:lnTo>
                    <a:pt x="13123" y="19521"/>
                  </a:lnTo>
                  <a:lnTo>
                    <a:pt x="13185" y="19653"/>
                  </a:lnTo>
                  <a:lnTo>
                    <a:pt x="12766" y="19827"/>
                  </a:lnTo>
                  <a:lnTo>
                    <a:pt x="12509" y="19860"/>
                  </a:lnTo>
                  <a:lnTo>
                    <a:pt x="11990" y="19992"/>
                  </a:lnTo>
                  <a:lnTo>
                    <a:pt x="12090" y="19827"/>
                  </a:lnTo>
                  <a:lnTo>
                    <a:pt x="12253" y="19521"/>
                  </a:lnTo>
                  <a:lnTo>
                    <a:pt x="12509" y="19306"/>
                  </a:lnTo>
                  <a:lnTo>
                    <a:pt x="12703" y="18761"/>
                  </a:lnTo>
                  <a:lnTo>
                    <a:pt x="12666" y="18497"/>
                  </a:lnTo>
                  <a:lnTo>
                    <a:pt x="12703" y="18497"/>
                  </a:lnTo>
                  <a:lnTo>
                    <a:pt x="12766" y="18761"/>
                  </a:lnTo>
                  <a:lnTo>
                    <a:pt x="13023" y="18844"/>
                  </a:lnTo>
                  <a:lnTo>
                    <a:pt x="13091" y="18629"/>
                  </a:lnTo>
                  <a:lnTo>
                    <a:pt x="12960" y="18200"/>
                  </a:lnTo>
                  <a:lnTo>
                    <a:pt x="12666" y="18068"/>
                  </a:lnTo>
                  <a:lnTo>
                    <a:pt x="12115" y="17812"/>
                  </a:lnTo>
                  <a:lnTo>
                    <a:pt x="11990" y="17597"/>
                  </a:lnTo>
                  <a:lnTo>
                    <a:pt x="12021" y="16961"/>
                  </a:lnTo>
                  <a:lnTo>
                    <a:pt x="11859" y="17044"/>
                  </a:lnTo>
                  <a:lnTo>
                    <a:pt x="11665" y="16573"/>
                  </a:lnTo>
                  <a:lnTo>
                    <a:pt x="11245" y="16400"/>
                  </a:lnTo>
                  <a:lnTo>
                    <a:pt x="10920" y="16837"/>
                  </a:lnTo>
                  <a:lnTo>
                    <a:pt x="10626" y="16738"/>
                  </a:lnTo>
                  <a:lnTo>
                    <a:pt x="10238" y="16705"/>
                  </a:lnTo>
                  <a:lnTo>
                    <a:pt x="10144" y="16573"/>
                  </a:lnTo>
                  <a:lnTo>
                    <a:pt x="9950" y="16235"/>
                  </a:lnTo>
                  <a:lnTo>
                    <a:pt x="9950" y="16400"/>
                  </a:lnTo>
                  <a:lnTo>
                    <a:pt x="9556" y="16235"/>
                  </a:lnTo>
                  <a:lnTo>
                    <a:pt x="9787" y="16235"/>
                  </a:lnTo>
                  <a:lnTo>
                    <a:pt x="9787" y="15846"/>
                  </a:lnTo>
                  <a:lnTo>
                    <a:pt x="9618" y="15723"/>
                  </a:lnTo>
                  <a:lnTo>
                    <a:pt x="9399" y="16061"/>
                  </a:lnTo>
                  <a:lnTo>
                    <a:pt x="2234" y="15120"/>
                  </a:lnTo>
                  <a:lnTo>
                    <a:pt x="2040" y="14781"/>
                  </a:lnTo>
                  <a:lnTo>
                    <a:pt x="1909" y="14220"/>
                  </a:lnTo>
                  <a:lnTo>
                    <a:pt x="1389" y="13716"/>
                  </a:lnTo>
                  <a:lnTo>
                    <a:pt x="1358" y="13501"/>
                  </a:lnTo>
                  <a:lnTo>
                    <a:pt x="1458" y="12130"/>
                  </a:lnTo>
                  <a:lnTo>
                    <a:pt x="1621" y="11874"/>
                  </a:lnTo>
                  <a:lnTo>
                    <a:pt x="1289" y="12130"/>
                  </a:lnTo>
                  <a:lnTo>
                    <a:pt x="1202" y="11453"/>
                  </a:lnTo>
                  <a:lnTo>
                    <a:pt x="1458" y="11016"/>
                  </a:lnTo>
                  <a:lnTo>
                    <a:pt x="1621" y="10462"/>
                  </a:lnTo>
                  <a:lnTo>
                    <a:pt x="1458" y="10124"/>
                  </a:lnTo>
                  <a:lnTo>
                    <a:pt x="1289" y="9736"/>
                  </a:lnTo>
                  <a:lnTo>
                    <a:pt x="1202" y="8117"/>
                  </a:lnTo>
                  <a:lnTo>
                    <a:pt x="1202" y="7647"/>
                  </a:lnTo>
                  <a:lnTo>
                    <a:pt x="1070" y="7523"/>
                  </a:lnTo>
                  <a:lnTo>
                    <a:pt x="870" y="7605"/>
                  </a:lnTo>
                  <a:lnTo>
                    <a:pt x="513" y="7944"/>
                  </a:lnTo>
                  <a:lnTo>
                    <a:pt x="357" y="6961"/>
                  </a:lnTo>
                  <a:lnTo>
                    <a:pt x="382" y="6829"/>
                  </a:lnTo>
                  <a:lnTo>
                    <a:pt x="0" y="6746"/>
                  </a:lnTo>
                  <a:lnTo>
                    <a:pt x="870" y="4484"/>
                  </a:lnTo>
                  <a:lnTo>
                    <a:pt x="1909" y="213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87" name="Freeform 66">
              <a:extLst>
                <a:ext uri="{FF2B5EF4-FFF2-40B4-BE49-F238E27FC236}">
                  <a16:creationId xmlns:a16="http://schemas.microsoft.com/office/drawing/2014/main" id="{21D8CCBF-030E-2940-8D66-8227146C9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402" y="2372208"/>
              <a:ext cx="455313" cy="551730"/>
            </a:xfrm>
            <a:custGeom>
              <a:avLst/>
              <a:gdLst>
                <a:gd name="T0" fmla="*/ 11694 w 20000"/>
                <a:gd name="T1" fmla="*/ 19670 h 20000"/>
                <a:gd name="T2" fmla="*/ 8776 w 20000"/>
                <a:gd name="T3" fmla="*/ 17245 h 20000"/>
                <a:gd name="T4" fmla="*/ 8282 w 20000"/>
                <a:gd name="T5" fmla="*/ 16256 h 20000"/>
                <a:gd name="T6" fmla="*/ 7200 w 20000"/>
                <a:gd name="T7" fmla="*/ 15461 h 20000"/>
                <a:gd name="T8" fmla="*/ 5129 w 20000"/>
                <a:gd name="T9" fmla="*/ 15461 h 20000"/>
                <a:gd name="T10" fmla="*/ 5129 w 20000"/>
                <a:gd name="T11" fmla="*/ 13560 h 20000"/>
                <a:gd name="T12" fmla="*/ 7906 w 20000"/>
                <a:gd name="T13" fmla="*/ 13637 h 20000"/>
                <a:gd name="T14" fmla="*/ 8282 w 20000"/>
                <a:gd name="T15" fmla="*/ 12726 h 20000"/>
                <a:gd name="T16" fmla="*/ 10729 w 20000"/>
                <a:gd name="T17" fmla="*/ 11445 h 20000"/>
                <a:gd name="T18" fmla="*/ 10118 w 20000"/>
                <a:gd name="T19" fmla="*/ 9350 h 20000"/>
                <a:gd name="T20" fmla="*/ 8776 w 20000"/>
                <a:gd name="T21" fmla="*/ 8516 h 20000"/>
                <a:gd name="T22" fmla="*/ 8776 w 20000"/>
                <a:gd name="T23" fmla="*/ 6731 h 20000"/>
                <a:gd name="T24" fmla="*/ 7812 w 20000"/>
                <a:gd name="T25" fmla="*/ 6421 h 20000"/>
                <a:gd name="T26" fmla="*/ 5600 w 20000"/>
                <a:gd name="T27" fmla="*/ 6421 h 20000"/>
                <a:gd name="T28" fmla="*/ 4047 w 20000"/>
                <a:gd name="T29" fmla="*/ 6421 h 20000"/>
                <a:gd name="T30" fmla="*/ 494 w 20000"/>
                <a:gd name="T31" fmla="*/ 5218 h 20000"/>
                <a:gd name="T32" fmla="*/ 1459 w 20000"/>
                <a:gd name="T33" fmla="*/ 3802 h 20000"/>
                <a:gd name="T34" fmla="*/ 1224 w 20000"/>
                <a:gd name="T35" fmla="*/ 2211 h 20000"/>
                <a:gd name="T36" fmla="*/ 3176 w 20000"/>
                <a:gd name="T37" fmla="*/ 698 h 20000"/>
                <a:gd name="T38" fmla="*/ 6212 w 20000"/>
                <a:gd name="T39" fmla="*/ 504 h 20000"/>
                <a:gd name="T40" fmla="*/ 4047 w 20000"/>
                <a:gd name="T41" fmla="*/ 2308 h 20000"/>
                <a:gd name="T42" fmla="*/ 2447 w 20000"/>
                <a:gd name="T43" fmla="*/ 4597 h 20000"/>
                <a:gd name="T44" fmla="*/ 4141 w 20000"/>
                <a:gd name="T45" fmla="*/ 3608 h 20000"/>
                <a:gd name="T46" fmla="*/ 5365 w 20000"/>
                <a:gd name="T47" fmla="*/ 2017 h 20000"/>
                <a:gd name="T48" fmla="*/ 9506 w 20000"/>
                <a:gd name="T49" fmla="*/ 912 h 20000"/>
                <a:gd name="T50" fmla="*/ 9153 w 20000"/>
                <a:gd name="T51" fmla="*/ 2619 h 20000"/>
                <a:gd name="T52" fmla="*/ 9506 w 20000"/>
                <a:gd name="T53" fmla="*/ 3414 h 20000"/>
                <a:gd name="T54" fmla="*/ 11082 w 20000"/>
                <a:gd name="T55" fmla="*/ 3007 h 20000"/>
                <a:gd name="T56" fmla="*/ 13294 w 20000"/>
                <a:gd name="T57" fmla="*/ 3919 h 20000"/>
                <a:gd name="T58" fmla="*/ 12329 w 20000"/>
                <a:gd name="T59" fmla="*/ 4714 h 20000"/>
                <a:gd name="T60" fmla="*/ 14400 w 20000"/>
                <a:gd name="T61" fmla="*/ 5121 h 20000"/>
                <a:gd name="T62" fmla="*/ 15224 w 20000"/>
                <a:gd name="T63" fmla="*/ 6421 h 20000"/>
                <a:gd name="T64" fmla="*/ 15953 w 20000"/>
                <a:gd name="T65" fmla="*/ 7818 h 20000"/>
                <a:gd name="T66" fmla="*/ 15835 w 20000"/>
                <a:gd name="T67" fmla="*/ 8632 h 20000"/>
                <a:gd name="T68" fmla="*/ 15600 w 20000"/>
                <a:gd name="T69" fmla="*/ 9641 h 20000"/>
                <a:gd name="T70" fmla="*/ 18024 w 20000"/>
                <a:gd name="T71" fmla="*/ 11445 h 20000"/>
                <a:gd name="T72" fmla="*/ 19976 w 20000"/>
                <a:gd name="T73" fmla="*/ 13036 h 20000"/>
                <a:gd name="T74" fmla="*/ 17529 w 20000"/>
                <a:gd name="T75" fmla="*/ 14665 h 20000"/>
                <a:gd name="T76" fmla="*/ 15600 w 20000"/>
                <a:gd name="T77" fmla="*/ 13851 h 20000"/>
                <a:gd name="T78" fmla="*/ 14635 w 20000"/>
                <a:gd name="T79" fmla="*/ 13637 h 20000"/>
                <a:gd name="T80" fmla="*/ 14635 w 20000"/>
                <a:gd name="T81" fmla="*/ 15655 h 20000"/>
                <a:gd name="T82" fmla="*/ 14988 w 20000"/>
                <a:gd name="T83" fmla="*/ 18661 h 20000"/>
                <a:gd name="T84" fmla="*/ 13059 w 20000"/>
                <a:gd name="T85" fmla="*/ 17866 h 20000"/>
                <a:gd name="T86" fmla="*/ 13294 w 20000"/>
                <a:gd name="T87" fmla="*/ 1937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00" h="20000">
                  <a:moveTo>
                    <a:pt x="13294" y="19981"/>
                  </a:moveTo>
                  <a:lnTo>
                    <a:pt x="12424" y="19981"/>
                  </a:lnTo>
                  <a:lnTo>
                    <a:pt x="11694" y="19670"/>
                  </a:lnTo>
                  <a:lnTo>
                    <a:pt x="10353" y="18565"/>
                  </a:lnTo>
                  <a:lnTo>
                    <a:pt x="9247" y="18060"/>
                  </a:lnTo>
                  <a:lnTo>
                    <a:pt x="8776" y="17245"/>
                  </a:lnTo>
                  <a:lnTo>
                    <a:pt x="8918" y="17051"/>
                  </a:lnTo>
                  <a:lnTo>
                    <a:pt x="9153" y="16760"/>
                  </a:lnTo>
                  <a:lnTo>
                    <a:pt x="8282" y="16256"/>
                  </a:lnTo>
                  <a:lnTo>
                    <a:pt x="7812" y="15461"/>
                  </a:lnTo>
                  <a:lnTo>
                    <a:pt x="7318" y="15150"/>
                  </a:lnTo>
                  <a:lnTo>
                    <a:pt x="7200" y="15461"/>
                  </a:lnTo>
                  <a:lnTo>
                    <a:pt x="6353" y="15267"/>
                  </a:lnTo>
                  <a:lnTo>
                    <a:pt x="5976" y="15267"/>
                  </a:lnTo>
                  <a:lnTo>
                    <a:pt x="5129" y="15461"/>
                  </a:lnTo>
                  <a:lnTo>
                    <a:pt x="4141" y="14956"/>
                  </a:lnTo>
                  <a:lnTo>
                    <a:pt x="4400" y="14142"/>
                  </a:lnTo>
                  <a:lnTo>
                    <a:pt x="5129" y="13560"/>
                  </a:lnTo>
                  <a:lnTo>
                    <a:pt x="5600" y="13637"/>
                  </a:lnTo>
                  <a:lnTo>
                    <a:pt x="6941" y="13948"/>
                  </a:lnTo>
                  <a:lnTo>
                    <a:pt x="7906" y="13637"/>
                  </a:lnTo>
                  <a:lnTo>
                    <a:pt x="8541" y="13851"/>
                  </a:lnTo>
                  <a:lnTo>
                    <a:pt x="8776" y="13346"/>
                  </a:lnTo>
                  <a:lnTo>
                    <a:pt x="8282" y="12726"/>
                  </a:lnTo>
                  <a:lnTo>
                    <a:pt x="8918" y="12532"/>
                  </a:lnTo>
                  <a:lnTo>
                    <a:pt x="9882" y="12047"/>
                  </a:lnTo>
                  <a:lnTo>
                    <a:pt x="10729" y="11445"/>
                  </a:lnTo>
                  <a:lnTo>
                    <a:pt x="10729" y="10747"/>
                  </a:lnTo>
                  <a:lnTo>
                    <a:pt x="10729" y="9932"/>
                  </a:lnTo>
                  <a:lnTo>
                    <a:pt x="10118" y="9350"/>
                  </a:lnTo>
                  <a:lnTo>
                    <a:pt x="9882" y="8826"/>
                  </a:lnTo>
                  <a:lnTo>
                    <a:pt x="8541" y="8923"/>
                  </a:lnTo>
                  <a:lnTo>
                    <a:pt x="8776" y="8516"/>
                  </a:lnTo>
                  <a:lnTo>
                    <a:pt x="9506" y="8516"/>
                  </a:lnTo>
                  <a:lnTo>
                    <a:pt x="8776" y="7624"/>
                  </a:lnTo>
                  <a:lnTo>
                    <a:pt x="8776" y="6731"/>
                  </a:lnTo>
                  <a:lnTo>
                    <a:pt x="8188" y="6014"/>
                  </a:lnTo>
                  <a:lnTo>
                    <a:pt x="7318" y="6014"/>
                  </a:lnTo>
                  <a:lnTo>
                    <a:pt x="7812" y="6421"/>
                  </a:lnTo>
                  <a:lnTo>
                    <a:pt x="7553" y="7022"/>
                  </a:lnTo>
                  <a:lnTo>
                    <a:pt x="6941" y="7022"/>
                  </a:lnTo>
                  <a:lnTo>
                    <a:pt x="5600" y="6421"/>
                  </a:lnTo>
                  <a:lnTo>
                    <a:pt x="5741" y="7022"/>
                  </a:lnTo>
                  <a:lnTo>
                    <a:pt x="5129" y="6731"/>
                  </a:lnTo>
                  <a:lnTo>
                    <a:pt x="4047" y="6421"/>
                  </a:lnTo>
                  <a:lnTo>
                    <a:pt x="2565" y="6014"/>
                  </a:lnTo>
                  <a:lnTo>
                    <a:pt x="1600" y="5432"/>
                  </a:lnTo>
                  <a:lnTo>
                    <a:pt x="494" y="5218"/>
                  </a:lnTo>
                  <a:lnTo>
                    <a:pt x="0" y="4113"/>
                  </a:lnTo>
                  <a:lnTo>
                    <a:pt x="1459" y="4326"/>
                  </a:lnTo>
                  <a:lnTo>
                    <a:pt x="1459" y="3802"/>
                  </a:lnTo>
                  <a:lnTo>
                    <a:pt x="0" y="3414"/>
                  </a:lnTo>
                  <a:lnTo>
                    <a:pt x="635" y="2308"/>
                  </a:lnTo>
                  <a:lnTo>
                    <a:pt x="1224" y="2211"/>
                  </a:lnTo>
                  <a:lnTo>
                    <a:pt x="1106" y="2017"/>
                  </a:lnTo>
                  <a:lnTo>
                    <a:pt x="2212" y="1203"/>
                  </a:lnTo>
                  <a:lnTo>
                    <a:pt x="3176" y="698"/>
                  </a:lnTo>
                  <a:lnTo>
                    <a:pt x="4635" y="0"/>
                  </a:lnTo>
                  <a:lnTo>
                    <a:pt x="6941" y="194"/>
                  </a:lnTo>
                  <a:lnTo>
                    <a:pt x="6212" y="504"/>
                  </a:lnTo>
                  <a:lnTo>
                    <a:pt x="5129" y="989"/>
                  </a:lnTo>
                  <a:lnTo>
                    <a:pt x="4047" y="1707"/>
                  </a:lnTo>
                  <a:lnTo>
                    <a:pt x="4047" y="2308"/>
                  </a:lnTo>
                  <a:lnTo>
                    <a:pt x="3412" y="3123"/>
                  </a:lnTo>
                  <a:lnTo>
                    <a:pt x="3765" y="3919"/>
                  </a:lnTo>
                  <a:lnTo>
                    <a:pt x="2447" y="4597"/>
                  </a:lnTo>
                  <a:lnTo>
                    <a:pt x="3671" y="4714"/>
                  </a:lnTo>
                  <a:lnTo>
                    <a:pt x="4635" y="3802"/>
                  </a:lnTo>
                  <a:lnTo>
                    <a:pt x="4141" y="3608"/>
                  </a:lnTo>
                  <a:lnTo>
                    <a:pt x="4635" y="2813"/>
                  </a:lnTo>
                  <a:lnTo>
                    <a:pt x="5129" y="2619"/>
                  </a:lnTo>
                  <a:lnTo>
                    <a:pt x="5365" y="2017"/>
                  </a:lnTo>
                  <a:lnTo>
                    <a:pt x="6212" y="1513"/>
                  </a:lnTo>
                  <a:lnTo>
                    <a:pt x="7318" y="989"/>
                  </a:lnTo>
                  <a:lnTo>
                    <a:pt x="9506" y="912"/>
                  </a:lnTo>
                  <a:lnTo>
                    <a:pt x="9247" y="1513"/>
                  </a:lnTo>
                  <a:lnTo>
                    <a:pt x="9506" y="1804"/>
                  </a:lnTo>
                  <a:lnTo>
                    <a:pt x="9153" y="2619"/>
                  </a:lnTo>
                  <a:lnTo>
                    <a:pt x="8188" y="3802"/>
                  </a:lnTo>
                  <a:lnTo>
                    <a:pt x="9153" y="3317"/>
                  </a:lnTo>
                  <a:lnTo>
                    <a:pt x="9506" y="3414"/>
                  </a:lnTo>
                  <a:lnTo>
                    <a:pt x="10494" y="3802"/>
                  </a:lnTo>
                  <a:lnTo>
                    <a:pt x="10353" y="3317"/>
                  </a:lnTo>
                  <a:lnTo>
                    <a:pt x="11082" y="3007"/>
                  </a:lnTo>
                  <a:lnTo>
                    <a:pt x="11812" y="3123"/>
                  </a:lnTo>
                  <a:lnTo>
                    <a:pt x="13059" y="3414"/>
                  </a:lnTo>
                  <a:lnTo>
                    <a:pt x="13294" y="3919"/>
                  </a:lnTo>
                  <a:lnTo>
                    <a:pt x="12329" y="4113"/>
                  </a:lnTo>
                  <a:lnTo>
                    <a:pt x="13059" y="4403"/>
                  </a:lnTo>
                  <a:lnTo>
                    <a:pt x="12329" y="4714"/>
                  </a:lnTo>
                  <a:lnTo>
                    <a:pt x="13388" y="4908"/>
                  </a:lnTo>
                  <a:lnTo>
                    <a:pt x="13647" y="5723"/>
                  </a:lnTo>
                  <a:lnTo>
                    <a:pt x="14400" y="5121"/>
                  </a:lnTo>
                  <a:lnTo>
                    <a:pt x="14988" y="5432"/>
                  </a:lnTo>
                  <a:lnTo>
                    <a:pt x="15224" y="5917"/>
                  </a:lnTo>
                  <a:lnTo>
                    <a:pt x="15224" y="6421"/>
                  </a:lnTo>
                  <a:lnTo>
                    <a:pt x="15953" y="6828"/>
                  </a:lnTo>
                  <a:lnTo>
                    <a:pt x="16565" y="7333"/>
                  </a:lnTo>
                  <a:lnTo>
                    <a:pt x="15953" y="7818"/>
                  </a:lnTo>
                  <a:lnTo>
                    <a:pt x="16824" y="7818"/>
                  </a:lnTo>
                  <a:lnTo>
                    <a:pt x="17176" y="8516"/>
                  </a:lnTo>
                  <a:lnTo>
                    <a:pt x="15835" y="8632"/>
                  </a:lnTo>
                  <a:lnTo>
                    <a:pt x="17435" y="9350"/>
                  </a:lnTo>
                  <a:lnTo>
                    <a:pt x="16565" y="9350"/>
                  </a:lnTo>
                  <a:lnTo>
                    <a:pt x="15600" y="9641"/>
                  </a:lnTo>
                  <a:lnTo>
                    <a:pt x="16188" y="10223"/>
                  </a:lnTo>
                  <a:lnTo>
                    <a:pt x="16824" y="11057"/>
                  </a:lnTo>
                  <a:lnTo>
                    <a:pt x="18024" y="11445"/>
                  </a:lnTo>
                  <a:lnTo>
                    <a:pt x="18400" y="12726"/>
                  </a:lnTo>
                  <a:lnTo>
                    <a:pt x="19365" y="12726"/>
                  </a:lnTo>
                  <a:lnTo>
                    <a:pt x="19976" y="13036"/>
                  </a:lnTo>
                  <a:lnTo>
                    <a:pt x="19741" y="13560"/>
                  </a:lnTo>
                  <a:lnTo>
                    <a:pt x="18541" y="14355"/>
                  </a:lnTo>
                  <a:lnTo>
                    <a:pt x="17529" y="14665"/>
                  </a:lnTo>
                  <a:lnTo>
                    <a:pt x="16941" y="15655"/>
                  </a:lnTo>
                  <a:lnTo>
                    <a:pt x="16188" y="14956"/>
                  </a:lnTo>
                  <a:lnTo>
                    <a:pt x="15600" y="13851"/>
                  </a:lnTo>
                  <a:lnTo>
                    <a:pt x="15224" y="13036"/>
                  </a:lnTo>
                  <a:lnTo>
                    <a:pt x="14400" y="13036"/>
                  </a:lnTo>
                  <a:lnTo>
                    <a:pt x="14635" y="13637"/>
                  </a:lnTo>
                  <a:lnTo>
                    <a:pt x="13647" y="13851"/>
                  </a:lnTo>
                  <a:lnTo>
                    <a:pt x="14024" y="14859"/>
                  </a:lnTo>
                  <a:lnTo>
                    <a:pt x="14635" y="15655"/>
                  </a:lnTo>
                  <a:lnTo>
                    <a:pt x="15459" y="16450"/>
                  </a:lnTo>
                  <a:lnTo>
                    <a:pt x="15600" y="17769"/>
                  </a:lnTo>
                  <a:lnTo>
                    <a:pt x="14988" y="18661"/>
                  </a:lnTo>
                  <a:lnTo>
                    <a:pt x="14635" y="19069"/>
                  </a:lnTo>
                  <a:lnTo>
                    <a:pt x="14024" y="18661"/>
                  </a:lnTo>
                  <a:lnTo>
                    <a:pt x="13059" y="17866"/>
                  </a:lnTo>
                  <a:lnTo>
                    <a:pt x="11694" y="16954"/>
                  </a:lnTo>
                  <a:lnTo>
                    <a:pt x="12424" y="18351"/>
                  </a:lnTo>
                  <a:lnTo>
                    <a:pt x="13294" y="19379"/>
                  </a:lnTo>
                  <a:lnTo>
                    <a:pt x="13294" y="1998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88" name="Freeform 65">
              <a:extLst>
                <a:ext uri="{FF2B5EF4-FFF2-40B4-BE49-F238E27FC236}">
                  <a16:creationId xmlns:a16="http://schemas.microsoft.com/office/drawing/2014/main" id="{61609103-D337-0F4B-9D36-C526A785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117" y="1903506"/>
              <a:ext cx="649493" cy="385676"/>
            </a:xfrm>
            <a:custGeom>
              <a:avLst/>
              <a:gdLst>
                <a:gd name="T0" fmla="*/ 4106 w 20000"/>
                <a:gd name="T1" fmla="*/ 19667 h 20000"/>
                <a:gd name="T2" fmla="*/ 4270 w 20000"/>
                <a:gd name="T3" fmla="*/ 18835 h 20000"/>
                <a:gd name="T4" fmla="*/ 3397 w 20000"/>
                <a:gd name="T5" fmla="*/ 18946 h 20000"/>
                <a:gd name="T6" fmla="*/ 758 w 20000"/>
                <a:gd name="T7" fmla="*/ 18086 h 20000"/>
                <a:gd name="T8" fmla="*/ 66 w 20000"/>
                <a:gd name="T9" fmla="*/ 16949 h 20000"/>
                <a:gd name="T10" fmla="*/ 1105 w 20000"/>
                <a:gd name="T11" fmla="*/ 15506 h 20000"/>
                <a:gd name="T12" fmla="*/ 2045 w 20000"/>
                <a:gd name="T13" fmla="*/ 15090 h 20000"/>
                <a:gd name="T14" fmla="*/ 2885 w 20000"/>
                <a:gd name="T15" fmla="*/ 14064 h 20000"/>
                <a:gd name="T16" fmla="*/ 3149 w 20000"/>
                <a:gd name="T17" fmla="*/ 16227 h 20000"/>
                <a:gd name="T18" fmla="*/ 4946 w 20000"/>
                <a:gd name="T19" fmla="*/ 15090 h 20000"/>
                <a:gd name="T20" fmla="*/ 3842 w 20000"/>
                <a:gd name="T21" fmla="*/ 15201 h 20000"/>
                <a:gd name="T22" fmla="*/ 5375 w 20000"/>
                <a:gd name="T23" fmla="*/ 12067 h 20000"/>
                <a:gd name="T24" fmla="*/ 6134 w 20000"/>
                <a:gd name="T25" fmla="*/ 12483 h 20000"/>
                <a:gd name="T26" fmla="*/ 6051 w 20000"/>
                <a:gd name="T27" fmla="*/ 11623 h 20000"/>
                <a:gd name="T28" fmla="*/ 5622 w 20000"/>
                <a:gd name="T29" fmla="*/ 9071 h 20000"/>
                <a:gd name="T30" fmla="*/ 6562 w 20000"/>
                <a:gd name="T31" fmla="*/ 7490 h 20000"/>
                <a:gd name="T32" fmla="*/ 7420 w 20000"/>
                <a:gd name="T33" fmla="*/ 9487 h 20000"/>
                <a:gd name="T34" fmla="*/ 8359 w 20000"/>
                <a:gd name="T35" fmla="*/ 10208 h 20000"/>
                <a:gd name="T36" fmla="*/ 7683 w 20000"/>
                <a:gd name="T37" fmla="*/ 8044 h 20000"/>
                <a:gd name="T38" fmla="*/ 9728 w 20000"/>
                <a:gd name="T39" fmla="*/ 7906 h 20000"/>
                <a:gd name="T40" fmla="*/ 10585 w 20000"/>
                <a:gd name="T41" fmla="*/ 6907 h 20000"/>
                <a:gd name="T42" fmla="*/ 10404 w 20000"/>
                <a:gd name="T43" fmla="*/ 6186 h 20000"/>
                <a:gd name="T44" fmla="*/ 7585 w 20000"/>
                <a:gd name="T45" fmla="*/ 7184 h 20000"/>
                <a:gd name="T46" fmla="*/ 7585 w 20000"/>
                <a:gd name="T47" fmla="*/ 5603 h 20000"/>
                <a:gd name="T48" fmla="*/ 7848 w 20000"/>
                <a:gd name="T49" fmla="*/ 5049 h 20000"/>
                <a:gd name="T50" fmla="*/ 5622 w 20000"/>
                <a:gd name="T51" fmla="*/ 4882 h 20000"/>
                <a:gd name="T52" fmla="*/ 5375 w 20000"/>
                <a:gd name="T53" fmla="*/ 4161 h 20000"/>
                <a:gd name="T54" fmla="*/ 5787 w 20000"/>
                <a:gd name="T55" fmla="*/ 2746 h 20000"/>
                <a:gd name="T56" fmla="*/ 7238 w 20000"/>
                <a:gd name="T57" fmla="*/ 1886 h 20000"/>
                <a:gd name="T58" fmla="*/ 8524 w 20000"/>
                <a:gd name="T59" fmla="*/ 1886 h 20000"/>
                <a:gd name="T60" fmla="*/ 9052 w 20000"/>
                <a:gd name="T61" fmla="*/ 1165 h 20000"/>
                <a:gd name="T62" fmla="*/ 10585 w 20000"/>
                <a:gd name="T63" fmla="*/ 1165 h 20000"/>
                <a:gd name="T64" fmla="*/ 11261 w 20000"/>
                <a:gd name="T65" fmla="*/ 3024 h 20000"/>
                <a:gd name="T66" fmla="*/ 12119 w 20000"/>
                <a:gd name="T67" fmla="*/ 444 h 20000"/>
                <a:gd name="T68" fmla="*/ 13916 w 20000"/>
                <a:gd name="T69" fmla="*/ 2330 h 20000"/>
                <a:gd name="T70" fmla="*/ 15268 w 20000"/>
                <a:gd name="T71" fmla="*/ 749 h 20000"/>
                <a:gd name="T72" fmla="*/ 15878 w 20000"/>
                <a:gd name="T73" fmla="*/ 860 h 20000"/>
                <a:gd name="T74" fmla="*/ 16373 w 20000"/>
                <a:gd name="T75" fmla="*/ 1581 h 20000"/>
                <a:gd name="T76" fmla="*/ 17246 w 20000"/>
                <a:gd name="T77" fmla="*/ 860 h 20000"/>
                <a:gd name="T78" fmla="*/ 18434 w 20000"/>
                <a:gd name="T79" fmla="*/ 2330 h 20000"/>
                <a:gd name="T80" fmla="*/ 18434 w 20000"/>
                <a:gd name="T81" fmla="*/ 3024 h 20000"/>
                <a:gd name="T82" fmla="*/ 19984 w 20000"/>
                <a:gd name="T83" fmla="*/ 5049 h 20000"/>
                <a:gd name="T84" fmla="*/ 18434 w 20000"/>
                <a:gd name="T85" fmla="*/ 6463 h 20000"/>
                <a:gd name="T86" fmla="*/ 15697 w 20000"/>
                <a:gd name="T87" fmla="*/ 6768 h 20000"/>
                <a:gd name="T88" fmla="*/ 17659 w 20000"/>
                <a:gd name="T89" fmla="*/ 7184 h 20000"/>
                <a:gd name="T90" fmla="*/ 15268 w 20000"/>
                <a:gd name="T91" fmla="*/ 8766 h 20000"/>
                <a:gd name="T92" fmla="*/ 13735 w 20000"/>
                <a:gd name="T93" fmla="*/ 10208 h 20000"/>
                <a:gd name="T94" fmla="*/ 11954 w 20000"/>
                <a:gd name="T95" fmla="*/ 11789 h 20000"/>
                <a:gd name="T96" fmla="*/ 9893 w 20000"/>
                <a:gd name="T97" fmla="*/ 12067 h 20000"/>
                <a:gd name="T98" fmla="*/ 8112 w 20000"/>
                <a:gd name="T99" fmla="*/ 12926 h 20000"/>
                <a:gd name="T100" fmla="*/ 9629 w 20000"/>
                <a:gd name="T101" fmla="*/ 13953 h 20000"/>
                <a:gd name="T102" fmla="*/ 8524 w 20000"/>
                <a:gd name="T103" fmla="*/ 15784 h 20000"/>
                <a:gd name="T104" fmla="*/ 6991 w 20000"/>
                <a:gd name="T105" fmla="*/ 16505 h 20000"/>
                <a:gd name="T106" fmla="*/ 5458 w 20000"/>
                <a:gd name="T107" fmla="*/ 16949 h 20000"/>
                <a:gd name="T108" fmla="*/ 4683 w 20000"/>
                <a:gd name="T109" fmla="*/ 16949 h 20000"/>
                <a:gd name="T110" fmla="*/ 6298 w 20000"/>
                <a:gd name="T111" fmla="*/ 18086 h 20000"/>
                <a:gd name="T112" fmla="*/ 5029 w 20000"/>
                <a:gd name="T113" fmla="*/ 1997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00" h="20000">
                  <a:moveTo>
                    <a:pt x="5029" y="19972"/>
                  </a:moveTo>
                  <a:lnTo>
                    <a:pt x="4106" y="19667"/>
                  </a:lnTo>
                  <a:lnTo>
                    <a:pt x="4336" y="19223"/>
                  </a:lnTo>
                  <a:lnTo>
                    <a:pt x="4270" y="18835"/>
                  </a:lnTo>
                  <a:lnTo>
                    <a:pt x="3842" y="18086"/>
                  </a:lnTo>
                  <a:lnTo>
                    <a:pt x="3397" y="18946"/>
                  </a:lnTo>
                  <a:lnTo>
                    <a:pt x="1880" y="18835"/>
                  </a:lnTo>
                  <a:lnTo>
                    <a:pt x="758" y="18086"/>
                  </a:lnTo>
                  <a:lnTo>
                    <a:pt x="0" y="17365"/>
                  </a:lnTo>
                  <a:lnTo>
                    <a:pt x="66" y="16949"/>
                  </a:lnTo>
                  <a:lnTo>
                    <a:pt x="495" y="16227"/>
                  </a:lnTo>
                  <a:lnTo>
                    <a:pt x="1105" y="15506"/>
                  </a:lnTo>
                  <a:lnTo>
                    <a:pt x="2045" y="16227"/>
                  </a:lnTo>
                  <a:lnTo>
                    <a:pt x="2045" y="15090"/>
                  </a:lnTo>
                  <a:lnTo>
                    <a:pt x="2209" y="14064"/>
                  </a:lnTo>
                  <a:lnTo>
                    <a:pt x="2885" y="14064"/>
                  </a:lnTo>
                  <a:lnTo>
                    <a:pt x="2984" y="15201"/>
                  </a:lnTo>
                  <a:lnTo>
                    <a:pt x="3149" y="16227"/>
                  </a:lnTo>
                  <a:lnTo>
                    <a:pt x="3842" y="16227"/>
                  </a:lnTo>
                  <a:lnTo>
                    <a:pt x="4946" y="15090"/>
                  </a:lnTo>
                  <a:lnTo>
                    <a:pt x="4518" y="15090"/>
                  </a:lnTo>
                  <a:lnTo>
                    <a:pt x="3842" y="15201"/>
                  </a:lnTo>
                  <a:lnTo>
                    <a:pt x="4782" y="11623"/>
                  </a:lnTo>
                  <a:lnTo>
                    <a:pt x="5375" y="12067"/>
                  </a:lnTo>
                  <a:lnTo>
                    <a:pt x="5886" y="13204"/>
                  </a:lnTo>
                  <a:lnTo>
                    <a:pt x="6134" y="12483"/>
                  </a:lnTo>
                  <a:lnTo>
                    <a:pt x="6744" y="11789"/>
                  </a:lnTo>
                  <a:lnTo>
                    <a:pt x="6051" y="11623"/>
                  </a:lnTo>
                  <a:lnTo>
                    <a:pt x="5787" y="10624"/>
                  </a:lnTo>
                  <a:lnTo>
                    <a:pt x="5622" y="9071"/>
                  </a:lnTo>
                  <a:lnTo>
                    <a:pt x="5886" y="7601"/>
                  </a:lnTo>
                  <a:lnTo>
                    <a:pt x="6562" y="7490"/>
                  </a:lnTo>
                  <a:lnTo>
                    <a:pt x="7172" y="7906"/>
                  </a:lnTo>
                  <a:lnTo>
                    <a:pt x="7420" y="9487"/>
                  </a:lnTo>
                  <a:lnTo>
                    <a:pt x="7585" y="10902"/>
                  </a:lnTo>
                  <a:lnTo>
                    <a:pt x="8359" y="10208"/>
                  </a:lnTo>
                  <a:lnTo>
                    <a:pt x="7848" y="9182"/>
                  </a:lnTo>
                  <a:lnTo>
                    <a:pt x="7683" y="8044"/>
                  </a:lnTo>
                  <a:lnTo>
                    <a:pt x="8359" y="8044"/>
                  </a:lnTo>
                  <a:lnTo>
                    <a:pt x="9728" y="7906"/>
                  </a:lnTo>
                  <a:lnTo>
                    <a:pt x="11261" y="7184"/>
                  </a:lnTo>
                  <a:lnTo>
                    <a:pt x="10585" y="6907"/>
                  </a:lnTo>
                  <a:lnTo>
                    <a:pt x="11954" y="5326"/>
                  </a:lnTo>
                  <a:lnTo>
                    <a:pt x="10404" y="6186"/>
                  </a:lnTo>
                  <a:lnTo>
                    <a:pt x="9052" y="7490"/>
                  </a:lnTo>
                  <a:lnTo>
                    <a:pt x="7585" y="7184"/>
                  </a:lnTo>
                  <a:lnTo>
                    <a:pt x="6744" y="6463"/>
                  </a:lnTo>
                  <a:lnTo>
                    <a:pt x="7585" y="5603"/>
                  </a:lnTo>
                  <a:lnTo>
                    <a:pt x="9464" y="5049"/>
                  </a:lnTo>
                  <a:lnTo>
                    <a:pt x="7848" y="5049"/>
                  </a:lnTo>
                  <a:lnTo>
                    <a:pt x="6496" y="6019"/>
                  </a:lnTo>
                  <a:lnTo>
                    <a:pt x="5622" y="4882"/>
                  </a:lnTo>
                  <a:lnTo>
                    <a:pt x="8524" y="4438"/>
                  </a:lnTo>
                  <a:lnTo>
                    <a:pt x="5375" y="4161"/>
                  </a:lnTo>
                  <a:lnTo>
                    <a:pt x="7420" y="3190"/>
                  </a:lnTo>
                  <a:lnTo>
                    <a:pt x="5787" y="2746"/>
                  </a:lnTo>
                  <a:lnTo>
                    <a:pt x="5787" y="1997"/>
                  </a:lnTo>
                  <a:lnTo>
                    <a:pt x="7238" y="1886"/>
                  </a:lnTo>
                  <a:lnTo>
                    <a:pt x="8277" y="1442"/>
                  </a:lnTo>
                  <a:lnTo>
                    <a:pt x="8524" y="1886"/>
                  </a:lnTo>
                  <a:lnTo>
                    <a:pt x="9629" y="2330"/>
                  </a:lnTo>
                  <a:lnTo>
                    <a:pt x="9052" y="1165"/>
                  </a:lnTo>
                  <a:lnTo>
                    <a:pt x="9893" y="444"/>
                  </a:lnTo>
                  <a:lnTo>
                    <a:pt x="10585" y="1165"/>
                  </a:lnTo>
                  <a:lnTo>
                    <a:pt x="10404" y="2330"/>
                  </a:lnTo>
                  <a:lnTo>
                    <a:pt x="11261" y="3024"/>
                  </a:lnTo>
                  <a:lnTo>
                    <a:pt x="11179" y="1442"/>
                  </a:lnTo>
                  <a:lnTo>
                    <a:pt x="12119" y="444"/>
                  </a:lnTo>
                  <a:lnTo>
                    <a:pt x="13306" y="166"/>
                  </a:lnTo>
                  <a:lnTo>
                    <a:pt x="13916" y="2330"/>
                  </a:lnTo>
                  <a:lnTo>
                    <a:pt x="13982" y="0"/>
                  </a:lnTo>
                  <a:lnTo>
                    <a:pt x="15268" y="749"/>
                  </a:lnTo>
                  <a:lnTo>
                    <a:pt x="15449" y="2330"/>
                  </a:lnTo>
                  <a:lnTo>
                    <a:pt x="15878" y="860"/>
                  </a:lnTo>
                  <a:lnTo>
                    <a:pt x="16208" y="749"/>
                  </a:lnTo>
                  <a:lnTo>
                    <a:pt x="16373" y="1581"/>
                  </a:lnTo>
                  <a:lnTo>
                    <a:pt x="16636" y="860"/>
                  </a:lnTo>
                  <a:lnTo>
                    <a:pt x="17246" y="860"/>
                  </a:lnTo>
                  <a:lnTo>
                    <a:pt x="17246" y="1886"/>
                  </a:lnTo>
                  <a:lnTo>
                    <a:pt x="18434" y="2330"/>
                  </a:lnTo>
                  <a:lnTo>
                    <a:pt x="17082" y="3190"/>
                  </a:lnTo>
                  <a:lnTo>
                    <a:pt x="18434" y="3024"/>
                  </a:lnTo>
                  <a:lnTo>
                    <a:pt x="19472" y="3024"/>
                  </a:lnTo>
                  <a:lnTo>
                    <a:pt x="19984" y="5049"/>
                  </a:lnTo>
                  <a:lnTo>
                    <a:pt x="19472" y="5742"/>
                  </a:lnTo>
                  <a:lnTo>
                    <a:pt x="18434" y="6463"/>
                  </a:lnTo>
                  <a:lnTo>
                    <a:pt x="17246" y="6768"/>
                  </a:lnTo>
                  <a:lnTo>
                    <a:pt x="15697" y="6768"/>
                  </a:lnTo>
                  <a:lnTo>
                    <a:pt x="16208" y="7490"/>
                  </a:lnTo>
                  <a:lnTo>
                    <a:pt x="17659" y="7184"/>
                  </a:lnTo>
                  <a:lnTo>
                    <a:pt x="16142" y="8350"/>
                  </a:lnTo>
                  <a:lnTo>
                    <a:pt x="15268" y="8766"/>
                  </a:lnTo>
                  <a:lnTo>
                    <a:pt x="14427" y="9487"/>
                  </a:lnTo>
                  <a:lnTo>
                    <a:pt x="13735" y="10208"/>
                  </a:lnTo>
                  <a:lnTo>
                    <a:pt x="12976" y="11345"/>
                  </a:lnTo>
                  <a:lnTo>
                    <a:pt x="11954" y="11789"/>
                  </a:lnTo>
                  <a:lnTo>
                    <a:pt x="10849" y="12205"/>
                  </a:lnTo>
                  <a:lnTo>
                    <a:pt x="9893" y="12067"/>
                  </a:lnTo>
                  <a:lnTo>
                    <a:pt x="9052" y="11789"/>
                  </a:lnTo>
                  <a:lnTo>
                    <a:pt x="8112" y="12926"/>
                  </a:lnTo>
                  <a:lnTo>
                    <a:pt x="9052" y="12926"/>
                  </a:lnTo>
                  <a:lnTo>
                    <a:pt x="9629" y="13953"/>
                  </a:lnTo>
                  <a:lnTo>
                    <a:pt x="8953" y="15090"/>
                  </a:lnTo>
                  <a:lnTo>
                    <a:pt x="8524" y="15784"/>
                  </a:lnTo>
                  <a:lnTo>
                    <a:pt x="7238" y="15784"/>
                  </a:lnTo>
                  <a:lnTo>
                    <a:pt x="6991" y="16505"/>
                  </a:lnTo>
                  <a:lnTo>
                    <a:pt x="6496" y="16949"/>
                  </a:lnTo>
                  <a:lnTo>
                    <a:pt x="5458" y="16949"/>
                  </a:lnTo>
                  <a:lnTo>
                    <a:pt x="5029" y="15784"/>
                  </a:lnTo>
                  <a:lnTo>
                    <a:pt x="4683" y="16949"/>
                  </a:lnTo>
                  <a:lnTo>
                    <a:pt x="5622" y="18086"/>
                  </a:lnTo>
                  <a:lnTo>
                    <a:pt x="6298" y="18086"/>
                  </a:lnTo>
                  <a:lnTo>
                    <a:pt x="5622" y="19528"/>
                  </a:lnTo>
                  <a:lnTo>
                    <a:pt x="5029" y="1997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89" name="Freeform 64">
              <a:extLst>
                <a:ext uri="{FF2B5EF4-FFF2-40B4-BE49-F238E27FC236}">
                  <a16:creationId xmlns:a16="http://schemas.microsoft.com/office/drawing/2014/main" id="{F2EE435C-9373-B544-A69E-931CDD642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346" y="2269091"/>
              <a:ext cx="316043" cy="245064"/>
            </a:xfrm>
            <a:custGeom>
              <a:avLst/>
              <a:gdLst>
                <a:gd name="T0" fmla="*/ 14721 w 20000"/>
                <a:gd name="T1" fmla="*/ 19956 h 20000"/>
                <a:gd name="T2" fmla="*/ 12081 w 20000"/>
                <a:gd name="T3" fmla="*/ 18162 h 20000"/>
                <a:gd name="T4" fmla="*/ 10694 w 20000"/>
                <a:gd name="T5" fmla="*/ 17637 h 20000"/>
                <a:gd name="T6" fmla="*/ 6633 w 20000"/>
                <a:gd name="T7" fmla="*/ 18337 h 20000"/>
                <a:gd name="T8" fmla="*/ 2437 w 20000"/>
                <a:gd name="T9" fmla="*/ 17199 h 20000"/>
                <a:gd name="T10" fmla="*/ 2809 w 20000"/>
                <a:gd name="T11" fmla="*/ 15186 h 20000"/>
                <a:gd name="T12" fmla="*/ 135 w 20000"/>
                <a:gd name="T13" fmla="*/ 13348 h 20000"/>
                <a:gd name="T14" fmla="*/ 135 w 20000"/>
                <a:gd name="T15" fmla="*/ 10635 h 20000"/>
                <a:gd name="T16" fmla="*/ 4535 w 20000"/>
                <a:gd name="T17" fmla="*/ 11116 h 20000"/>
                <a:gd name="T18" fmla="*/ 7885 w 20000"/>
                <a:gd name="T19" fmla="*/ 12254 h 20000"/>
                <a:gd name="T20" fmla="*/ 5245 w 20000"/>
                <a:gd name="T21" fmla="*/ 9497 h 20000"/>
                <a:gd name="T22" fmla="*/ 1015 w 20000"/>
                <a:gd name="T23" fmla="*/ 8840 h 20000"/>
                <a:gd name="T24" fmla="*/ 1387 w 20000"/>
                <a:gd name="T25" fmla="*/ 6565 h 20000"/>
                <a:gd name="T26" fmla="*/ 5956 w 20000"/>
                <a:gd name="T27" fmla="*/ 6565 h 20000"/>
                <a:gd name="T28" fmla="*/ 2809 w 20000"/>
                <a:gd name="T29" fmla="*/ 5208 h 20000"/>
                <a:gd name="T30" fmla="*/ 2267 w 20000"/>
                <a:gd name="T31" fmla="*/ 3414 h 20000"/>
                <a:gd name="T32" fmla="*/ 4196 w 20000"/>
                <a:gd name="T33" fmla="*/ 2713 h 20000"/>
                <a:gd name="T34" fmla="*/ 4535 w 20000"/>
                <a:gd name="T35" fmla="*/ 1619 h 20000"/>
                <a:gd name="T36" fmla="*/ 6971 w 20000"/>
                <a:gd name="T37" fmla="*/ 919 h 20000"/>
                <a:gd name="T38" fmla="*/ 10694 w 20000"/>
                <a:gd name="T39" fmla="*/ 0 h 20000"/>
                <a:gd name="T40" fmla="*/ 8900 w 20000"/>
                <a:gd name="T41" fmla="*/ 2932 h 20000"/>
                <a:gd name="T42" fmla="*/ 11540 w 20000"/>
                <a:gd name="T43" fmla="*/ 2713 h 20000"/>
                <a:gd name="T44" fmla="*/ 12420 w 20000"/>
                <a:gd name="T45" fmla="*/ 4551 h 20000"/>
                <a:gd name="T46" fmla="*/ 12589 w 20000"/>
                <a:gd name="T47" fmla="*/ 5208 h 20000"/>
                <a:gd name="T48" fmla="*/ 14349 w 20000"/>
                <a:gd name="T49" fmla="*/ 4551 h 20000"/>
                <a:gd name="T50" fmla="*/ 14856 w 20000"/>
                <a:gd name="T51" fmla="*/ 3414 h 20000"/>
                <a:gd name="T52" fmla="*/ 14856 w 20000"/>
                <a:gd name="T53" fmla="*/ 6565 h 20000"/>
                <a:gd name="T54" fmla="*/ 14856 w 20000"/>
                <a:gd name="T55" fmla="*/ 8840 h 20000"/>
                <a:gd name="T56" fmla="*/ 16311 w 20000"/>
                <a:gd name="T57" fmla="*/ 6346 h 20000"/>
                <a:gd name="T58" fmla="*/ 18037 w 20000"/>
                <a:gd name="T59" fmla="*/ 2932 h 20000"/>
                <a:gd name="T60" fmla="*/ 19425 w 20000"/>
                <a:gd name="T61" fmla="*/ 4770 h 20000"/>
                <a:gd name="T62" fmla="*/ 19289 w 20000"/>
                <a:gd name="T63" fmla="*/ 7484 h 20000"/>
                <a:gd name="T64" fmla="*/ 18037 w 20000"/>
                <a:gd name="T65" fmla="*/ 10635 h 20000"/>
                <a:gd name="T66" fmla="*/ 17834 w 20000"/>
                <a:gd name="T67" fmla="*/ 12910 h 20000"/>
                <a:gd name="T68" fmla="*/ 18579 w 20000"/>
                <a:gd name="T69" fmla="*/ 14048 h 20000"/>
                <a:gd name="T70" fmla="*/ 19966 w 20000"/>
                <a:gd name="T71" fmla="*/ 16543 h 20000"/>
                <a:gd name="T72" fmla="*/ 18376 w 20000"/>
                <a:gd name="T73" fmla="*/ 17199 h 20000"/>
                <a:gd name="T74" fmla="*/ 16311 w 20000"/>
                <a:gd name="T75" fmla="*/ 17199 h 20000"/>
                <a:gd name="T76" fmla="*/ 17157 w 20000"/>
                <a:gd name="T77" fmla="*/ 18337 h 20000"/>
                <a:gd name="T78" fmla="*/ 16108 w 20000"/>
                <a:gd name="T79" fmla="*/ 1995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000" h="20000">
                  <a:moveTo>
                    <a:pt x="16108" y="19956"/>
                  </a:moveTo>
                  <a:lnTo>
                    <a:pt x="14721" y="19956"/>
                  </a:lnTo>
                  <a:lnTo>
                    <a:pt x="12927" y="19037"/>
                  </a:lnTo>
                  <a:lnTo>
                    <a:pt x="12081" y="18162"/>
                  </a:lnTo>
                  <a:lnTo>
                    <a:pt x="12081" y="16543"/>
                  </a:lnTo>
                  <a:lnTo>
                    <a:pt x="10694" y="17637"/>
                  </a:lnTo>
                  <a:lnTo>
                    <a:pt x="8900" y="18162"/>
                  </a:lnTo>
                  <a:lnTo>
                    <a:pt x="6633" y="18337"/>
                  </a:lnTo>
                  <a:lnTo>
                    <a:pt x="4196" y="17637"/>
                  </a:lnTo>
                  <a:lnTo>
                    <a:pt x="2437" y="17199"/>
                  </a:lnTo>
                  <a:lnTo>
                    <a:pt x="2437" y="16105"/>
                  </a:lnTo>
                  <a:lnTo>
                    <a:pt x="2809" y="15186"/>
                  </a:lnTo>
                  <a:lnTo>
                    <a:pt x="1557" y="14048"/>
                  </a:lnTo>
                  <a:lnTo>
                    <a:pt x="135" y="13348"/>
                  </a:lnTo>
                  <a:lnTo>
                    <a:pt x="0" y="11816"/>
                  </a:lnTo>
                  <a:lnTo>
                    <a:pt x="135" y="10635"/>
                  </a:lnTo>
                  <a:lnTo>
                    <a:pt x="2437" y="10635"/>
                  </a:lnTo>
                  <a:lnTo>
                    <a:pt x="4535" y="11116"/>
                  </a:lnTo>
                  <a:lnTo>
                    <a:pt x="5956" y="11816"/>
                  </a:lnTo>
                  <a:lnTo>
                    <a:pt x="7885" y="12254"/>
                  </a:lnTo>
                  <a:lnTo>
                    <a:pt x="7343" y="11335"/>
                  </a:lnTo>
                  <a:lnTo>
                    <a:pt x="5245" y="9497"/>
                  </a:lnTo>
                  <a:lnTo>
                    <a:pt x="3316" y="9497"/>
                  </a:lnTo>
                  <a:lnTo>
                    <a:pt x="1015" y="8840"/>
                  </a:lnTo>
                  <a:lnTo>
                    <a:pt x="880" y="7484"/>
                  </a:lnTo>
                  <a:lnTo>
                    <a:pt x="1387" y="6565"/>
                  </a:lnTo>
                  <a:lnTo>
                    <a:pt x="2978" y="6565"/>
                  </a:lnTo>
                  <a:lnTo>
                    <a:pt x="5956" y="6565"/>
                  </a:lnTo>
                  <a:lnTo>
                    <a:pt x="2267" y="5646"/>
                  </a:lnTo>
                  <a:lnTo>
                    <a:pt x="2809" y="5208"/>
                  </a:lnTo>
                  <a:lnTo>
                    <a:pt x="1557" y="4551"/>
                  </a:lnTo>
                  <a:lnTo>
                    <a:pt x="2267" y="3414"/>
                  </a:lnTo>
                  <a:lnTo>
                    <a:pt x="3316" y="2932"/>
                  </a:lnTo>
                  <a:lnTo>
                    <a:pt x="4196" y="2713"/>
                  </a:lnTo>
                  <a:lnTo>
                    <a:pt x="3858" y="1794"/>
                  </a:lnTo>
                  <a:lnTo>
                    <a:pt x="4535" y="1619"/>
                  </a:lnTo>
                  <a:lnTo>
                    <a:pt x="5584" y="1619"/>
                  </a:lnTo>
                  <a:lnTo>
                    <a:pt x="6971" y="919"/>
                  </a:lnTo>
                  <a:lnTo>
                    <a:pt x="8426" y="438"/>
                  </a:lnTo>
                  <a:lnTo>
                    <a:pt x="10694" y="0"/>
                  </a:lnTo>
                  <a:lnTo>
                    <a:pt x="10355" y="1794"/>
                  </a:lnTo>
                  <a:lnTo>
                    <a:pt x="8900" y="2932"/>
                  </a:lnTo>
                  <a:lnTo>
                    <a:pt x="10694" y="2932"/>
                  </a:lnTo>
                  <a:lnTo>
                    <a:pt x="11540" y="2713"/>
                  </a:lnTo>
                  <a:lnTo>
                    <a:pt x="12589" y="3589"/>
                  </a:lnTo>
                  <a:lnTo>
                    <a:pt x="12420" y="4551"/>
                  </a:lnTo>
                  <a:lnTo>
                    <a:pt x="11201" y="5208"/>
                  </a:lnTo>
                  <a:lnTo>
                    <a:pt x="12589" y="5208"/>
                  </a:lnTo>
                  <a:lnTo>
                    <a:pt x="13841" y="5646"/>
                  </a:lnTo>
                  <a:lnTo>
                    <a:pt x="14349" y="4551"/>
                  </a:lnTo>
                  <a:lnTo>
                    <a:pt x="14349" y="2932"/>
                  </a:lnTo>
                  <a:lnTo>
                    <a:pt x="14856" y="3414"/>
                  </a:lnTo>
                  <a:lnTo>
                    <a:pt x="15601" y="4770"/>
                  </a:lnTo>
                  <a:lnTo>
                    <a:pt x="14856" y="6565"/>
                  </a:lnTo>
                  <a:lnTo>
                    <a:pt x="14349" y="8403"/>
                  </a:lnTo>
                  <a:lnTo>
                    <a:pt x="14856" y="8840"/>
                  </a:lnTo>
                  <a:lnTo>
                    <a:pt x="15770" y="8140"/>
                  </a:lnTo>
                  <a:lnTo>
                    <a:pt x="16311" y="6346"/>
                  </a:lnTo>
                  <a:lnTo>
                    <a:pt x="16988" y="4551"/>
                  </a:lnTo>
                  <a:lnTo>
                    <a:pt x="18037" y="2932"/>
                  </a:lnTo>
                  <a:lnTo>
                    <a:pt x="18917" y="3414"/>
                  </a:lnTo>
                  <a:lnTo>
                    <a:pt x="19425" y="4770"/>
                  </a:lnTo>
                  <a:lnTo>
                    <a:pt x="19797" y="5908"/>
                  </a:lnTo>
                  <a:lnTo>
                    <a:pt x="19289" y="7484"/>
                  </a:lnTo>
                  <a:lnTo>
                    <a:pt x="18579" y="9278"/>
                  </a:lnTo>
                  <a:lnTo>
                    <a:pt x="18037" y="10635"/>
                  </a:lnTo>
                  <a:lnTo>
                    <a:pt x="17496" y="11816"/>
                  </a:lnTo>
                  <a:lnTo>
                    <a:pt x="17834" y="12910"/>
                  </a:lnTo>
                  <a:lnTo>
                    <a:pt x="18376" y="14311"/>
                  </a:lnTo>
                  <a:lnTo>
                    <a:pt x="18579" y="14048"/>
                  </a:lnTo>
                  <a:lnTo>
                    <a:pt x="19289" y="15405"/>
                  </a:lnTo>
                  <a:lnTo>
                    <a:pt x="19966" y="16543"/>
                  </a:lnTo>
                  <a:lnTo>
                    <a:pt x="19289" y="18162"/>
                  </a:lnTo>
                  <a:lnTo>
                    <a:pt x="18376" y="17199"/>
                  </a:lnTo>
                  <a:lnTo>
                    <a:pt x="17157" y="17199"/>
                  </a:lnTo>
                  <a:lnTo>
                    <a:pt x="16311" y="17199"/>
                  </a:lnTo>
                  <a:lnTo>
                    <a:pt x="15770" y="19037"/>
                  </a:lnTo>
                  <a:lnTo>
                    <a:pt x="17157" y="18337"/>
                  </a:lnTo>
                  <a:lnTo>
                    <a:pt x="17157" y="19475"/>
                  </a:lnTo>
                  <a:lnTo>
                    <a:pt x="16108" y="1995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90" name="Freeform 63">
              <a:extLst>
                <a:ext uri="{FF2B5EF4-FFF2-40B4-BE49-F238E27FC236}">
                  <a16:creationId xmlns:a16="http://schemas.microsoft.com/office/drawing/2014/main" id="{669190A1-1788-7747-96DC-9B107710F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510" y="1947697"/>
              <a:ext cx="164717" cy="204889"/>
            </a:xfrm>
            <a:custGeom>
              <a:avLst/>
              <a:gdLst>
                <a:gd name="T0" fmla="*/ 7036 w 20000"/>
                <a:gd name="T1" fmla="*/ 19948 h 20000"/>
                <a:gd name="T2" fmla="*/ 3974 w 20000"/>
                <a:gd name="T3" fmla="*/ 19687 h 20000"/>
                <a:gd name="T4" fmla="*/ 2671 w 20000"/>
                <a:gd name="T5" fmla="*/ 19112 h 20000"/>
                <a:gd name="T6" fmla="*/ 0 w 20000"/>
                <a:gd name="T7" fmla="*/ 17807 h 20000"/>
                <a:gd name="T8" fmla="*/ 0 w 20000"/>
                <a:gd name="T9" fmla="*/ 15352 h 20000"/>
                <a:gd name="T10" fmla="*/ 2671 w 20000"/>
                <a:gd name="T11" fmla="*/ 13473 h 20000"/>
                <a:gd name="T12" fmla="*/ 8404 w 20000"/>
                <a:gd name="T13" fmla="*/ 14308 h 20000"/>
                <a:gd name="T14" fmla="*/ 8078 w 20000"/>
                <a:gd name="T15" fmla="*/ 12167 h 20000"/>
                <a:gd name="T16" fmla="*/ 3062 w 20000"/>
                <a:gd name="T17" fmla="*/ 11854 h 20000"/>
                <a:gd name="T18" fmla="*/ 261 w 20000"/>
                <a:gd name="T19" fmla="*/ 11332 h 20000"/>
                <a:gd name="T20" fmla="*/ 3974 w 20000"/>
                <a:gd name="T21" fmla="*/ 9713 h 20000"/>
                <a:gd name="T22" fmla="*/ 261 w 20000"/>
                <a:gd name="T23" fmla="*/ 9713 h 20000"/>
                <a:gd name="T24" fmla="*/ 2671 w 20000"/>
                <a:gd name="T25" fmla="*/ 6475 h 20000"/>
                <a:gd name="T26" fmla="*/ 5407 w 20000"/>
                <a:gd name="T27" fmla="*/ 7781 h 20000"/>
                <a:gd name="T28" fmla="*/ 8078 w 20000"/>
                <a:gd name="T29" fmla="*/ 6475 h 20000"/>
                <a:gd name="T30" fmla="*/ 5407 w 20000"/>
                <a:gd name="T31" fmla="*/ 6475 h 20000"/>
                <a:gd name="T32" fmla="*/ 3974 w 20000"/>
                <a:gd name="T33" fmla="*/ 5117 h 20000"/>
                <a:gd name="T34" fmla="*/ 6384 w 20000"/>
                <a:gd name="T35" fmla="*/ 4021 h 20000"/>
                <a:gd name="T36" fmla="*/ 9772 w 20000"/>
                <a:gd name="T37" fmla="*/ 4804 h 20000"/>
                <a:gd name="T38" fmla="*/ 10749 w 20000"/>
                <a:gd name="T39" fmla="*/ 4021 h 20000"/>
                <a:gd name="T40" fmla="*/ 9772 w 20000"/>
                <a:gd name="T41" fmla="*/ 2977 h 20000"/>
                <a:gd name="T42" fmla="*/ 11792 w 20000"/>
                <a:gd name="T43" fmla="*/ 2141 h 20000"/>
                <a:gd name="T44" fmla="*/ 15505 w 20000"/>
                <a:gd name="T45" fmla="*/ 0 h 20000"/>
                <a:gd name="T46" fmla="*/ 17915 w 20000"/>
                <a:gd name="T47" fmla="*/ 1619 h 20000"/>
                <a:gd name="T48" fmla="*/ 16873 w 20000"/>
                <a:gd name="T49" fmla="*/ 3499 h 20000"/>
                <a:gd name="T50" fmla="*/ 16873 w 20000"/>
                <a:gd name="T51" fmla="*/ 6162 h 20000"/>
                <a:gd name="T52" fmla="*/ 17915 w 20000"/>
                <a:gd name="T53" fmla="*/ 6997 h 20000"/>
                <a:gd name="T54" fmla="*/ 17264 w 20000"/>
                <a:gd name="T55" fmla="*/ 9138 h 20000"/>
                <a:gd name="T56" fmla="*/ 18893 w 20000"/>
                <a:gd name="T57" fmla="*/ 10548 h 20000"/>
                <a:gd name="T58" fmla="*/ 16873 w 20000"/>
                <a:gd name="T59" fmla="*/ 13473 h 20000"/>
                <a:gd name="T60" fmla="*/ 18893 w 20000"/>
                <a:gd name="T61" fmla="*/ 12898 h 20000"/>
                <a:gd name="T62" fmla="*/ 19935 w 20000"/>
                <a:gd name="T63" fmla="*/ 15614 h 20000"/>
                <a:gd name="T64" fmla="*/ 18241 w 20000"/>
                <a:gd name="T65" fmla="*/ 15614 h 20000"/>
                <a:gd name="T66" fmla="*/ 15505 w 20000"/>
                <a:gd name="T67" fmla="*/ 16449 h 20000"/>
                <a:gd name="T68" fmla="*/ 12508 w 20000"/>
                <a:gd name="T69" fmla="*/ 17493 h 20000"/>
                <a:gd name="T70" fmla="*/ 13550 w 20000"/>
                <a:gd name="T71" fmla="*/ 15352 h 20000"/>
                <a:gd name="T72" fmla="*/ 11140 w 20000"/>
                <a:gd name="T73" fmla="*/ 16449 h 20000"/>
                <a:gd name="T74" fmla="*/ 10749 w 20000"/>
                <a:gd name="T75" fmla="*/ 18329 h 20000"/>
                <a:gd name="T76" fmla="*/ 9121 w 20000"/>
                <a:gd name="T77" fmla="*/ 18590 h 20000"/>
                <a:gd name="T78" fmla="*/ 7036 w 20000"/>
                <a:gd name="T79" fmla="*/ 1994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000" h="20000">
                  <a:moveTo>
                    <a:pt x="7036" y="19948"/>
                  </a:moveTo>
                  <a:lnTo>
                    <a:pt x="3974" y="19687"/>
                  </a:lnTo>
                  <a:lnTo>
                    <a:pt x="2671" y="19112"/>
                  </a:lnTo>
                  <a:lnTo>
                    <a:pt x="0" y="17807"/>
                  </a:lnTo>
                  <a:lnTo>
                    <a:pt x="0" y="15352"/>
                  </a:lnTo>
                  <a:lnTo>
                    <a:pt x="2671" y="13473"/>
                  </a:lnTo>
                  <a:lnTo>
                    <a:pt x="8404" y="14308"/>
                  </a:lnTo>
                  <a:lnTo>
                    <a:pt x="8078" y="12167"/>
                  </a:lnTo>
                  <a:lnTo>
                    <a:pt x="3062" y="11854"/>
                  </a:lnTo>
                  <a:lnTo>
                    <a:pt x="261" y="11332"/>
                  </a:lnTo>
                  <a:lnTo>
                    <a:pt x="3974" y="9713"/>
                  </a:lnTo>
                  <a:lnTo>
                    <a:pt x="261" y="9713"/>
                  </a:lnTo>
                  <a:lnTo>
                    <a:pt x="2671" y="6475"/>
                  </a:lnTo>
                  <a:lnTo>
                    <a:pt x="5407" y="7781"/>
                  </a:lnTo>
                  <a:lnTo>
                    <a:pt x="8078" y="6475"/>
                  </a:lnTo>
                  <a:lnTo>
                    <a:pt x="5407" y="6475"/>
                  </a:lnTo>
                  <a:lnTo>
                    <a:pt x="3974" y="5117"/>
                  </a:lnTo>
                  <a:lnTo>
                    <a:pt x="6384" y="4021"/>
                  </a:lnTo>
                  <a:lnTo>
                    <a:pt x="9772" y="4804"/>
                  </a:lnTo>
                  <a:lnTo>
                    <a:pt x="10749" y="4021"/>
                  </a:lnTo>
                  <a:lnTo>
                    <a:pt x="9772" y="2977"/>
                  </a:lnTo>
                  <a:lnTo>
                    <a:pt x="11792" y="2141"/>
                  </a:lnTo>
                  <a:lnTo>
                    <a:pt x="15505" y="0"/>
                  </a:lnTo>
                  <a:lnTo>
                    <a:pt x="17915" y="1619"/>
                  </a:lnTo>
                  <a:lnTo>
                    <a:pt x="16873" y="3499"/>
                  </a:lnTo>
                  <a:lnTo>
                    <a:pt x="16873" y="6162"/>
                  </a:lnTo>
                  <a:lnTo>
                    <a:pt x="17915" y="6997"/>
                  </a:lnTo>
                  <a:lnTo>
                    <a:pt x="17264" y="9138"/>
                  </a:lnTo>
                  <a:lnTo>
                    <a:pt x="18893" y="10548"/>
                  </a:lnTo>
                  <a:lnTo>
                    <a:pt x="16873" y="13473"/>
                  </a:lnTo>
                  <a:lnTo>
                    <a:pt x="18893" y="12898"/>
                  </a:lnTo>
                  <a:lnTo>
                    <a:pt x="19935" y="15614"/>
                  </a:lnTo>
                  <a:lnTo>
                    <a:pt x="18241" y="15614"/>
                  </a:lnTo>
                  <a:lnTo>
                    <a:pt x="15505" y="16449"/>
                  </a:lnTo>
                  <a:lnTo>
                    <a:pt x="12508" y="17493"/>
                  </a:lnTo>
                  <a:lnTo>
                    <a:pt x="13550" y="15352"/>
                  </a:lnTo>
                  <a:lnTo>
                    <a:pt x="11140" y="16449"/>
                  </a:lnTo>
                  <a:lnTo>
                    <a:pt x="10749" y="18329"/>
                  </a:lnTo>
                  <a:lnTo>
                    <a:pt x="9121" y="18590"/>
                  </a:lnTo>
                  <a:lnTo>
                    <a:pt x="7036" y="1994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91" name="Freeform 62">
              <a:extLst>
                <a:ext uri="{FF2B5EF4-FFF2-40B4-BE49-F238E27FC236}">
                  <a16:creationId xmlns:a16="http://schemas.microsoft.com/office/drawing/2014/main" id="{8E88FA7D-EE4E-BE47-B02B-C75419D5E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998" y="2172675"/>
              <a:ext cx="245067" cy="155341"/>
            </a:xfrm>
            <a:custGeom>
              <a:avLst/>
              <a:gdLst>
                <a:gd name="T0" fmla="*/ 2495 w 20000"/>
                <a:gd name="T1" fmla="*/ 19931 h 20000"/>
                <a:gd name="T2" fmla="*/ 1357 w 20000"/>
                <a:gd name="T3" fmla="*/ 19931 h 20000"/>
                <a:gd name="T4" fmla="*/ 1794 w 20000"/>
                <a:gd name="T5" fmla="*/ 17801 h 20000"/>
                <a:gd name="T6" fmla="*/ 1794 w 20000"/>
                <a:gd name="T7" fmla="*/ 16014 h 20000"/>
                <a:gd name="T8" fmla="*/ 875 w 20000"/>
                <a:gd name="T9" fmla="*/ 14914 h 20000"/>
                <a:gd name="T10" fmla="*/ 0 w 20000"/>
                <a:gd name="T11" fmla="*/ 13127 h 20000"/>
                <a:gd name="T12" fmla="*/ 2057 w 20000"/>
                <a:gd name="T13" fmla="*/ 11340 h 20000"/>
                <a:gd name="T14" fmla="*/ 3151 w 20000"/>
                <a:gd name="T15" fmla="*/ 9210 h 20000"/>
                <a:gd name="T16" fmla="*/ 4726 w 20000"/>
                <a:gd name="T17" fmla="*/ 9210 h 20000"/>
                <a:gd name="T18" fmla="*/ 4989 w 20000"/>
                <a:gd name="T19" fmla="*/ 8522 h 20000"/>
                <a:gd name="T20" fmla="*/ 4726 w 20000"/>
                <a:gd name="T21" fmla="*/ 7423 h 20000"/>
                <a:gd name="T22" fmla="*/ 4989 w 20000"/>
                <a:gd name="T23" fmla="*/ 7423 h 20000"/>
                <a:gd name="T24" fmla="*/ 5427 w 20000"/>
                <a:gd name="T25" fmla="*/ 7423 h 20000"/>
                <a:gd name="T26" fmla="*/ 8403 w 20000"/>
                <a:gd name="T27" fmla="*/ 4605 h 20000"/>
                <a:gd name="T28" fmla="*/ 7921 w 20000"/>
                <a:gd name="T29" fmla="*/ 3162 h 20000"/>
                <a:gd name="T30" fmla="*/ 9059 w 20000"/>
                <a:gd name="T31" fmla="*/ 0 h 20000"/>
                <a:gd name="T32" fmla="*/ 11554 w 20000"/>
                <a:gd name="T33" fmla="*/ 275 h 20000"/>
                <a:gd name="T34" fmla="*/ 11991 w 20000"/>
                <a:gd name="T35" fmla="*/ 1100 h 20000"/>
                <a:gd name="T36" fmla="*/ 14923 w 20000"/>
                <a:gd name="T37" fmla="*/ 1787 h 20000"/>
                <a:gd name="T38" fmla="*/ 14923 w 20000"/>
                <a:gd name="T39" fmla="*/ 2818 h 20000"/>
                <a:gd name="T40" fmla="*/ 15624 w 20000"/>
                <a:gd name="T41" fmla="*/ 3918 h 20000"/>
                <a:gd name="T42" fmla="*/ 14486 w 20000"/>
                <a:gd name="T43" fmla="*/ 4948 h 20000"/>
                <a:gd name="T44" fmla="*/ 16105 w 20000"/>
                <a:gd name="T45" fmla="*/ 4605 h 20000"/>
                <a:gd name="T46" fmla="*/ 16280 w 20000"/>
                <a:gd name="T47" fmla="*/ 4605 h 20000"/>
                <a:gd name="T48" fmla="*/ 16105 w 20000"/>
                <a:gd name="T49" fmla="*/ 6392 h 20000"/>
                <a:gd name="T50" fmla="*/ 17199 w 20000"/>
                <a:gd name="T51" fmla="*/ 4948 h 20000"/>
                <a:gd name="T52" fmla="*/ 17199 w 20000"/>
                <a:gd name="T53" fmla="*/ 4605 h 20000"/>
                <a:gd name="T54" fmla="*/ 18600 w 20000"/>
                <a:gd name="T55" fmla="*/ 4948 h 20000"/>
                <a:gd name="T56" fmla="*/ 19256 w 20000"/>
                <a:gd name="T57" fmla="*/ 5704 h 20000"/>
                <a:gd name="T58" fmla="*/ 19256 w 20000"/>
                <a:gd name="T59" fmla="*/ 9210 h 20000"/>
                <a:gd name="T60" fmla="*/ 19956 w 20000"/>
                <a:gd name="T61" fmla="*/ 11340 h 20000"/>
                <a:gd name="T62" fmla="*/ 18118 w 20000"/>
                <a:gd name="T63" fmla="*/ 12096 h 20000"/>
                <a:gd name="T64" fmla="*/ 16105 w 20000"/>
                <a:gd name="T65" fmla="*/ 12440 h 20000"/>
                <a:gd name="T66" fmla="*/ 13348 w 20000"/>
                <a:gd name="T67" fmla="*/ 13127 h 20000"/>
                <a:gd name="T68" fmla="*/ 11991 w 20000"/>
                <a:gd name="T69" fmla="*/ 13883 h 20000"/>
                <a:gd name="T70" fmla="*/ 10460 w 20000"/>
                <a:gd name="T71" fmla="*/ 15258 h 20000"/>
                <a:gd name="T72" fmla="*/ 9059 w 20000"/>
                <a:gd name="T73" fmla="*/ 15258 h 20000"/>
                <a:gd name="T74" fmla="*/ 8578 w 20000"/>
                <a:gd name="T75" fmla="*/ 14914 h 20000"/>
                <a:gd name="T76" fmla="*/ 7221 w 20000"/>
                <a:gd name="T77" fmla="*/ 17045 h 20000"/>
                <a:gd name="T78" fmla="*/ 6083 w 20000"/>
                <a:gd name="T79" fmla="*/ 19519 h 20000"/>
                <a:gd name="T80" fmla="*/ 4726 w 20000"/>
                <a:gd name="T81" fmla="*/ 18832 h 20000"/>
                <a:gd name="T82" fmla="*/ 2495 w 20000"/>
                <a:gd name="T83" fmla="*/ 1993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000" h="20000">
                  <a:moveTo>
                    <a:pt x="2495" y="19931"/>
                  </a:moveTo>
                  <a:lnTo>
                    <a:pt x="1357" y="19931"/>
                  </a:lnTo>
                  <a:lnTo>
                    <a:pt x="1794" y="17801"/>
                  </a:lnTo>
                  <a:lnTo>
                    <a:pt x="1794" y="16014"/>
                  </a:lnTo>
                  <a:lnTo>
                    <a:pt x="875" y="14914"/>
                  </a:lnTo>
                  <a:lnTo>
                    <a:pt x="0" y="13127"/>
                  </a:lnTo>
                  <a:lnTo>
                    <a:pt x="2057" y="11340"/>
                  </a:lnTo>
                  <a:lnTo>
                    <a:pt x="3151" y="9210"/>
                  </a:lnTo>
                  <a:lnTo>
                    <a:pt x="4726" y="9210"/>
                  </a:lnTo>
                  <a:lnTo>
                    <a:pt x="4989" y="8522"/>
                  </a:lnTo>
                  <a:lnTo>
                    <a:pt x="4726" y="7423"/>
                  </a:lnTo>
                  <a:lnTo>
                    <a:pt x="4989" y="7423"/>
                  </a:lnTo>
                  <a:lnTo>
                    <a:pt x="5427" y="7423"/>
                  </a:lnTo>
                  <a:lnTo>
                    <a:pt x="8403" y="4605"/>
                  </a:lnTo>
                  <a:lnTo>
                    <a:pt x="7921" y="3162"/>
                  </a:lnTo>
                  <a:lnTo>
                    <a:pt x="9059" y="0"/>
                  </a:lnTo>
                  <a:lnTo>
                    <a:pt x="11554" y="275"/>
                  </a:lnTo>
                  <a:lnTo>
                    <a:pt x="11991" y="1100"/>
                  </a:lnTo>
                  <a:lnTo>
                    <a:pt x="14923" y="1787"/>
                  </a:lnTo>
                  <a:lnTo>
                    <a:pt x="14923" y="2818"/>
                  </a:lnTo>
                  <a:lnTo>
                    <a:pt x="15624" y="3918"/>
                  </a:lnTo>
                  <a:lnTo>
                    <a:pt x="14486" y="4948"/>
                  </a:lnTo>
                  <a:lnTo>
                    <a:pt x="16105" y="4605"/>
                  </a:lnTo>
                  <a:lnTo>
                    <a:pt x="16280" y="4605"/>
                  </a:lnTo>
                  <a:lnTo>
                    <a:pt x="16105" y="6392"/>
                  </a:lnTo>
                  <a:lnTo>
                    <a:pt x="17199" y="4948"/>
                  </a:lnTo>
                  <a:lnTo>
                    <a:pt x="17199" y="4605"/>
                  </a:lnTo>
                  <a:lnTo>
                    <a:pt x="18600" y="4948"/>
                  </a:lnTo>
                  <a:lnTo>
                    <a:pt x="19256" y="5704"/>
                  </a:lnTo>
                  <a:lnTo>
                    <a:pt x="19256" y="9210"/>
                  </a:lnTo>
                  <a:lnTo>
                    <a:pt x="19956" y="11340"/>
                  </a:lnTo>
                  <a:lnTo>
                    <a:pt x="18118" y="12096"/>
                  </a:lnTo>
                  <a:lnTo>
                    <a:pt x="16105" y="12440"/>
                  </a:lnTo>
                  <a:lnTo>
                    <a:pt x="13348" y="13127"/>
                  </a:lnTo>
                  <a:lnTo>
                    <a:pt x="11991" y="13883"/>
                  </a:lnTo>
                  <a:lnTo>
                    <a:pt x="10460" y="15258"/>
                  </a:lnTo>
                  <a:lnTo>
                    <a:pt x="9059" y="15258"/>
                  </a:lnTo>
                  <a:lnTo>
                    <a:pt x="8578" y="14914"/>
                  </a:lnTo>
                  <a:lnTo>
                    <a:pt x="7221" y="17045"/>
                  </a:lnTo>
                  <a:lnTo>
                    <a:pt x="6083" y="19519"/>
                  </a:lnTo>
                  <a:lnTo>
                    <a:pt x="4726" y="18832"/>
                  </a:lnTo>
                  <a:lnTo>
                    <a:pt x="2495" y="1993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92" name="Freeform 61">
              <a:extLst>
                <a:ext uri="{FF2B5EF4-FFF2-40B4-BE49-F238E27FC236}">
                  <a16:creationId xmlns:a16="http://schemas.microsoft.com/office/drawing/2014/main" id="{65A6A78E-8476-6E44-87DA-CA2DE4C68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950" y="2188744"/>
              <a:ext cx="247746" cy="166055"/>
            </a:xfrm>
            <a:custGeom>
              <a:avLst/>
              <a:gdLst>
                <a:gd name="T0" fmla="*/ 16760 w 20000"/>
                <a:gd name="T1" fmla="*/ 19936 h 20000"/>
                <a:gd name="T2" fmla="*/ 14125 w 20000"/>
                <a:gd name="T3" fmla="*/ 19936 h 20000"/>
                <a:gd name="T4" fmla="*/ 12095 w 20000"/>
                <a:gd name="T5" fmla="*/ 18907 h 20000"/>
                <a:gd name="T6" fmla="*/ 9201 w 20000"/>
                <a:gd name="T7" fmla="*/ 18264 h 20000"/>
                <a:gd name="T8" fmla="*/ 5832 w 20000"/>
                <a:gd name="T9" fmla="*/ 17299 h 20000"/>
                <a:gd name="T10" fmla="*/ 2894 w 20000"/>
                <a:gd name="T11" fmla="*/ 16270 h 20000"/>
                <a:gd name="T12" fmla="*/ 1123 w 20000"/>
                <a:gd name="T13" fmla="*/ 13891 h 20000"/>
                <a:gd name="T14" fmla="*/ 1771 w 20000"/>
                <a:gd name="T15" fmla="*/ 11961 h 20000"/>
                <a:gd name="T16" fmla="*/ 2678 w 20000"/>
                <a:gd name="T17" fmla="*/ 9582 h 20000"/>
                <a:gd name="T18" fmla="*/ 2894 w 20000"/>
                <a:gd name="T19" fmla="*/ 6945 h 20000"/>
                <a:gd name="T20" fmla="*/ 2678 w 20000"/>
                <a:gd name="T21" fmla="*/ 5273 h 20000"/>
                <a:gd name="T22" fmla="*/ 691 w 20000"/>
                <a:gd name="T23" fmla="*/ 4309 h 20000"/>
                <a:gd name="T24" fmla="*/ 0 w 20000"/>
                <a:gd name="T25" fmla="*/ 2315 h 20000"/>
                <a:gd name="T26" fmla="*/ 432 w 20000"/>
                <a:gd name="T27" fmla="*/ 0 h 20000"/>
                <a:gd name="T28" fmla="*/ 2203 w 20000"/>
                <a:gd name="T29" fmla="*/ 0 h 20000"/>
                <a:gd name="T30" fmla="*/ 4492 w 20000"/>
                <a:gd name="T31" fmla="*/ 2315 h 20000"/>
                <a:gd name="T32" fmla="*/ 5400 w 20000"/>
                <a:gd name="T33" fmla="*/ 3280 h 20000"/>
                <a:gd name="T34" fmla="*/ 7387 w 20000"/>
                <a:gd name="T35" fmla="*/ 5273 h 20000"/>
                <a:gd name="T36" fmla="*/ 8035 w 20000"/>
                <a:gd name="T37" fmla="*/ 7588 h 20000"/>
                <a:gd name="T38" fmla="*/ 6955 w 20000"/>
                <a:gd name="T39" fmla="*/ 7588 h 20000"/>
                <a:gd name="T40" fmla="*/ 6523 w 20000"/>
                <a:gd name="T41" fmla="*/ 8617 h 20000"/>
                <a:gd name="T42" fmla="*/ 6523 w 20000"/>
                <a:gd name="T43" fmla="*/ 9582 h 20000"/>
                <a:gd name="T44" fmla="*/ 7387 w 20000"/>
                <a:gd name="T45" fmla="*/ 11961 h 20000"/>
                <a:gd name="T46" fmla="*/ 9201 w 20000"/>
                <a:gd name="T47" fmla="*/ 12283 h 20000"/>
                <a:gd name="T48" fmla="*/ 10972 w 20000"/>
                <a:gd name="T49" fmla="*/ 13633 h 20000"/>
                <a:gd name="T50" fmla="*/ 13866 w 20000"/>
                <a:gd name="T51" fmla="*/ 13633 h 20000"/>
                <a:gd name="T52" fmla="*/ 15896 w 20000"/>
                <a:gd name="T53" fmla="*/ 12990 h 20000"/>
                <a:gd name="T54" fmla="*/ 18618 w 20000"/>
                <a:gd name="T55" fmla="*/ 13891 h 20000"/>
                <a:gd name="T56" fmla="*/ 19957 w 20000"/>
                <a:gd name="T57" fmla="*/ 15627 h 20000"/>
                <a:gd name="T58" fmla="*/ 19957 w 20000"/>
                <a:gd name="T59" fmla="*/ 16656 h 20000"/>
                <a:gd name="T60" fmla="*/ 18618 w 20000"/>
                <a:gd name="T61" fmla="*/ 17942 h 20000"/>
                <a:gd name="T62" fmla="*/ 17667 w 20000"/>
                <a:gd name="T63" fmla="*/ 19293 h 20000"/>
                <a:gd name="T64" fmla="*/ 16760 w 20000"/>
                <a:gd name="T65" fmla="*/ 1993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00" h="20000">
                  <a:moveTo>
                    <a:pt x="16760" y="19936"/>
                  </a:moveTo>
                  <a:lnTo>
                    <a:pt x="14125" y="19936"/>
                  </a:lnTo>
                  <a:lnTo>
                    <a:pt x="12095" y="18907"/>
                  </a:lnTo>
                  <a:lnTo>
                    <a:pt x="9201" y="18264"/>
                  </a:lnTo>
                  <a:lnTo>
                    <a:pt x="5832" y="17299"/>
                  </a:lnTo>
                  <a:lnTo>
                    <a:pt x="2894" y="16270"/>
                  </a:lnTo>
                  <a:lnTo>
                    <a:pt x="1123" y="13891"/>
                  </a:lnTo>
                  <a:lnTo>
                    <a:pt x="1771" y="11961"/>
                  </a:lnTo>
                  <a:lnTo>
                    <a:pt x="2678" y="9582"/>
                  </a:lnTo>
                  <a:lnTo>
                    <a:pt x="2894" y="6945"/>
                  </a:lnTo>
                  <a:lnTo>
                    <a:pt x="2678" y="5273"/>
                  </a:lnTo>
                  <a:lnTo>
                    <a:pt x="691" y="4309"/>
                  </a:lnTo>
                  <a:lnTo>
                    <a:pt x="0" y="2315"/>
                  </a:lnTo>
                  <a:lnTo>
                    <a:pt x="432" y="0"/>
                  </a:lnTo>
                  <a:lnTo>
                    <a:pt x="2203" y="0"/>
                  </a:lnTo>
                  <a:lnTo>
                    <a:pt x="4492" y="2315"/>
                  </a:lnTo>
                  <a:lnTo>
                    <a:pt x="5400" y="3280"/>
                  </a:lnTo>
                  <a:lnTo>
                    <a:pt x="7387" y="5273"/>
                  </a:lnTo>
                  <a:lnTo>
                    <a:pt x="8035" y="7588"/>
                  </a:lnTo>
                  <a:lnTo>
                    <a:pt x="6955" y="7588"/>
                  </a:lnTo>
                  <a:lnTo>
                    <a:pt x="6523" y="8617"/>
                  </a:lnTo>
                  <a:lnTo>
                    <a:pt x="6523" y="9582"/>
                  </a:lnTo>
                  <a:lnTo>
                    <a:pt x="7387" y="11961"/>
                  </a:lnTo>
                  <a:lnTo>
                    <a:pt x="9201" y="12283"/>
                  </a:lnTo>
                  <a:lnTo>
                    <a:pt x="10972" y="13633"/>
                  </a:lnTo>
                  <a:lnTo>
                    <a:pt x="13866" y="13633"/>
                  </a:lnTo>
                  <a:lnTo>
                    <a:pt x="15896" y="12990"/>
                  </a:lnTo>
                  <a:lnTo>
                    <a:pt x="18618" y="13891"/>
                  </a:lnTo>
                  <a:lnTo>
                    <a:pt x="19957" y="15627"/>
                  </a:lnTo>
                  <a:lnTo>
                    <a:pt x="19957" y="16656"/>
                  </a:lnTo>
                  <a:lnTo>
                    <a:pt x="18618" y="17942"/>
                  </a:lnTo>
                  <a:lnTo>
                    <a:pt x="17667" y="19293"/>
                  </a:lnTo>
                  <a:lnTo>
                    <a:pt x="16760" y="1993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93" name="Freeform 60">
              <a:extLst>
                <a:ext uri="{FF2B5EF4-FFF2-40B4-BE49-F238E27FC236}">
                  <a16:creationId xmlns:a16="http://schemas.microsoft.com/office/drawing/2014/main" id="{0D1A1957-8A4B-114D-9BD0-1099B911A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201" y="2116430"/>
              <a:ext cx="219622" cy="123202"/>
            </a:xfrm>
            <a:custGeom>
              <a:avLst/>
              <a:gdLst>
                <a:gd name="T0" fmla="*/ 16195 w 20000"/>
                <a:gd name="T1" fmla="*/ 19913 h 20000"/>
                <a:gd name="T2" fmla="*/ 12098 w 20000"/>
                <a:gd name="T3" fmla="*/ 18515 h 20000"/>
                <a:gd name="T4" fmla="*/ 12683 w 20000"/>
                <a:gd name="T5" fmla="*/ 17205 h 20000"/>
                <a:gd name="T6" fmla="*/ 3512 w 20000"/>
                <a:gd name="T7" fmla="*/ 19039 h 20000"/>
                <a:gd name="T8" fmla="*/ 2537 w 20000"/>
                <a:gd name="T9" fmla="*/ 16332 h 20000"/>
                <a:gd name="T10" fmla="*/ 4829 w 20000"/>
                <a:gd name="T11" fmla="*/ 15371 h 20000"/>
                <a:gd name="T12" fmla="*/ 8098 w 20000"/>
                <a:gd name="T13" fmla="*/ 15371 h 20000"/>
                <a:gd name="T14" fmla="*/ 9902 w 20000"/>
                <a:gd name="T15" fmla="*/ 13100 h 20000"/>
                <a:gd name="T16" fmla="*/ 5317 w 20000"/>
                <a:gd name="T17" fmla="*/ 12664 h 20000"/>
                <a:gd name="T18" fmla="*/ 6829 w 20000"/>
                <a:gd name="T19" fmla="*/ 10480 h 20000"/>
                <a:gd name="T20" fmla="*/ 6585 w 20000"/>
                <a:gd name="T21" fmla="*/ 9432 h 20000"/>
                <a:gd name="T22" fmla="*/ 3317 w 20000"/>
                <a:gd name="T23" fmla="*/ 12664 h 20000"/>
                <a:gd name="T24" fmla="*/ 1317 w 20000"/>
                <a:gd name="T25" fmla="*/ 11790 h 20000"/>
                <a:gd name="T26" fmla="*/ 0 w 20000"/>
                <a:gd name="T27" fmla="*/ 8122 h 20000"/>
                <a:gd name="T28" fmla="*/ 2780 w 20000"/>
                <a:gd name="T29" fmla="*/ 5852 h 20000"/>
                <a:gd name="T30" fmla="*/ 4585 w 20000"/>
                <a:gd name="T31" fmla="*/ 3144 h 20000"/>
                <a:gd name="T32" fmla="*/ 6829 w 20000"/>
                <a:gd name="T33" fmla="*/ 873 h 20000"/>
                <a:gd name="T34" fmla="*/ 9366 w 20000"/>
                <a:gd name="T35" fmla="*/ 0 h 20000"/>
                <a:gd name="T36" fmla="*/ 9366 w 20000"/>
                <a:gd name="T37" fmla="*/ 3581 h 20000"/>
                <a:gd name="T38" fmla="*/ 10634 w 20000"/>
                <a:gd name="T39" fmla="*/ 3581 h 20000"/>
                <a:gd name="T40" fmla="*/ 11366 w 20000"/>
                <a:gd name="T41" fmla="*/ 5502 h 20000"/>
                <a:gd name="T42" fmla="*/ 10878 w 20000"/>
                <a:gd name="T43" fmla="*/ 8122 h 20000"/>
                <a:gd name="T44" fmla="*/ 10634 w 20000"/>
                <a:gd name="T45" fmla="*/ 11354 h 20000"/>
                <a:gd name="T46" fmla="*/ 11902 w 20000"/>
                <a:gd name="T47" fmla="*/ 11790 h 20000"/>
                <a:gd name="T48" fmla="*/ 13415 w 20000"/>
                <a:gd name="T49" fmla="*/ 13100 h 20000"/>
                <a:gd name="T50" fmla="*/ 14683 w 20000"/>
                <a:gd name="T51" fmla="*/ 11354 h 20000"/>
                <a:gd name="T52" fmla="*/ 15415 w 20000"/>
                <a:gd name="T53" fmla="*/ 8122 h 20000"/>
                <a:gd name="T54" fmla="*/ 16683 w 20000"/>
                <a:gd name="T55" fmla="*/ 4454 h 20000"/>
                <a:gd name="T56" fmla="*/ 19171 w 20000"/>
                <a:gd name="T57" fmla="*/ 2271 h 20000"/>
                <a:gd name="T58" fmla="*/ 18488 w 20000"/>
                <a:gd name="T59" fmla="*/ 5852 h 20000"/>
                <a:gd name="T60" fmla="*/ 17463 w 20000"/>
                <a:gd name="T61" fmla="*/ 10480 h 20000"/>
                <a:gd name="T62" fmla="*/ 17951 w 20000"/>
                <a:gd name="T63" fmla="*/ 12664 h 20000"/>
                <a:gd name="T64" fmla="*/ 19463 w 20000"/>
                <a:gd name="T65" fmla="*/ 11354 h 20000"/>
                <a:gd name="T66" fmla="*/ 19951 w 20000"/>
                <a:gd name="T67" fmla="*/ 13100 h 20000"/>
                <a:gd name="T68" fmla="*/ 18488 w 20000"/>
                <a:gd name="T69" fmla="*/ 17642 h 20000"/>
                <a:gd name="T70" fmla="*/ 16195 w 20000"/>
                <a:gd name="T71" fmla="*/ 199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000" h="20000">
                  <a:moveTo>
                    <a:pt x="16195" y="19913"/>
                  </a:moveTo>
                  <a:lnTo>
                    <a:pt x="12098" y="18515"/>
                  </a:lnTo>
                  <a:lnTo>
                    <a:pt x="12683" y="17205"/>
                  </a:lnTo>
                  <a:lnTo>
                    <a:pt x="3512" y="19039"/>
                  </a:lnTo>
                  <a:lnTo>
                    <a:pt x="2537" y="16332"/>
                  </a:lnTo>
                  <a:lnTo>
                    <a:pt x="4829" y="15371"/>
                  </a:lnTo>
                  <a:lnTo>
                    <a:pt x="8098" y="15371"/>
                  </a:lnTo>
                  <a:lnTo>
                    <a:pt x="9902" y="13100"/>
                  </a:lnTo>
                  <a:lnTo>
                    <a:pt x="5317" y="12664"/>
                  </a:lnTo>
                  <a:lnTo>
                    <a:pt x="6829" y="10480"/>
                  </a:lnTo>
                  <a:lnTo>
                    <a:pt x="6585" y="9432"/>
                  </a:lnTo>
                  <a:lnTo>
                    <a:pt x="3317" y="12664"/>
                  </a:lnTo>
                  <a:lnTo>
                    <a:pt x="1317" y="11790"/>
                  </a:lnTo>
                  <a:lnTo>
                    <a:pt x="0" y="8122"/>
                  </a:lnTo>
                  <a:lnTo>
                    <a:pt x="2780" y="5852"/>
                  </a:lnTo>
                  <a:lnTo>
                    <a:pt x="4585" y="3144"/>
                  </a:lnTo>
                  <a:lnTo>
                    <a:pt x="6829" y="873"/>
                  </a:lnTo>
                  <a:lnTo>
                    <a:pt x="9366" y="0"/>
                  </a:lnTo>
                  <a:lnTo>
                    <a:pt x="9366" y="3581"/>
                  </a:lnTo>
                  <a:lnTo>
                    <a:pt x="10634" y="3581"/>
                  </a:lnTo>
                  <a:lnTo>
                    <a:pt x="11366" y="5502"/>
                  </a:lnTo>
                  <a:lnTo>
                    <a:pt x="10878" y="8122"/>
                  </a:lnTo>
                  <a:lnTo>
                    <a:pt x="10634" y="11354"/>
                  </a:lnTo>
                  <a:lnTo>
                    <a:pt x="11902" y="11790"/>
                  </a:lnTo>
                  <a:lnTo>
                    <a:pt x="13415" y="13100"/>
                  </a:lnTo>
                  <a:lnTo>
                    <a:pt x="14683" y="11354"/>
                  </a:lnTo>
                  <a:lnTo>
                    <a:pt x="15415" y="8122"/>
                  </a:lnTo>
                  <a:lnTo>
                    <a:pt x="16683" y="4454"/>
                  </a:lnTo>
                  <a:lnTo>
                    <a:pt x="19171" y="2271"/>
                  </a:lnTo>
                  <a:lnTo>
                    <a:pt x="18488" y="5852"/>
                  </a:lnTo>
                  <a:lnTo>
                    <a:pt x="17463" y="10480"/>
                  </a:lnTo>
                  <a:lnTo>
                    <a:pt x="17951" y="12664"/>
                  </a:lnTo>
                  <a:lnTo>
                    <a:pt x="19463" y="11354"/>
                  </a:lnTo>
                  <a:lnTo>
                    <a:pt x="19951" y="13100"/>
                  </a:lnTo>
                  <a:lnTo>
                    <a:pt x="18488" y="17642"/>
                  </a:lnTo>
                  <a:lnTo>
                    <a:pt x="16195" y="1991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94" name="Freeform 59">
              <a:extLst>
                <a:ext uri="{FF2B5EF4-FFF2-40B4-BE49-F238E27FC236}">
                  <a16:creationId xmlns:a16="http://schemas.microsoft.com/office/drawing/2014/main" id="{D72E2E5E-5911-4B4D-9DE6-B4D24D9AA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496" y="3316307"/>
              <a:ext cx="144629" cy="166055"/>
            </a:xfrm>
            <a:custGeom>
              <a:avLst/>
              <a:gdLst>
                <a:gd name="T0" fmla="*/ 17630 w 20000"/>
                <a:gd name="T1" fmla="*/ 19936 h 20000"/>
                <a:gd name="T2" fmla="*/ 14963 w 20000"/>
                <a:gd name="T3" fmla="*/ 18907 h 20000"/>
                <a:gd name="T4" fmla="*/ 16148 w 20000"/>
                <a:gd name="T5" fmla="*/ 16270 h 20000"/>
                <a:gd name="T6" fmla="*/ 15704 w 20000"/>
                <a:gd name="T7" fmla="*/ 15627 h 20000"/>
                <a:gd name="T8" fmla="*/ 13778 w 20000"/>
                <a:gd name="T9" fmla="*/ 17299 h 20000"/>
                <a:gd name="T10" fmla="*/ 9556 w 20000"/>
                <a:gd name="T11" fmla="*/ 18264 h 20000"/>
                <a:gd name="T12" fmla="*/ 12667 w 20000"/>
                <a:gd name="T13" fmla="*/ 16270 h 20000"/>
                <a:gd name="T14" fmla="*/ 9556 w 20000"/>
                <a:gd name="T15" fmla="*/ 16270 h 20000"/>
                <a:gd name="T16" fmla="*/ 0 w 20000"/>
                <a:gd name="T17" fmla="*/ 15627 h 20000"/>
                <a:gd name="T18" fmla="*/ 0 w 20000"/>
                <a:gd name="T19" fmla="*/ 13955 h 20000"/>
                <a:gd name="T20" fmla="*/ 2667 w 20000"/>
                <a:gd name="T21" fmla="*/ 12605 h 20000"/>
                <a:gd name="T22" fmla="*/ 741 w 20000"/>
                <a:gd name="T23" fmla="*/ 11961 h 20000"/>
                <a:gd name="T24" fmla="*/ 4519 w 20000"/>
                <a:gd name="T25" fmla="*/ 9968 h 20000"/>
                <a:gd name="T26" fmla="*/ 4519 w 20000"/>
                <a:gd name="T27" fmla="*/ 8682 h 20000"/>
                <a:gd name="T28" fmla="*/ 7704 w 20000"/>
                <a:gd name="T29" fmla="*/ 5659 h 20000"/>
                <a:gd name="T30" fmla="*/ 9926 w 20000"/>
                <a:gd name="T31" fmla="*/ 1672 h 20000"/>
                <a:gd name="T32" fmla="*/ 13778 w 20000"/>
                <a:gd name="T33" fmla="*/ 643 h 20000"/>
                <a:gd name="T34" fmla="*/ 15704 w 20000"/>
                <a:gd name="T35" fmla="*/ 0 h 20000"/>
                <a:gd name="T36" fmla="*/ 13778 w 20000"/>
                <a:gd name="T37" fmla="*/ 3023 h 20000"/>
                <a:gd name="T38" fmla="*/ 8741 w 20000"/>
                <a:gd name="T39" fmla="*/ 7653 h 20000"/>
                <a:gd name="T40" fmla="*/ 11481 w 20000"/>
                <a:gd name="T41" fmla="*/ 6688 h 20000"/>
                <a:gd name="T42" fmla="*/ 12667 w 20000"/>
                <a:gd name="T43" fmla="*/ 6945 h 20000"/>
                <a:gd name="T44" fmla="*/ 11481 w 20000"/>
                <a:gd name="T45" fmla="*/ 8682 h 20000"/>
                <a:gd name="T46" fmla="*/ 14963 w 20000"/>
                <a:gd name="T47" fmla="*/ 8682 h 20000"/>
                <a:gd name="T48" fmla="*/ 18741 w 20000"/>
                <a:gd name="T49" fmla="*/ 9968 h 20000"/>
                <a:gd name="T50" fmla="*/ 17630 w 20000"/>
                <a:gd name="T51" fmla="*/ 11318 h 20000"/>
                <a:gd name="T52" fmla="*/ 17630 w 20000"/>
                <a:gd name="T53" fmla="*/ 12990 h 20000"/>
                <a:gd name="T54" fmla="*/ 19556 w 20000"/>
                <a:gd name="T55" fmla="*/ 12605 h 20000"/>
                <a:gd name="T56" fmla="*/ 19926 w 20000"/>
                <a:gd name="T57" fmla="*/ 13955 h 20000"/>
                <a:gd name="T58" fmla="*/ 19926 w 20000"/>
                <a:gd name="T59" fmla="*/ 15627 h 20000"/>
                <a:gd name="T60" fmla="*/ 19556 w 20000"/>
                <a:gd name="T61" fmla="*/ 17299 h 20000"/>
                <a:gd name="T62" fmla="*/ 17630 w 20000"/>
                <a:gd name="T63" fmla="*/ 1993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00" h="20000">
                  <a:moveTo>
                    <a:pt x="17630" y="19936"/>
                  </a:moveTo>
                  <a:lnTo>
                    <a:pt x="14963" y="18907"/>
                  </a:lnTo>
                  <a:lnTo>
                    <a:pt x="16148" y="16270"/>
                  </a:lnTo>
                  <a:lnTo>
                    <a:pt x="15704" y="15627"/>
                  </a:lnTo>
                  <a:lnTo>
                    <a:pt x="13778" y="17299"/>
                  </a:lnTo>
                  <a:lnTo>
                    <a:pt x="9556" y="18264"/>
                  </a:lnTo>
                  <a:lnTo>
                    <a:pt x="12667" y="16270"/>
                  </a:lnTo>
                  <a:lnTo>
                    <a:pt x="9556" y="16270"/>
                  </a:lnTo>
                  <a:lnTo>
                    <a:pt x="0" y="15627"/>
                  </a:lnTo>
                  <a:lnTo>
                    <a:pt x="0" y="13955"/>
                  </a:lnTo>
                  <a:lnTo>
                    <a:pt x="2667" y="12605"/>
                  </a:lnTo>
                  <a:lnTo>
                    <a:pt x="741" y="11961"/>
                  </a:lnTo>
                  <a:lnTo>
                    <a:pt x="4519" y="9968"/>
                  </a:lnTo>
                  <a:lnTo>
                    <a:pt x="4519" y="8682"/>
                  </a:lnTo>
                  <a:lnTo>
                    <a:pt x="7704" y="5659"/>
                  </a:lnTo>
                  <a:lnTo>
                    <a:pt x="9926" y="1672"/>
                  </a:lnTo>
                  <a:lnTo>
                    <a:pt x="13778" y="643"/>
                  </a:lnTo>
                  <a:lnTo>
                    <a:pt x="15704" y="0"/>
                  </a:lnTo>
                  <a:lnTo>
                    <a:pt x="13778" y="3023"/>
                  </a:lnTo>
                  <a:lnTo>
                    <a:pt x="8741" y="7653"/>
                  </a:lnTo>
                  <a:lnTo>
                    <a:pt x="11481" y="6688"/>
                  </a:lnTo>
                  <a:lnTo>
                    <a:pt x="12667" y="6945"/>
                  </a:lnTo>
                  <a:lnTo>
                    <a:pt x="11481" y="8682"/>
                  </a:lnTo>
                  <a:lnTo>
                    <a:pt x="14963" y="8682"/>
                  </a:lnTo>
                  <a:lnTo>
                    <a:pt x="18741" y="9968"/>
                  </a:lnTo>
                  <a:lnTo>
                    <a:pt x="17630" y="11318"/>
                  </a:lnTo>
                  <a:lnTo>
                    <a:pt x="17630" y="12990"/>
                  </a:lnTo>
                  <a:lnTo>
                    <a:pt x="19556" y="12605"/>
                  </a:lnTo>
                  <a:lnTo>
                    <a:pt x="19926" y="13955"/>
                  </a:lnTo>
                  <a:lnTo>
                    <a:pt x="19926" y="15627"/>
                  </a:lnTo>
                  <a:lnTo>
                    <a:pt x="19556" y="17299"/>
                  </a:lnTo>
                  <a:lnTo>
                    <a:pt x="17630" y="1993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95" name="Freeform 58">
              <a:extLst>
                <a:ext uri="{FF2B5EF4-FFF2-40B4-BE49-F238E27FC236}">
                  <a16:creationId xmlns:a16="http://schemas.microsoft.com/office/drawing/2014/main" id="{F3B652B5-64EE-CD4E-8A4F-014455CBA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259" y="2319980"/>
              <a:ext cx="128560" cy="123202"/>
            </a:xfrm>
            <a:custGeom>
              <a:avLst/>
              <a:gdLst>
                <a:gd name="T0" fmla="*/ 3917 w 20000"/>
                <a:gd name="T1" fmla="*/ 19913 h 20000"/>
                <a:gd name="T2" fmla="*/ 2583 w 20000"/>
                <a:gd name="T3" fmla="*/ 19039 h 20000"/>
                <a:gd name="T4" fmla="*/ 3417 w 20000"/>
                <a:gd name="T5" fmla="*/ 16332 h 20000"/>
                <a:gd name="T6" fmla="*/ 2583 w 20000"/>
                <a:gd name="T7" fmla="*/ 13100 h 20000"/>
                <a:gd name="T8" fmla="*/ 1750 w 20000"/>
                <a:gd name="T9" fmla="*/ 10830 h 20000"/>
                <a:gd name="T10" fmla="*/ 0 w 20000"/>
                <a:gd name="T11" fmla="*/ 8559 h 20000"/>
                <a:gd name="T12" fmla="*/ 0 w 20000"/>
                <a:gd name="T13" fmla="*/ 4978 h 20000"/>
                <a:gd name="T14" fmla="*/ 2583 w 20000"/>
                <a:gd name="T15" fmla="*/ 3581 h 20000"/>
                <a:gd name="T16" fmla="*/ 2583 w 20000"/>
                <a:gd name="T17" fmla="*/ 7249 h 20000"/>
                <a:gd name="T18" fmla="*/ 3917 w 20000"/>
                <a:gd name="T19" fmla="*/ 8559 h 20000"/>
                <a:gd name="T20" fmla="*/ 6083 w 20000"/>
                <a:gd name="T21" fmla="*/ 6725 h 20000"/>
                <a:gd name="T22" fmla="*/ 7333 w 20000"/>
                <a:gd name="T23" fmla="*/ 4454 h 20000"/>
                <a:gd name="T24" fmla="*/ 9500 w 20000"/>
                <a:gd name="T25" fmla="*/ 4454 h 20000"/>
                <a:gd name="T26" fmla="*/ 9500 w 20000"/>
                <a:gd name="T27" fmla="*/ 3144 h 20000"/>
                <a:gd name="T28" fmla="*/ 7333 w 20000"/>
                <a:gd name="T29" fmla="*/ 1397 h 20000"/>
                <a:gd name="T30" fmla="*/ 9500 w 20000"/>
                <a:gd name="T31" fmla="*/ 0 h 20000"/>
                <a:gd name="T32" fmla="*/ 11750 w 20000"/>
                <a:gd name="T33" fmla="*/ 0 h 20000"/>
                <a:gd name="T34" fmla="*/ 13833 w 20000"/>
                <a:gd name="T35" fmla="*/ 2271 h 20000"/>
                <a:gd name="T36" fmla="*/ 18167 w 20000"/>
                <a:gd name="T37" fmla="*/ 1397 h 20000"/>
                <a:gd name="T38" fmla="*/ 19917 w 20000"/>
                <a:gd name="T39" fmla="*/ 3144 h 20000"/>
                <a:gd name="T40" fmla="*/ 18583 w 20000"/>
                <a:gd name="T41" fmla="*/ 3581 h 20000"/>
                <a:gd name="T42" fmla="*/ 16500 w 20000"/>
                <a:gd name="T43" fmla="*/ 3581 h 20000"/>
                <a:gd name="T44" fmla="*/ 17333 w 20000"/>
                <a:gd name="T45" fmla="*/ 4454 h 20000"/>
                <a:gd name="T46" fmla="*/ 16000 w 20000"/>
                <a:gd name="T47" fmla="*/ 4454 h 20000"/>
                <a:gd name="T48" fmla="*/ 12583 w 20000"/>
                <a:gd name="T49" fmla="*/ 5852 h 20000"/>
                <a:gd name="T50" fmla="*/ 12583 w 20000"/>
                <a:gd name="T51" fmla="*/ 7249 h 20000"/>
                <a:gd name="T52" fmla="*/ 13833 w 20000"/>
                <a:gd name="T53" fmla="*/ 7249 h 20000"/>
                <a:gd name="T54" fmla="*/ 15167 w 20000"/>
                <a:gd name="T55" fmla="*/ 7249 h 20000"/>
                <a:gd name="T56" fmla="*/ 16000 w 20000"/>
                <a:gd name="T57" fmla="*/ 11703 h 20000"/>
                <a:gd name="T58" fmla="*/ 13000 w 20000"/>
                <a:gd name="T59" fmla="*/ 15371 h 20000"/>
                <a:gd name="T60" fmla="*/ 10417 w 20000"/>
                <a:gd name="T61" fmla="*/ 17642 h 20000"/>
                <a:gd name="T62" fmla="*/ 7333 w 20000"/>
                <a:gd name="T63" fmla="*/ 16681 h 20000"/>
                <a:gd name="T64" fmla="*/ 8167 w 20000"/>
                <a:gd name="T65" fmla="*/ 15371 h 20000"/>
                <a:gd name="T66" fmla="*/ 6083 w 20000"/>
                <a:gd name="T67" fmla="*/ 16681 h 20000"/>
                <a:gd name="T68" fmla="*/ 6083 w 20000"/>
                <a:gd name="T69" fmla="*/ 18515 h 20000"/>
                <a:gd name="T70" fmla="*/ 3917 w 20000"/>
                <a:gd name="T71" fmla="*/ 1991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000" h="20000">
                  <a:moveTo>
                    <a:pt x="3917" y="19913"/>
                  </a:moveTo>
                  <a:lnTo>
                    <a:pt x="2583" y="19039"/>
                  </a:lnTo>
                  <a:lnTo>
                    <a:pt x="3417" y="16332"/>
                  </a:lnTo>
                  <a:lnTo>
                    <a:pt x="2583" y="13100"/>
                  </a:lnTo>
                  <a:lnTo>
                    <a:pt x="1750" y="10830"/>
                  </a:lnTo>
                  <a:lnTo>
                    <a:pt x="0" y="8559"/>
                  </a:lnTo>
                  <a:lnTo>
                    <a:pt x="0" y="4978"/>
                  </a:lnTo>
                  <a:lnTo>
                    <a:pt x="2583" y="3581"/>
                  </a:lnTo>
                  <a:lnTo>
                    <a:pt x="2583" y="7249"/>
                  </a:lnTo>
                  <a:lnTo>
                    <a:pt x="3917" y="8559"/>
                  </a:lnTo>
                  <a:lnTo>
                    <a:pt x="6083" y="6725"/>
                  </a:lnTo>
                  <a:lnTo>
                    <a:pt x="7333" y="4454"/>
                  </a:lnTo>
                  <a:lnTo>
                    <a:pt x="9500" y="4454"/>
                  </a:lnTo>
                  <a:lnTo>
                    <a:pt x="9500" y="3144"/>
                  </a:lnTo>
                  <a:lnTo>
                    <a:pt x="7333" y="1397"/>
                  </a:lnTo>
                  <a:lnTo>
                    <a:pt x="9500" y="0"/>
                  </a:lnTo>
                  <a:lnTo>
                    <a:pt x="11750" y="0"/>
                  </a:lnTo>
                  <a:lnTo>
                    <a:pt x="13833" y="2271"/>
                  </a:lnTo>
                  <a:lnTo>
                    <a:pt x="18167" y="1397"/>
                  </a:lnTo>
                  <a:lnTo>
                    <a:pt x="19917" y="3144"/>
                  </a:lnTo>
                  <a:lnTo>
                    <a:pt x="18583" y="3581"/>
                  </a:lnTo>
                  <a:lnTo>
                    <a:pt x="16500" y="3581"/>
                  </a:lnTo>
                  <a:lnTo>
                    <a:pt x="17333" y="4454"/>
                  </a:lnTo>
                  <a:lnTo>
                    <a:pt x="16000" y="4454"/>
                  </a:lnTo>
                  <a:lnTo>
                    <a:pt x="12583" y="5852"/>
                  </a:lnTo>
                  <a:lnTo>
                    <a:pt x="12583" y="7249"/>
                  </a:lnTo>
                  <a:lnTo>
                    <a:pt x="13833" y="7249"/>
                  </a:lnTo>
                  <a:lnTo>
                    <a:pt x="15167" y="7249"/>
                  </a:lnTo>
                  <a:lnTo>
                    <a:pt x="16000" y="11703"/>
                  </a:lnTo>
                  <a:lnTo>
                    <a:pt x="13000" y="15371"/>
                  </a:lnTo>
                  <a:lnTo>
                    <a:pt x="10417" y="17642"/>
                  </a:lnTo>
                  <a:lnTo>
                    <a:pt x="7333" y="16681"/>
                  </a:lnTo>
                  <a:lnTo>
                    <a:pt x="8167" y="15371"/>
                  </a:lnTo>
                  <a:lnTo>
                    <a:pt x="6083" y="16681"/>
                  </a:lnTo>
                  <a:lnTo>
                    <a:pt x="6083" y="18515"/>
                  </a:lnTo>
                  <a:lnTo>
                    <a:pt x="3917" y="1991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96" name="Freeform 57">
              <a:extLst>
                <a:ext uri="{FF2B5EF4-FFF2-40B4-BE49-F238E27FC236}">
                  <a16:creationId xmlns:a16="http://schemas.microsoft.com/office/drawing/2014/main" id="{3A7BE01D-F903-3640-9EEB-A097DC760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252" y="2698959"/>
              <a:ext cx="147307" cy="116505"/>
            </a:xfrm>
            <a:custGeom>
              <a:avLst/>
              <a:gdLst>
                <a:gd name="T0" fmla="*/ 17673 w 20000"/>
                <a:gd name="T1" fmla="*/ 19908 h 20000"/>
                <a:gd name="T2" fmla="*/ 13527 w 20000"/>
                <a:gd name="T3" fmla="*/ 17982 h 20000"/>
                <a:gd name="T4" fmla="*/ 13527 w 20000"/>
                <a:gd name="T5" fmla="*/ 14220 h 20000"/>
                <a:gd name="T6" fmla="*/ 11636 w 20000"/>
                <a:gd name="T7" fmla="*/ 14679 h 20000"/>
                <a:gd name="T8" fmla="*/ 8582 w 20000"/>
                <a:gd name="T9" fmla="*/ 17982 h 20000"/>
                <a:gd name="T10" fmla="*/ 5964 w 20000"/>
                <a:gd name="T11" fmla="*/ 19908 h 20000"/>
                <a:gd name="T12" fmla="*/ 3709 w 20000"/>
                <a:gd name="T13" fmla="*/ 19908 h 20000"/>
                <a:gd name="T14" fmla="*/ 2982 w 20000"/>
                <a:gd name="T15" fmla="*/ 18440 h 20000"/>
                <a:gd name="T16" fmla="*/ 0 w 20000"/>
                <a:gd name="T17" fmla="*/ 18440 h 20000"/>
                <a:gd name="T18" fmla="*/ 727 w 20000"/>
                <a:gd name="T19" fmla="*/ 17064 h 20000"/>
                <a:gd name="T20" fmla="*/ 3709 w 20000"/>
                <a:gd name="T21" fmla="*/ 14679 h 20000"/>
                <a:gd name="T22" fmla="*/ 5964 w 20000"/>
                <a:gd name="T23" fmla="*/ 7064 h 20000"/>
                <a:gd name="T24" fmla="*/ 8582 w 20000"/>
                <a:gd name="T25" fmla="*/ 3303 h 20000"/>
                <a:gd name="T26" fmla="*/ 10836 w 20000"/>
                <a:gd name="T27" fmla="*/ 0 h 20000"/>
                <a:gd name="T28" fmla="*/ 10836 w 20000"/>
                <a:gd name="T29" fmla="*/ 4679 h 20000"/>
                <a:gd name="T30" fmla="*/ 12800 w 20000"/>
                <a:gd name="T31" fmla="*/ 4220 h 20000"/>
                <a:gd name="T32" fmla="*/ 16509 w 20000"/>
                <a:gd name="T33" fmla="*/ 9908 h 20000"/>
                <a:gd name="T34" fmla="*/ 16945 w 20000"/>
                <a:gd name="T35" fmla="*/ 14679 h 20000"/>
                <a:gd name="T36" fmla="*/ 19491 w 20000"/>
                <a:gd name="T37" fmla="*/ 16147 h 20000"/>
                <a:gd name="T38" fmla="*/ 19927 w 20000"/>
                <a:gd name="T39" fmla="*/ 18440 h 20000"/>
                <a:gd name="T40" fmla="*/ 17673 w 20000"/>
                <a:gd name="T41" fmla="*/ 1990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17673" y="19908"/>
                  </a:moveTo>
                  <a:lnTo>
                    <a:pt x="13527" y="17982"/>
                  </a:lnTo>
                  <a:lnTo>
                    <a:pt x="13527" y="14220"/>
                  </a:lnTo>
                  <a:lnTo>
                    <a:pt x="11636" y="14679"/>
                  </a:lnTo>
                  <a:lnTo>
                    <a:pt x="8582" y="17982"/>
                  </a:lnTo>
                  <a:lnTo>
                    <a:pt x="5964" y="19908"/>
                  </a:lnTo>
                  <a:lnTo>
                    <a:pt x="3709" y="19908"/>
                  </a:lnTo>
                  <a:lnTo>
                    <a:pt x="2982" y="18440"/>
                  </a:lnTo>
                  <a:lnTo>
                    <a:pt x="0" y="18440"/>
                  </a:lnTo>
                  <a:lnTo>
                    <a:pt x="727" y="17064"/>
                  </a:lnTo>
                  <a:lnTo>
                    <a:pt x="3709" y="14679"/>
                  </a:lnTo>
                  <a:lnTo>
                    <a:pt x="5964" y="7064"/>
                  </a:lnTo>
                  <a:lnTo>
                    <a:pt x="8582" y="3303"/>
                  </a:lnTo>
                  <a:lnTo>
                    <a:pt x="10836" y="0"/>
                  </a:lnTo>
                  <a:lnTo>
                    <a:pt x="10836" y="4679"/>
                  </a:lnTo>
                  <a:lnTo>
                    <a:pt x="12800" y="4220"/>
                  </a:lnTo>
                  <a:lnTo>
                    <a:pt x="16509" y="9908"/>
                  </a:lnTo>
                  <a:lnTo>
                    <a:pt x="16945" y="14679"/>
                  </a:lnTo>
                  <a:lnTo>
                    <a:pt x="19491" y="16147"/>
                  </a:lnTo>
                  <a:lnTo>
                    <a:pt x="19927" y="18440"/>
                  </a:lnTo>
                  <a:lnTo>
                    <a:pt x="17673" y="1990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97" name="Freeform 56">
              <a:extLst>
                <a:ext uri="{FF2B5EF4-FFF2-40B4-BE49-F238E27FC236}">
                  <a16:creationId xmlns:a16="http://schemas.microsoft.com/office/drawing/2014/main" id="{74D9A3A3-C767-6D4F-8C79-2CF583E22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39" y="2164639"/>
              <a:ext cx="105795" cy="105793"/>
            </a:xfrm>
            <a:custGeom>
              <a:avLst/>
              <a:gdLst>
                <a:gd name="T0" fmla="*/ 11010 w 20000"/>
                <a:gd name="T1" fmla="*/ 19898 h 20000"/>
                <a:gd name="T2" fmla="*/ 4141 w 20000"/>
                <a:gd name="T3" fmla="*/ 19391 h 20000"/>
                <a:gd name="T4" fmla="*/ 8889 w 20000"/>
                <a:gd name="T5" fmla="*/ 13096 h 20000"/>
                <a:gd name="T6" fmla="*/ 606 w 20000"/>
                <a:gd name="T7" fmla="*/ 12589 h 20000"/>
                <a:gd name="T8" fmla="*/ 0 w 20000"/>
                <a:gd name="T9" fmla="*/ 9949 h 20000"/>
                <a:gd name="T10" fmla="*/ 606 w 20000"/>
                <a:gd name="T11" fmla="*/ 4772 h 20000"/>
                <a:gd name="T12" fmla="*/ 2121 w 20000"/>
                <a:gd name="T13" fmla="*/ 0 h 20000"/>
                <a:gd name="T14" fmla="*/ 4141 w 20000"/>
                <a:gd name="T15" fmla="*/ 1624 h 20000"/>
                <a:gd name="T16" fmla="*/ 4747 w 20000"/>
                <a:gd name="T17" fmla="*/ 4772 h 20000"/>
                <a:gd name="T18" fmla="*/ 6263 w 20000"/>
                <a:gd name="T19" fmla="*/ 10964 h 20000"/>
                <a:gd name="T20" fmla="*/ 8889 w 20000"/>
                <a:gd name="T21" fmla="*/ 4772 h 20000"/>
                <a:gd name="T22" fmla="*/ 11010 w 20000"/>
                <a:gd name="T23" fmla="*/ 10964 h 20000"/>
                <a:gd name="T24" fmla="*/ 11414 w 20000"/>
                <a:gd name="T25" fmla="*/ 4772 h 20000"/>
                <a:gd name="T26" fmla="*/ 15152 w 20000"/>
                <a:gd name="T27" fmla="*/ 4772 h 20000"/>
                <a:gd name="T28" fmla="*/ 19899 w 20000"/>
                <a:gd name="T29" fmla="*/ 6193 h 20000"/>
                <a:gd name="T30" fmla="*/ 19293 w 20000"/>
                <a:gd name="T31" fmla="*/ 11574 h 20000"/>
                <a:gd name="T32" fmla="*/ 15657 w 20000"/>
                <a:gd name="T33" fmla="*/ 16751 h 20000"/>
                <a:gd name="T34" fmla="*/ 11010 w 20000"/>
                <a:gd name="T35" fmla="*/ 1989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00" h="20000">
                  <a:moveTo>
                    <a:pt x="11010" y="19898"/>
                  </a:moveTo>
                  <a:lnTo>
                    <a:pt x="4141" y="19391"/>
                  </a:lnTo>
                  <a:lnTo>
                    <a:pt x="8889" y="13096"/>
                  </a:lnTo>
                  <a:lnTo>
                    <a:pt x="606" y="12589"/>
                  </a:lnTo>
                  <a:lnTo>
                    <a:pt x="0" y="9949"/>
                  </a:lnTo>
                  <a:lnTo>
                    <a:pt x="606" y="4772"/>
                  </a:lnTo>
                  <a:lnTo>
                    <a:pt x="2121" y="0"/>
                  </a:lnTo>
                  <a:lnTo>
                    <a:pt x="4141" y="1624"/>
                  </a:lnTo>
                  <a:lnTo>
                    <a:pt x="4747" y="4772"/>
                  </a:lnTo>
                  <a:lnTo>
                    <a:pt x="6263" y="10964"/>
                  </a:lnTo>
                  <a:lnTo>
                    <a:pt x="8889" y="4772"/>
                  </a:lnTo>
                  <a:lnTo>
                    <a:pt x="11010" y="10964"/>
                  </a:lnTo>
                  <a:lnTo>
                    <a:pt x="11414" y="4772"/>
                  </a:lnTo>
                  <a:lnTo>
                    <a:pt x="15152" y="4772"/>
                  </a:lnTo>
                  <a:lnTo>
                    <a:pt x="19899" y="6193"/>
                  </a:lnTo>
                  <a:lnTo>
                    <a:pt x="19293" y="11574"/>
                  </a:lnTo>
                  <a:lnTo>
                    <a:pt x="15657" y="16751"/>
                  </a:lnTo>
                  <a:lnTo>
                    <a:pt x="11010" y="1989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98" name="Freeform 55">
              <a:extLst>
                <a:ext uri="{FF2B5EF4-FFF2-40B4-BE49-F238E27FC236}">
                  <a16:creationId xmlns:a16="http://schemas.microsoft.com/office/drawing/2014/main" id="{9839EC88-35DC-3C47-8D8C-09742E8CA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09" y="2056168"/>
              <a:ext cx="175429" cy="72314"/>
            </a:xfrm>
            <a:custGeom>
              <a:avLst/>
              <a:gdLst>
                <a:gd name="T0" fmla="*/ 2866 w 20000"/>
                <a:gd name="T1" fmla="*/ 19852 h 20000"/>
                <a:gd name="T2" fmla="*/ 4451 w 20000"/>
                <a:gd name="T3" fmla="*/ 12296 h 20000"/>
                <a:gd name="T4" fmla="*/ 1890 w 20000"/>
                <a:gd name="T5" fmla="*/ 16000 h 20000"/>
                <a:gd name="T6" fmla="*/ 0 w 20000"/>
                <a:gd name="T7" fmla="*/ 14519 h 20000"/>
                <a:gd name="T8" fmla="*/ 366 w 20000"/>
                <a:gd name="T9" fmla="*/ 9926 h 20000"/>
                <a:gd name="T10" fmla="*/ 4085 w 20000"/>
                <a:gd name="T11" fmla="*/ 8444 h 20000"/>
                <a:gd name="T12" fmla="*/ 6646 w 20000"/>
                <a:gd name="T13" fmla="*/ 6074 h 20000"/>
                <a:gd name="T14" fmla="*/ 10732 w 20000"/>
                <a:gd name="T15" fmla="*/ 2370 h 20000"/>
                <a:gd name="T16" fmla="*/ 14207 w 20000"/>
                <a:gd name="T17" fmla="*/ 0 h 20000"/>
                <a:gd name="T18" fmla="*/ 17439 w 20000"/>
                <a:gd name="T19" fmla="*/ 2370 h 20000"/>
                <a:gd name="T20" fmla="*/ 17439 w 20000"/>
                <a:gd name="T21" fmla="*/ 0 h 20000"/>
                <a:gd name="T22" fmla="*/ 18659 w 20000"/>
                <a:gd name="T23" fmla="*/ 593 h 20000"/>
                <a:gd name="T24" fmla="*/ 19939 w 20000"/>
                <a:gd name="T25" fmla="*/ 4593 h 20000"/>
                <a:gd name="T26" fmla="*/ 17439 w 20000"/>
                <a:gd name="T27" fmla="*/ 6815 h 20000"/>
                <a:gd name="T28" fmla="*/ 16707 w 20000"/>
                <a:gd name="T29" fmla="*/ 10815 h 20000"/>
                <a:gd name="T30" fmla="*/ 15793 w 20000"/>
                <a:gd name="T31" fmla="*/ 10815 h 20000"/>
                <a:gd name="T32" fmla="*/ 15793 w 20000"/>
                <a:gd name="T33" fmla="*/ 13778 h 20000"/>
                <a:gd name="T34" fmla="*/ 12683 w 20000"/>
                <a:gd name="T35" fmla="*/ 14519 h 20000"/>
                <a:gd name="T36" fmla="*/ 11707 w 20000"/>
                <a:gd name="T37" fmla="*/ 16889 h 20000"/>
                <a:gd name="T38" fmla="*/ 10122 w 20000"/>
                <a:gd name="T39" fmla="*/ 14519 h 20000"/>
                <a:gd name="T40" fmla="*/ 12683 w 20000"/>
                <a:gd name="T41" fmla="*/ 6815 h 20000"/>
                <a:gd name="T42" fmla="*/ 9207 w 20000"/>
                <a:gd name="T43" fmla="*/ 10815 h 20000"/>
                <a:gd name="T44" fmla="*/ 8476 w 20000"/>
                <a:gd name="T45" fmla="*/ 13778 h 20000"/>
                <a:gd name="T46" fmla="*/ 6951 w 20000"/>
                <a:gd name="T47" fmla="*/ 16000 h 20000"/>
                <a:gd name="T48" fmla="*/ 7622 w 20000"/>
                <a:gd name="T49" fmla="*/ 13778 h 20000"/>
                <a:gd name="T50" fmla="*/ 5061 w 20000"/>
                <a:gd name="T51" fmla="*/ 16889 h 20000"/>
                <a:gd name="T52" fmla="*/ 2866 w 20000"/>
                <a:gd name="T53" fmla="*/ 1985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2866" y="19852"/>
                  </a:moveTo>
                  <a:lnTo>
                    <a:pt x="4451" y="12296"/>
                  </a:lnTo>
                  <a:lnTo>
                    <a:pt x="1890" y="16000"/>
                  </a:lnTo>
                  <a:lnTo>
                    <a:pt x="0" y="14519"/>
                  </a:lnTo>
                  <a:lnTo>
                    <a:pt x="366" y="9926"/>
                  </a:lnTo>
                  <a:lnTo>
                    <a:pt x="4085" y="8444"/>
                  </a:lnTo>
                  <a:lnTo>
                    <a:pt x="6646" y="6074"/>
                  </a:lnTo>
                  <a:lnTo>
                    <a:pt x="10732" y="2370"/>
                  </a:lnTo>
                  <a:lnTo>
                    <a:pt x="14207" y="0"/>
                  </a:lnTo>
                  <a:lnTo>
                    <a:pt x="17439" y="2370"/>
                  </a:lnTo>
                  <a:lnTo>
                    <a:pt x="17439" y="0"/>
                  </a:lnTo>
                  <a:lnTo>
                    <a:pt x="18659" y="593"/>
                  </a:lnTo>
                  <a:lnTo>
                    <a:pt x="19939" y="4593"/>
                  </a:lnTo>
                  <a:lnTo>
                    <a:pt x="17439" y="6815"/>
                  </a:lnTo>
                  <a:lnTo>
                    <a:pt x="16707" y="10815"/>
                  </a:lnTo>
                  <a:lnTo>
                    <a:pt x="15793" y="10815"/>
                  </a:lnTo>
                  <a:lnTo>
                    <a:pt x="15793" y="13778"/>
                  </a:lnTo>
                  <a:lnTo>
                    <a:pt x="12683" y="14519"/>
                  </a:lnTo>
                  <a:lnTo>
                    <a:pt x="11707" y="16889"/>
                  </a:lnTo>
                  <a:lnTo>
                    <a:pt x="10122" y="14519"/>
                  </a:lnTo>
                  <a:lnTo>
                    <a:pt x="12683" y="6815"/>
                  </a:lnTo>
                  <a:lnTo>
                    <a:pt x="9207" y="10815"/>
                  </a:lnTo>
                  <a:lnTo>
                    <a:pt x="8476" y="13778"/>
                  </a:lnTo>
                  <a:lnTo>
                    <a:pt x="6951" y="16000"/>
                  </a:lnTo>
                  <a:lnTo>
                    <a:pt x="7622" y="13778"/>
                  </a:lnTo>
                  <a:lnTo>
                    <a:pt x="5061" y="16889"/>
                  </a:lnTo>
                  <a:lnTo>
                    <a:pt x="2866" y="1985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399" name="Freeform 54">
              <a:extLst>
                <a:ext uri="{FF2B5EF4-FFF2-40B4-BE49-F238E27FC236}">
                  <a16:creationId xmlns:a16="http://schemas.microsoft.com/office/drawing/2014/main" id="{FF668177-EFC9-9C4E-B6F1-2819E142F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407" y="2338730"/>
              <a:ext cx="139273" cy="83026"/>
            </a:xfrm>
            <a:custGeom>
              <a:avLst/>
              <a:gdLst>
                <a:gd name="T0" fmla="*/ 2385 w 20000"/>
                <a:gd name="T1" fmla="*/ 19872 h 20000"/>
                <a:gd name="T2" fmla="*/ 0 w 20000"/>
                <a:gd name="T3" fmla="*/ 17949 h 20000"/>
                <a:gd name="T4" fmla="*/ 1231 w 20000"/>
                <a:gd name="T5" fmla="*/ 12564 h 20000"/>
                <a:gd name="T6" fmla="*/ 3923 w 20000"/>
                <a:gd name="T7" fmla="*/ 5256 h 20000"/>
                <a:gd name="T8" fmla="*/ 7538 w 20000"/>
                <a:gd name="T9" fmla="*/ 0 h 20000"/>
                <a:gd name="T10" fmla="*/ 13538 w 20000"/>
                <a:gd name="T11" fmla="*/ 0 h 20000"/>
                <a:gd name="T12" fmla="*/ 19923 w 20000"/>
                <a:gd name="T13" fmla="*/ 5256 h 20000"/>
                <a:gd name="T14" fmla="*/ 14769 w 20000"/>
                <a:gd name="T15" fmla="*/ 9231 h 20000"/>
                <a:gd name="T16" fmla="*/ 10385 w 20000"/>
                <a:gd name="T17" fmla="*/ 16026 h 20000"/>
                <a:gd name="T18" fmla="*/ 3923 w 20000"/>
                <a:gd name="T19" fmla="*/ 10513 h 20000"/>
                <a:gd name="T20" fmla="*/ 3154 w 20000"/>
                <a:gd name="T21" fmla="*/ 13974 h 20000"/>
                <a:gd name="T22" fmla="*/ 6385 w 20000"/>
                <a:gd name="T23" fmla="*/ 14615 h 20000"/>
                <a:gd name="T24" fmla="*/ 2385 w 20000"/>
                <a:gd name="T25" fmla="*/ 1987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2385" y="19872"/>
                  </a:moveTo>
                  <a:lnTo>
                    <a:pt x="0" y="17949"/>
                  </a:lnTo>
                  <a:lnTo>
                    <a:pt x="1231" y="12564"/>
                  </a:lnTo>
                  <a:lnTo>
                    <a:pt x="3923" y="5256"/>
                  </a:lnTo>
                  <a:lnTo>
                    <a:pt x="7538" y="0"/>
                  </a:lnTo>
                  <a:lnTo>
                    <a:pt x="13538" y="0"/>
                  </a:lnTo>
                  <a:lnTo>
                    <a:pt x="19923" y="5256"/>
                  </a:lnTo>
                  <a:lnTo>
                    <a:pt x="14769" y="9231"/>
                  </a:lnTo>
                  <a:lnTo>
                    <a:pt x="10385" y="16026"/>
                  </a:lnTo>
                  <a:lnTo>
                    <a:pt x="3923" y="10513"/>
                  </a:lnTo>
                  <a:lnTo>
                    <a:pt x="3154" y="13974"/>
                  </a:lnTo>
                  <a:lnTo>
                    <a:pt x="6385" y="14615"/>
                  </a:lnTo>
                  <a:lnTo>
                    <a:pt x="2385" y="1987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00" name="Freeform 53">
              <a:extLst>
                <a:ext uri="{FF2B5EF4-FFF2-40B4-BE49-F238E27FC236}">
                  <a16:creationId xmlns:a16="http://schemas.microsoft.com/office/drawing/2014/main" id="{9B463DA8-003A-E04B-A209-B2A2BFC9A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939" y="3183732"/>
              <a:ext cx="83027" cy="103114"/>
            </a:xfrm>
            <a:custGeom>
              <a:avLst/>
              <a:gdLst>
                <a:gd name="T0" fmla="*/ 19872 w 20000"/>
                <a:gd name="T1" fmla="*/ 19896 h 20000"/>
                <a:gd name="T2" fmla="*/ 13333 w 20000"/>
                <a:gd name="T3" fmla="*/ 18238 h 20000"/>
                <a:gd name="T4" fmla="*/ 10000 w 20000"/>
                <a:gd name="T5" fmla="*/ 14404 h 20000"/>
                <a:gd name="T6" fmla="*/ 6026 w 20000"/>
                <a:gd name="T7" fmla="*/ 12332 h 20000"/>
                <a:gd name="T8" fmla="*/ 0 w 20000"/>
                <a:gd name="T9" fmla="*/ 5907 h 20000"/>
                <a:gd name="T10" fmla="*/ 0 w 20000"/>
                <a:gd name="T11" fmla="*/ 1036 h 20000"/>
                <a:gd name="T12" fmla="*/ 2692 w 20000"/>
                <a:gd name="T13" fmla="*/ 0 h 20000"/>
                <a:gd name="T14" fmla="*/ 13333 w 20000"/>
                <a:gd name="T15" fmla="*/ 5285 h 20000"/>
                <a:gd name="T16" fmla="*/ 13974 w 20000"/>
                <a:gd name="T17" fmla="*/ 10155 h 20000"/>
                <a:gd name="T18" fmla="*/ 16538 w 20000"/>
                <a:gd name="T19" fmla="*/ 13990 h 20000"/>
                <a:gd name="T20" fmla="*/ 19872 w 20000"/>
                <a:gd name="T21" fmla="*/ 1989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00" h="20000">
                  <a:moveTo>
                    <a:pt x="19872" y="19896"/>
                  </a:moveTo>
                  <a:lnTo>
                    <a:pt x="13333" y="18238"/>
                  </a:lnTo>
                  <a:lnTo>
                    <a:pt x="10000" y="14404"/>
                  </a:lnTo>
                  <a:lnTo>
                    <a:pt x="6026" y="12332"/>
                  </a:lnTo>
                  <a:lnTo>
                    <a:pt x="0" y="5907"/>
                  </a:lnTo>
                  <a:lnTo>
                    <a:pt x="0" y="1036"/>
                  </a:lnTo>
                  <a:lnTo>
                    <a:pt x="2692" y="0"/>
                  </a:lnTo>
                  <a:lnTo>
                    <a:pt x="13333" y="5285"/>
                  </a:lnTo>
                  <a:lnTo>
                    <a:pt x="13974" y="10155"/>
                  </a:lnTo>
                  <a:lnTo>
                    <a:pt x="16538" y="13990"/>
                  </a:lnTo>
                  <a:lnTo>
                    <a:pt x="19872" y="1989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01" name="Freeform 52">
              <a:extLst>
                <a:ext uri="{FF2B5EF4-FFF2-40B4-BE49-F238E27FC236}">
                  <a16:creationId xmlns:a16="http://schemas.microsoft.com/office/drawing/2014/main" id="{1FD979AF-86FC-7F4C-8B3F-3DFE3E1F3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633" y="2049474"/>
              <a:ext cx="81688" cy="45531"/>
            </a:xfrm>
            <a:custGeom>
              <a:avLst/>
              <a:gdLst>
                <a:gd name="T0" fmla="*/ 7500 w 20000"/>
                <a:gd name="T1" fmla="*/ 19765 h 20000"/>
                <a:gd name="T2" fmla="*/ 0 w 20000"/>
                <a:gd name="T3" fmla="*/ 19765 h 20000"/>
                <a:gd name="T4" fmla="*/ 0 w 20000"/>
                <a:gd name="T5" fmla="*/ 13412 h 20000"/>
                <a:gd name="T6" fmla="*/ 789 w 20000"/>
                <a:gd name="T7" fmla="*/ 8706 h 20000"/>
                <a:gd name="T8" fmla="*/ 5395 w 20000"/>
                <a:gd name="T9" fmla="*/ 0 h 20000"/>
                <a:gd name="T10" fmla="*/ 12368 w 20000"/>
                <a:gd name="T11" fmla="*/ 0 h 20000"/>
                <a:gd name="T12" fmla="*/ 19868 w 20000"/>
                <a:gd name="T13" fmla="*/ 6353 h 20000"/>
                <a:gd name="T14" fmla="*/ 17763 w 20000"/>
                <a:gd name="T15" fmla="*/ 10118 h 20000"/>
                <a:gd name="T16" fmla="*/ 12895 w 20000"/>
                <a:gd name="T17" fmla="*/ 8706 h 20000"/>
                <a:gd name="T18" fmla="*/ 12895 w 20000"/>
                <a:gd name="T19" fmla="*/ 12471 h 20000"/>
                <a:gd name="T20" fmla="*/ 14474 w 20000"/>
                <a:gd name="T21" fmla="*/ 13412 h 20000"/>
                <a:gd name="T22" fmla="*/ 12895 w 20000"/>
                <a:gd name="T23" fmla="*/ 18353 h 20000"/>
                <a:gd name="T24" fmla="*/ 7500 w 20000"/>
                <a:gd name="T25" fmla="*/ 1976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7500" y="19765"/>
                  </a:moveTo>
                  <a:lnTo>
                    <a:pt x="0" y="19765"/>
                  </a:lnTo>
                  <a:lnTo>
                    <a:pt x="0" y="13412"/>
                  </a:lnTo>
                  <a:lnTo>
                    <a:pt x="789" y="8706"/>
                  </a:lnTo>
                  <a:lnTo>
                    <a:pt x="5395" y="0"/>
                  </a:lnTo>
                  <a:lnTo>
                    <a:pt x="12368" y="0"/>
                  </a:lnTo>
                  <a:lnTo>
                    <a:pt x="19868" y="6353"/>
                  </a:lnTo>
                  <a:lnTo>
                    <a:pt x="17763" y="10118"/>
                  </a:lnTo>
                  <a:lnTo>
                    <a:pt x="12895" y="8706"/>
                  </a:lnTo>
                  <a:lnTo>
                    <a:pt x="12895" y="12471"/>
                  </a:lnTo>
                  <a:lnTo>
                    <a:pt x="14474" y="13412"/>
                  </a:lnTo>
                  <a:lnTo>
                    <a:pt x="12895" y="18353"/>
                  </a:lnTo>
                  <a:lnTo>
                    <a:pt x="7500" y="1976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02" name="Freeform 51">
              <a:extLst>
                <a:ext uri="{FF2B5EF4-FFF2-40B4-BE49-F238E27FC236}">
                  <a16:creationId xmlns:a16="http://schemas.microsoft.com/office/drawing/2014/main" id="{15E5960B-00EB-2140-B33A-3D42ED86A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710" y="2494070"/>
              <a:ext cx="72316" cy="58922"/>
            </a:xfrm>
            <a:custGeom>
              <a:avLst/>
              <a:gdLst>
                <a:gd name="T0" fmla="*/ 16889 w 20000"/>
                <a:gd name="T1" fmla="*/ 19818 h 20000"/>
                <a:gd name="T2" fmla="*/ 10815 w 20000"/>
                <a:gd name="T3" fmla="*/ 19818 h 20000"/>
                <a:gd name="T4" fmla="*/ 6074 w 20000"/>
                <a:gd name="T5" fmla="*/ 16909 h 20000"/>
                <a:gd name="T6" fmla="*/ 0 w 20000"/>
                <a:gd name="T7" fmla="*/ 10364 h 20000"/>
                <a:gd name="T8" fmla="*/ 4444 w 20000"/>
                <a:gd name="T9" fmla="*/ 9455 h 20000"/>
                <a:gd name="T10" fmla="*/ 8444 w 20000"/>
                <a:gd name="T11" fmla="*/ 4727 h 20000"/>
                <a:gd name="T12" fmla="*/ 14519 w 20000"/>
                <a:gd name="T13" fmla="*/ 0 h 20000"/>
                <a:gd name="T14" fmla="*/ 18370 w 20000"/>
                <a:gd name="T15" fmla="*/ 9455 h 20000"/>
                <a:gd name="T16" fmla="*/ 19852 w 20000"/>
                <a:gd name="T17" fmla="*/ 16909 h 20000"/>
                <a:gd name="T18" fmla="*/ 16889 w 20000"/>
                <a:gd name="T19" fmla="*/ 1981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16889" y="19818"/>
                  </a:moveTo>
                  <a:lnTo>
                    <a:pt x="10815" y="19818"/>
                  </a:lnTo>
                  <a:lnTo>
                    <a:pt x="6074" y="16909"/>
                  </a:lnTo>
                  <a:lnTo>
                    <a:pt x="0" y="10364"/>
                  </a:lnTo>
                  <a:lnTo>
                    <a:pt x="4444" y="9455"/>
                  </a:lnTo>
                  <a:lnTo>
                    <a:pt x="8444" y="4727"/>
                  </a:lnTo>
                  <a:lnTo>
                    <a:pt x="14519" y="0"/>
                  </a:lnTo>
                  <a:lnTo>
                    <a:pt x="18370" y="9455"/>
                  </a:lnTo>
                  <a:lnTo>
                    <a:pt x="19852" y="16909"/>
                  </a:lnTo>
                  <a:lnTo>
                    <a:pt x="16889" y="1981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03" name="Freeform 50">
              <a:extLst>
                <a:ext uri="{FF2B5EF4-FFF2-40B4-BE49-F238E27FC236}">
                  <a16:creationId xmlns:a16="http://schemas.microsoft.com/office/drawing/2014/main" id="{298EBC1B-4C4F-3B45-824E-098EBDCAC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703" y="2398991"/>
              <a:ext cx="72316" cy="56244"/>
            </a:xfrm>
            <a:custGeom>
              <a:avLst/>
              <a:gdLst>
                <a:gd name="T0" fmla="*/ 19853 w 20000"/>
                <a:gd name="T1" fmla="*/ 19810 h 20000"/>
                <a:gd name="T2" fmla="*/ 12941 w 20000"/>
                <a:gd name="T3" fmla="*/ 16000 h 20000"/>
                <a:gd name="T4" fmla="*/ 8382 w 20000"/>
                <a:gd name="T5" fmla="*/ 16000 h 20000"/>
                <a:gd name="T6" fmla="*/ 2353 w 20000"/>
                <a:gd name="T7" fmla="*/ 16000 h 20000"/>
                <a:gd name="T8" fmla="*/ 0 w 20000"/>
                <a:gd name="T9" fmla="*/ 12952 h 20000"/>
                <a:gd name="T10" fmla="*/ 2353 w 20000"/>
                <a:gd name="T11" fmla="*/ 7810 h 20000"/>
                <a:gd name="T12" fmla="*/ 882 w 20000"/>
                <a:gd name="T13" fmla="*/ 5143 h 20000"/>
                <a:gd name="T14" fmla="*/ 3824 w 20000"/>
                <a:gd name="T15" fmla="*/ 0 h 20000"/>
                <a:gd name="T16" fmla="*/ 6912 w 20000"/>
                <a:gd name="T17" fmla="*/ 3048 h 20000"/>
                <a:gd name="T18" fmla="*/ 16765 w 20000"/>
                <a:gd name="T19" fmla="*/ 7048 h 20000"/>
                <a:gd name="T20" fmla="*/ 19853 w 20000"/>
                <a:gd name="T21" fmla="*/ 1981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00" h="20000">
                  <a:moveTo>
                    <a:pt x="19853" y="19810"/>
                  </a:moveTo>
                  <a:lnTo>
                    <a:pt x="12941" y="16000"/>
                  </a:lnTo>
                  <a:lnTo>
                    <a:pt x="8382" y="16000"/>
                  </a:lnTo>
                  <a:lnTo>
                    <a:pt x="2353" y="16000"/>
                  </a:lnTo>
                  <a:lnTo>
                    <a:pt x="0" y="12952"/>
                  </a:lnTo>
                  <a:lnTo>
                    <a:pt x="2353" y="7810"/>
                  </a:lnTo>
                  <a:lnTo>
                    <a:pt x="882" y="5143"/>
                  </a:lnTo>
                  <a:lnTo>
                    <a:pt x="3824" y="0"/>
                  </a:lnTo>
                  <a:lnTo>
                    <a:pt x="6912" y="3048"/>
                  </a:lnTo>
                  <a:lnTo>
                    <a:pt x="16765" y="7048"/>
                  </a:lnTo>
                  <a:lnTo>
                    <a:pt x="19853" y="1981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04" name="Freeform 49">
              <a:extLst>
                <a:ext uri="{FF2B5EF4-FFF2-40B4-BE49-F238E27FC236}">
                  <a16:creationId xmlns:a16="http://schemas.microsoft.com/office/drawing/2014/main" id="{909EEB5E-6323-8049-AE19-B0706B524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690" y="2255701"/>
              <a:ext cx="61601" cy="50888"/>
            </a:xfrm>
            <a:custGeom>
              <a:avLst/>
              <a:gdLst>
                <a:gd name="T0" fmla="*/ 12696 w 20000"/>
                <a:gd name="T1" fmla="*/ 19787 h 20000"/>
                <a:gd name="T2" fmla="*/ 3478 w 20000"/>
                <a:gd name="T3" fmla="*/ 16596 h 20000"/>
                <a:gd name="T4" fmla="*/ 0 w 20000"/>
                <a:gd name="T5" fmla="*/ 10000 h 20000"/>
                <a:gd name="T6" fmla="*/ 8174 w 20000"/>
                <a:gd name="T7" fmla="*/ 4468 h 20000"/>
                <a:gd name="T8" fmla="*/ 18783 w 20000"/>
                <a:gd name="T9" fmla="*/ 0 h 20000"/>
                <a:gd name="T10" fmla="*/ 19826 w 20000"/>
                <a:gd name="T11" fmla="*/ 4468 h 20000"/>
                <a:gd name="T12" fmla="*/ 19826 w 20000"/>
                <a:gd name="T13" fmla="*/ 10000 h 20000"/>
                <a:gd name="T14" fmla="*/ 12696 w 20000"/>
                <a:gd name="T15" fmla="*/ 1978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00" h="20000">
                  <a:moveTo>
                    <a:pt x="12696" y="19787"/>
                  </a:moveTo>
                  <a:lnTo>
                    <a:pt x="3478" y="16596"/>
                  </a:lnTo>
                  <a:lnTo>
                    <a:pt x="0" y="10000"/>
                  </a:lnTo>
                  <a:lnTo>
                    <a:pt x="8174" y="4468"/>
                  </a:lnTo>
                  <a:lnTo>
                    <a:pt x="18783" y="0"/>
                  </a:lnTo>
                  <a:lnTo>
                    <a:pt x="19826" y="4468"/>
                  </a:lnTo>
                  <a:lnTo>
                    <a:pt x="19826" y="10000"/>
                  </a:lnTo>
                  <a:lnTo>
                    <a:pt x="12696" y="1978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05" name="Freeform 48">
              <a:extLst>
                <a:ext uri="{FF2B5EF4-FFF2-40B4-BE49-F238E27FC236}">
                  <a16:creationId xmlns:a16="http://schemas.microsoft.com/office/drawing/2014/main" id="{9790D532-BCAC-444C-83EC-97D771BA8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067" y="2638698"/>
              <a:ext cx="56245" cy="36158"/>
            </a:xfrm>
            <a:custGeom>
              <a:avLst/>
              <a:gdLst>
                <a:gd name="T0" fmla="*/ 8952 w 20000"/>
                <a:gd name="T1" fmla="*/ 19706 h 20000"/>
                <a:gd name="T2" fmla="*/ 0 w 20000"/>
                <a:gd name="T3" fmla="*/ 16765 h 20000"/>
                <a:gd name="T4" fmla="*/ 1905 w 20000"/>
                <a:gd name="T5" fmla="*/ 8824 h 20000"/>
                <a:gd name="T6" fmla="*/ 6857 w 20000"/>
                <a:gd name="T7" fmla="*/ 1176 h 20000"/>
                <a:gd name="T8" fmla="*/ 14857 w 20000"/>
                <a:gd name="T9" fmla="*/ 0 h 20000"/>
                <a:gd name="T10" fmla="*/ 19810 w 20000"/>
                <a:gd name="T11" fmla="*/ 4118 h 20000"/>
                <a:gd name="T12" fmla="*/ 16762 w 20000"/>
                <a:gd name="T13" fmla="*/ 16765 h 20000"/>
                <a:gd name="T14" fmla="*/ 8952 w 20000"/>
                <a:gd name="T15" fmla="*/ 1970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00" h="20000">
                  <a:moveTo>
                    <a:pt x="8952" y="19706"/>
                  </a:moveTo>
                  <a:lnTo>
                    <a:pt x="0" y="16765"/>
                  </a:lnTo>
                  <a:lnTo>
                    <a:pt x="1905" y="8824"/>
                  </a:lnTo>
                  <a:lnTo>
                    <a:pt x="6857" y="1176"/>
                  </a:lnTo>
                  <a:lnTo>
                    <a:pt x="14857" y="0"/>
                  </a:lnTo>
                  <a:lnTo>
                    <a:pt x="19810" y="4118"/>
                  </a:lnTo>
                  <a:lnTo>
                    <a:pt x="16762" y="16765"/>
                  </a:lnTo>
                  <a:lnTo>
                    <a:pt x="8952" y="1970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06" name="Freeform 47">
              <a:extLst>
                <a:ext uri="{FF2B5EF4-FFF2-40B4-BE49-F238E27FC236}">
                  <a16:creationId xmlns:a16="http://schemas.microsoft.com/office/drawing/2014/main" id="{DCE15966-9C7D-9447-972C-528655240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7353" y="2291858"/>
              <a:ext cx="45532" cy="48211"/>
            </a:xfrm>
            <a:custGeom>
              <a:avLst/>
              <a:gdLst>
                <a:gd name="T0" fmla="*/ 6118 w 20000"/>
                <a:gd name="T1" fmla="*/ 19775 h 20000"/>
                <a:gd name="T2" fmla="*/ 3765 w 20000"/>
                <a:gd name="T3" fmla="*/ 8315 h 20000"/>
                <a:gd name="T4" fmla="*/ 0 w 20000"/>
                <a:gd name="T5" fmla="*/ 4719 h 20000"/>
                <a:gd name="T6" fmla="*/ 8706 w 20000"/>
                <a:gd name="T7" fmla="*/ 0 h 20000"/>
                <a:gd name="T8" fmla="*/ 16000 w 20000"/>
                <a:gd name="T9" fmla="*/ 2472 h 20000"/>
                <a:gd name="T10" fmla="*/ 19765 w 20000"/>
                <a:gd name="T11" fmla="*/ 8315 h 20000"/>
                <a:gd name="T12" fmla="*/ 18353 w 20000"/>
                <a:gd name="T13" fmla="*/ 13933 h 20000"/>
                <a:gd name="T14" fmla="*/ 12471 w 20000"/>
                <a:gd name="T15" fmla="*/ 17528 h 20000"/>
                <a:gd name="T16" fmla="*/ 6118 w 20000"/>
                <a:gd name="T17" fmla="*/ 1977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00" h="20000">
                  <a:moveTo>
                    <a:pt x="6118" y="19775"/>
                  </a:moveTo>
                  <a:lnTo>
                    <a:pt x="3765" y="8315"/>
                  </a:lnTo>
                  <a:lnTo>
                    <a:pt x="0" y="4719"/>
                  </a:lnTo>
                  <a:lnTo>
                    <a:pt x="8706" y="0"/>
                  </a:lnTo>
                  <a:lnTo>
                    <a:pt x="16000" y="2472"/>
                  </a:lnTo>
                  <a:lnTo>
                    <a:pt x="19765" y="8315"/>
                  </a:lnTo>
                  <a:lnTo>
                    <a:pt x="18353" y="13933"/>
                  </a:lnTo>
                  <a:lnTo>
                    <a:pt x="12471" y="17528"/>
                  </a:lnTo>
                  <a:lnTo>
                    <a:pt x="6118" y="1977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07" name="Freeform 46">
              <a:extLst>
                <a:ext uri="{FF2B5EF4-FFF2-40B4-BE49-F238E27FC236}">
                  <a16:creationId xmlns:a16="http://schemas.microsoft.com/office/drawing/2014/main" id="{B753D678-33E3-0E4E-905D-380F0D6BD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468" y="2022689"/>
              <a:ext cx="69637" cy="28122"/>
            </a:xfrm>
            <a:custGeom>
              <a:avLst/>
              <a:gdLst>
                <a:gd name="T0" fmla="*/ 14308 w 20000"/>
                <a:gd name="T1" fmla="*/ 19615 h 20000"/>
                <a:gd name="T2" fmla="*/ 6308 w 20000"/>
                <a:gd name="T3" fmla="*/ 13462 h 20000"/>
                <a:gd name="T4" fmla="*/ 0 w 20000"/>
                <a:gd name="T5" fmla="*/ 8077 h 20000"/>
                <a:gd name="T6" fmla="*/ 8000 w 20000"/>
                <a:gd name="T7" fmla="*/ 0 h 20000"/>
                <a:gd name="T8" fmla="*/ 19846 w 20000"/>
                <a:gd name="T9" fmla="*/ 0 h 20000"/>
                <a:gd name="T10" fmla="*/ 19846 w 20000"/>
                <a:gd name="T11" fmla="*/ 13462 h 20000"/>
                <a:gd name="T12" fmla="*/ 14308 w 20000"/>
                <a:gd name="T13" fmla="*/ 1961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4308" y="19615"/>
                  </a:moveTo>
                  <a:lnTo>
                    <a:pt x="6308" y="13462"/>
                  </a:lnTo>
                  <a:lnTo>
                    <a:pt x="0" y="8077"/>
                  </a:lnTo>
                  <a:lnTo>
                    <a:pt x="8000" y="0"/>
                  </a:lnTo>
                  <a:lnTo>
                    <a:pt x="19846" y="0"/>
                  </a:lnTo>
                  <a:lnTo>
                    <a:pt x="19846" y="13462"/>
                  </a:lnTo>
                  <a:lnTo>
                    <a:pt x="14308" y="1961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08" name="Freeform 45">
              <a:extLst>
                <a:ext uri="{FF2B5EF4-FFF2-40B4-BE49-F238E27FC236}">
                  <a16:creationId xmlns:a16="http://schemas.microsoft.com/office/drawing/2014/main" id="{8F481F56-4198-0E4C-A102-153BCC5A8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818" y="2834215"/>
              <a:ext cx="50888" cy="30801"/>
            </a:xfrm>
            <a:custGeom>
              <a:avLst/>
              <a:gdLst>
                <a:gd name="T0" fmla="*/ 5532 w 20000"/>
                <a:gd name="T1" fmla="*/ 19655 h 20000"/>
                <a:gd name="T2" fmla="*/ 0 w 20000"/>
                <a:gd name="T3" fmla="*/ 17931 h 20000"/>
                <a:gd name="T4" fmla="*/ 0 w 20000"/>
                <a:gd name="T5" fmla="*/ 10690 h 20000"/>
                <a:gd name="T6" fmla="*/ 7660 w 20000"/>
                <a:gd name="T7" fmla="*/ 0 h 20000"/>
                <a:gd name="T8" fmla="*/ 19787 w 20000"/>
                <a:gd name="T9" fmla="*/ 5517 h 20000"/>
                <a:gd name="T10" fmla="*/ 16596 w 20000"/>
                <a:gd name="T11" fmla="*/ 10690 h 20000"/>
                <a:gd name="T12" fmla="*/ 5532 w 20000"/>
                <a:gd name="T13" fmla="*/ 1965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5532" y="19655"/>
                  </a:moveTo>
                  <a:lnTo>
                    <a:pt x="0" y="17931"/>
                  </a:lnTo>
                  <a:lnTo>
                    <a:pt x="0" y="10690"/>
                  </a:lnTo>
                  <a:lnTo>
                    <a:pt x="7660" y="0"/>
                  </a:lnTo>
                  <a:lnTo>
                    <a:pt x="19787" y="5517"/>
                  </a:lnTo>
                  <a:lnTo>
                    <a:pt x="16596" y="10690"/>
                  </a:lnTo>
                  <a:lnTo>
                    <a:pt x="5532" y="1965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09" name="Freeform 44">
              <a:extLst>
                <a:ext uri="{FF2B5EF4-FFF2-40B4-BE49-F238E27FC236}">
                  <a16:creationId xmlns:a16="http://schemas.microsoft.com/office/drawing/2014/main" id="{8F27C8FE-91AE-B741-B373-5807CE01C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737" y="3364516"/>
              <a:ext cx="53566" cy="30801"/>
            </a:xfrm>
            <a:custGeom>
              <a:avLst/>
              <a:gdLst>
                <a:gd name="T0" fmla="*/ 19798 w 20000"/>
                <a:gd name="T1" fmla="*/ 19655 h 20000"/>
                <a:gd name="T2" fmla="*/ 11515 w 20000"/>
                <a:gd name="T3" fmla="*/ 19655 h 20000"/>
                <a:gd name="T4" fmla="*/ 5253 w 20000"/>
                <a:gd name="T5" fmla="*/ 10690 h 20000"/>
                <a:gd name="T6" fmla="*/ 0 w 20000"/>
                <a:gd name="T7" fmla="*/ 0 h 20000"/>
                <a:gd name="T8" fmla="*/ 3232 w 20000"/>
                <a:gd name="T9" fmla="*/ 0 h 20000"/>
                <a:gd name="T10" fmla="*/ 13535 w 20000"/>
                <a:gd name="T11" fmla="*/ 6897 h 20000"/>
                <a:gd name="T12" fmla="*/ 18788 w 20000"/>
                <a:gd name="T13" fmla="*/ 14138 h 20000"/>
                <a:gd name="T14" fmla="*/ 19798 w 20000"/>
                <a:gd name="T15" fmla="*/ 1965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00" h="20000">
                  <a:moveTo>
                    <a:pt x="19798" y="19655"/>
                  </a:moveTo>
                  <a:lnTo>
                    <a:pt x="11515" y="19655"/>
                  </a:lnTo>
                  <a:lnTo>
                    <a:pt x="5253" y="10690"/>
                  </a:lnTo>
                  <a:lnTo>
                    <a:pt x="0" y="0"/>
                  </a:lnTo>
                  <a:lnTo>
                    <a:pt x="3232" y="0"/>
                  </a:lnTo>
                  <a:lnTo>
                    <a:pt x="13535" y="6897"/>
                  </a:lnTo>
                  <a:lnTo>
                    <a:pt x="18788" y="14138"/>
                  </a:lnTo>
                  <a:lnTo>
                    <a:pt x="19798" y="1965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10" name="Freeform 43">
              <a:extLst>
                <a:ext uri="{FF2B5EF4-FFF2-40B4-BE49-F238E27FC236}">
                  <a16:creationId xmlns:a16="http://schemas.microsoft.com/office/drawing/2014/main" id="{08FF63F5-0461-154A-8789-910D3D570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097" y="2865015"/>
              <a:ext cx="28123" cy="37496"/>
            </a:xfrm>
            <a:custGeom>
              <a:avLst/>
              <a:gdLst>
                <a:gd name="T0" fmla="*/ 5769 w 20000"/>
                <a:gd name="T1" fmla="*/ 19710 h 20000"/>
                <a:gd name="T2" fmla="*/ 0 w 20000"/>
                <a:gd name="T3" fmla="*/ 15072 h 20000"/>
                <a:gd name="T4" fmla="*/ 9615 w 20000"/>
                <a:gd name="T5" fmla="*/ 2899 h 20000"/>
                <a:gd name="T6" fmla="*/ 19615 w 20000"/>
                <a:gd name="T7" fmla="*/ 0 h 20000"/>
                <a:gd name="T8" fmla="*/ 19615 w 20000"/>
                <a:gd name="T9" fmla="*/ 7536 h 20000"/>
                <a:gd name="T10" fmla="*/ 5769 w 20000"/>
                <a:gd name="T11" fmla="*/ 1971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5769" y="19710"/>
                  </a:moveTo>
                  <a:lnTo>
                    <a:pt x="0" y="15072"/>
                  </a:lnTo>
                  <a:lnTo>
                    <a:pt x="9615" y="2899"/>
                  </a:lnTo>
                  <a:lnTo>
                    <a:pt x="19615" y="0"/>
                  </a:lnTo>
                  <a:lnTo>
                    <a:pt x="19615" y="7536"/>
                  </a:lnTo>
                  <a:lnTo>
                    <a:pt x="5769" y="1971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11" name="Freeform 42">
              <a:extLst>
                <a:ext uri="{FF2B5EF4-FFF2-40B4-BE49-F238E27FC236}">
                  <a16:creationId xmlns:a16="http://schemas.microsoft.com/office/drawing/2014/main" id="{A0979ACC-A865-EA42-8F67-6BCA99441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038" y="2826179"/>
              <a:ext cx="14730" cy="17409"/>
            </a:xfrm>
            <a:custGeom>
              <a:avLst/>
              <a:gdLst>
                <a:gd name="T0" fmla="*/ 3704 w 20000"/>
                <a:gd name="T1" fmla="*/ 19375 h 20000"/>
                <a:gd name="T2" fmla="*/ 0 w 20000"/>
                <a:gd name="T3" fmla="*/ 0 h 20000"/>
                <a:gd name="T4" fmla="*/ 19259 w 20000"/>
                <a:gd name="T5" fmla="*/ 3750 h 20000"/>
                <a:gd name="T6" fmla="*/ 19259 w 20000"/>
                <a:gd name="T7" fmla="*/ 15625 h 20000"/>
                <a:gd name="T8" fmla="*/ 3704 w 20000"/>
                <a:gd name="T9" fmla="*/ 1937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704" y="19375"/>
                  </a:moveTo>
                  <a:lnTo>
                    <a:pt x="0" y="0"/>
                  </a:lnTo>
                  <a:lnTo>
                    <a:pt x="19259" y="3750"/>
                  </a:lnTo>
                  <a:lnTo>
                    <a:pt x="19259" y="15625"/>
                  </a:lnTo>
                  <a:lnTo>
                    <a:pt x="3704" y="1937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12" name="Freeform 41">
              <a:extLst>
                <a:ext uri="{FF2B5EF4-FFF2-40B4-BE49-F238E27FC236}">
                  <a16:creationId xmlns:a16="http://schemas.microsoft.com/office/drawing/2014/main" id="{CAAE2B38-7D42-6049-B8CC-F023F15CA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803" y="2820821"/>
              <a:ext cx="14731" cy="14732"/>
            </a:xfrm>
            <a:custGeom>
              <a:avLst/>
              <a:gdLst>
                <a:gd name="T0" fmla="*/ 3704 w 20000"/>
                <a:gd name="T1" fmla="*/ 19259 h 20000"/>
                <a:gd name="T2" fmla="*/ 0 w 20000"/>
                <a:gd name="T3" fmla="*/ 0 h 20000"/>
                <a:gd name="T4" fmla="*/ 11852 w 20000"/>
                <a:gd name="T5" fmla="*/ 0 h 20000"/>
                <a:gd name="T6" fmla="*/ 19259 w 20000"/>
                <a:gd name="T7" fmla="*/ 11852 h 20000"/>
                <a:gd name="T8" fmla="*/ 3704 w 20000"/>
                <a:gd name="T9" fmla="*/ 1925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3704" y="19259"/>
                  </a:moveTo>
                  <a:lnTo>
                    <a:pt x="0" y="0"/>
                  </a:lnTo>
                  <a:lnTo>
                    <a:pt x="11852" y="0"/>
                  </a:lnTo>
                  <a:lnTo>
                    <a:pt x="19259" y="11852"/>
                  </a:lnTo>
                  <a:lnTo>
                    <a:pt x="3704" y="1925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13" name="Freeform 40">
              <a:extLst>
                <a:ext uri="{FF2B5EF4-FFF2-40B4-BE49-F238E27FC236}">
                  <a16:creationId xmlns:a16="http://schemas.microsoft.com/office/drawing/2014/main" id="{589B9E63-28E1-DA43-84E6-355335B17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943" y="4398338"/>
              <a:ext cx="286580" cy="401745"/>
            </a:xfrm>
            <a:custGeom>
              <a:avLst/>
              <a:gdLst>
                <a:gd name="T0" fmla="*/ 3701 w 20000"/>
                <a:gd name="T1" fmla="*/ 5513 h 20000"/>
                <a:gd name="T2" fmla="*/ 5047 w 20000"/>
                <a:gd name="T3" fmla="*/ 3728 h 20000"/>
                <a:gd name="T4" fmla="*/ 6206 w 20000"/>
                <a:gd name="T5" fmla="*/ 2503 h 20000"/>
                <a:gd name="T6" fmla="*/ 8112 w 20000"/>
                <a:gd name="T7" fmla="*/ 1917 h 20000"/>
                <a:gd name="T8" fmla="*/ 10879 w 20000"/>
                <a:gd name="T9" fmla="*/ 1092 h 20000"/>
                <a:gd name="T10" fmla="*/ 11850 w 20000"/>
                <a:gd name="T11" fmla="*/ 426 h 20000"/>
                <a:gd name="T12" fmla="*/ 13383 w 20000"/>
                <a:gd name="T13" fmla="*/ 426 h 20000"/>
                <a:gd name="T14" fmla="*/ 11850 w 20000"/>
                <a:gd name="T15" fmla="*/ 826 h 20000"/>
                <a:gd name="T16" fmla="*/ 10654 w 20000"/>
                <a:gd name="T17" fmla="*/ 2237 h 20000"/>
                <a:gd name="T18" fmla="*/ 9869 w 20000"/>
                <a:gd name="T19" fmla="*/ 3329 h 20000"/>
                <a:gd name="T20" fmla="*/ 10280 w 20000"/>
                <a:gd name="T21" fmla="*/ 3995 h 20000"/>
                <a:gd name="T22" fmla="*/ 11252 w 20000"/>
                <a:gd name="T23" fmla="*/ 6205 h 20000"/>
                <a:gd name="T24" fmla="*/ 14916 w 20000"/>
                <a:gd name="T25" fmla="*/ 6897 h 20000"/>
                <a:gd name="T26" fmla="*/ 19364 w 20000"/>
                <a:gd name="T27" fmla="*/ 7723 h 20000"/>
                <a:gd name="T28" fmla="*/ 18804 w 20000"/>
                <a:gd name="T29" fmla="*/ 10200 h 20000"/>
                <a:gd name="T30" fmla="*/ 18991 w 20000"/>
                <a:gd name="T31" fmla="*/ 11585 h 20000"/>
                <a:gd name="T32" fmla="*/ 19963 w 20000"/>
                <a:gd name="T33" fmla="*/ 13795 h 20000"/>
                <a:gd name="T34" fmla="*/ 18991 w 20000"/>
                <a:gd name="T35" fmla="*/ 12676 h 20000"/>
                <a:gd name="T36" fmla="*/ 17832 w 20000"/>
                <a:gd name="T37" fmla="*/ 13076 h 20000"/>
                <a:gd name="T38" fmla="*/ 14916 w 20000"/>
                <a:gd name="T39" fmla="*/ 13076 h 20000"/>
                <a:gd name="T40" fmla="*/ 15888 w 20000"/>
                <a:gd name="T41" fmla="*/ 14061 h 20000"/>
                <a:gd name="T42" fmla="*/ 14916 w 20000"/>
                <a:gd name="T43" fmla="*/ 14487 h 20000"/>
                <a:gd name="T44" fmla="*/ 15701 w 20000"/>
                <a:gd name="T45" fmla="*/ 15579 h 20000"/>
                <a:gd name="T46" fmla="*/ 14916 w 20000"/>
                <a:gd name="T47" fmla="*/ 19973 h 20000"/>
                <a:gd name="T48" fmla="*/ 13944 w 20000"/>
                <a:gd name="T49" fmla="*/ 19281 h 20000"/>
                <a:gd name="T50" fmla="*/ 13159 w 20000"/>
                <a:gd name="T51" fmla="*/ 17763 h 20000"/>
                <a:gd name="T52" fmla="*/ 10879 w 20000"/>
                <a:gd name="T53" fmla="*/ 18029 h 20000"/>
                <a:gd name="T54" fmla="*/ 9308 w 20000"/>
                <a:gd name="T55" fmla="*/ 17097 h 20000"/>
                <a:gd name="T56" fmla="*/ 6804 w 20000"/>
                <a:gd name="T57" fmla="*/ 15313 h 20000"/>
                <a:gd name="T58" fmla="*/ 5234 w 20000"/>
                <a:gd name="T59" fmla="*/ 14887 h 20000"/>
                <a:gd name="T60" fmla="*/ 3140 w 20000"/>
                <a:gd name="T61" fmla="*/ 14594 h 20000"/>
                <a:gd name="T62" fmla="*/ 224 w 20000"/>
                <a:gd name="T63" fmla="*/ 13395 h 20000"/>
                <a:gd name="T64" fmla="*/ 598 w 20000"/>
                <a:gd name="T65" fmla="*/ 11984 h 20000"/>
                <a:gd name="T66" fmla="*/ 2692 w 20000"/>
                <a:gd name="T67" fmla="*/ 10466 h 20000"/>
                <a:gd name="T68" fmla="*/ 2692 w 20000"/>
                <a:gd name="T69" fmla="*/ 9374 h 20000"/>
                <a:gd name="T70" fmla="*/ 2692 w 20000"/>
                <a:gd name="T71" fmla="*/ 7590 h 20000"/>
                <a:gd name="T72" fmla="*/ 1757 w 20000"/>
                <a:gd name="T73" fmla="*/ 6471 h 20000"/>
                <a:gd name="T74" fmla="*/ 2542 w 20000"/>
                <a:gd name="T75" fmla="*/ 6205 h 20000"/>
                <a:gd name="T76" fmla="*/ 3140 w 20000"/>
                <a:gd name="T77" fmla="*/ 468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00" h="20000">
                  <a:moveTo>
                    <a:pt x="3140" y="4687"/>
                  </a:moveTo>
                  <a:lnTo>
                    <a:pt x="3701" y="5513"/>
                  </a:lnTo>
                  <a:lnTo>
                    <a:pt x="3701" y="4687"/>
                  </a:lnTo>
                  <a:lnTo>
                    <a:pt x="5047" y="3728"/>
                  </a:lnTo>
                  <a:lnTo>
                    <a:pt x="5832" y="3595"/>
                  </a:lnTo>
                  <a:lnTo>
                    <a:pt x="6206" y="2503"/>
                  </a:lnTo>
                  <a:lnTo>
                    <a:pt x="7589" y="1811"/>
                  </a:lnTo>
                  <a:lnTo>
                    <a:pt x="8112" y="1917"/>
                  </a:lnTo>
                  <a:lnTo>
                    <a:pt x="8336" y="1518"/>
                  </a:lnTo>
                  <a:lnTo>
                    <a:pt x="10879" y="1092"/>
                  </a:lnTo>
                  <a:lnTo>
                    <a:pt x="11626" y="826"/>
                  </a:lnTo>
                  <a:lnTo>
                    <a:pt x="11850" y="426"/>
                  </a:lnTo>
                  <a:lnTo>
                    <a:pt x="12785" y="0"/>
                  </a:lnTo>
                  <a:lnTo>
                    <a:pt x="13383" y="426"/>
                  </a:lnTo>
                  <a:lnTo>
                    <a:pt x="12785" y="719"/>
                  </a:lnTo>
                  <a:lnTo>
                    <a:pt x="11850" y="826"/>
                  </a:lnTo>
                  <a:lnTo>
                    <a:pt x="11626" y="1518"/>
                  </a:lnTo>
                  <a:lnTo>
                    <a:pt x="10654" y="2237"/>
                  </a:lnTo>
                  <a:lnTo>
                    <a:pt x="9869" y="2903"/>
                  </a:lnTo>
                  <a:lnTo>
                    <a:pt x="9869" y="3329"/>
                  </a:lnTo>
                  <a:lnTo>
                    <a:pt x="9869" y="3995"/>
                  </a:lnTo>
                  <a:lnTo>
                    <a:pt x="10280" y="3995"/>
                  </a:lnTo>
                  <a:lnTo>
                    <a:pt x="11252" y="5379"/>
                  </a:lnTo>
                  <a:lnTo>
                    <a:pt x="11252" y="6205"/>
                  </a:lnTo>
                  <a:lnTo>
                    <a:pt x="12411" y="6897"/>
                  </a:lnTo>
                  <a:lnTo>
                    <a:pt x="14916" y="6897"/>
                  </a:lnTo>
                  <a:lnTo>
                    <a:pt x="15888" y="7723"/>
                  </a:lnTo>
                  <a:lnTo>
                    <a:pt x="19364" y="7723"/>
                  </a:lnTo>
                  <a:lnTo>
                    <a:pt x="18430" y="8815"/>
                  </a:lnTo>
                  <a:lnTo>
                    <a:pt x="18804" y="10200"/>
                  </a:lnTo>
                  <a:lnTo>
                    <a:pt x="19364" y="10892"/>
                  </a:lnTo>
                  <a:lnTo>
                    <a:pt x="18991" y="11585"/>
                  </a:lnTo>
                  <a:lnTo>
                    <a:pt x="19364" y="12410"/>
                  </a:lnTo>
                  <a:lnTo>
                    <a:pt x="19963" y="13795"/>
                  </a:lnTo>
                  <a:lnTo>
                    <a:pt x="19738" y="13502"/>
                  </a:lnTo>
                  <a:lnTo>
                    <a:pt x="18991" y="12676"/>
                  </a:lnTo>
                  <a:lnTo>
                    <a:pt x="17832" y="12676"/>
                  </a:lnTo>
                  <a:lnTo>
                    <a:pt x="17832" y="13076"/>
                  </a:lnTo>
                  <a:lnTo>
                    <a:pt x="15701" y="12969"/>
                  </a:lnTo>
                  <a:lnTo>
                    <a:pt x="14916" y="13076"/>
                  </a:lnTo>
                  <a:lnTo>
                    <a:pt x="14916" y="13795"/>
                  </a:lnTo>
                  <a:lnTo>
                    <a:pt x="15888" y="14061"/>
                  </a:lnTo>
                  <a:lnTo>
                    <a:pt x="15888" y="14487"/>
                  </a:lnTo>
                  <a:lnTo>
                    <a:pt x="14916" y="14487"/>
                  </a:lnTo>
                  <a:lnTo>
                    <a:pt x="14692" y="15153"/>
                  </a:lnTo>
                  <a:lnTo>
                    <a:pt x="15701" y="15579"/>
                  </a:lnTo>
                  <a:lnTo>
                    <a:pt x="15888" y="16405"/>
                  </a:lnTo>
                  <a:lnTo>
                    <a:pt x="14916" y="19973"/>
                  </a:lnTo>
                  <a:lnTo>
                    <a:pt x="14692" y="19973"/>
                  </a:lnTo>
                  <a:lnTo>
                    <a:pt x="13944" y="19281"/>
                  </a:lnTo>
                  <a:lnTo>
                    <a:pt x="14318" y="18189"/>
                  </a:lnTo>
                  <a:lnTo>
                    <a:pt x="13159" y="17763"/>
                  </a:lnTo>
                  <a:lnTo>
                    <a:pt x="11850" y="17497"/>
                  </a:lnTo>
                  <a:lnTo>
                    <a:pt x="10879" y="18029"/>
                  </a:lnTo>
                  <a:lnTo>
                    <a:pt x="9869" y="18029"/>
                  </a:lnTo>
                  <a:lnTo>
                    <a:pt x="9308" y="17097"/>
                  </a:lnTo>
                  <a:lnTo>
                    <a:pt x="7738" y="16272"/>
                  </a:lnTo>
                  <a:lnTo>
                    <a:pt x="6804" y="15313"/>
                  </a:lnTo>
                  <a:lnTo>
                    <a:pt x="5832" y="15153"/>
                  </a:lnTo>
                  <a:lnTo>
                    <a:pt x="5234" y="14887"/>
                  </a:lnTo>
                  <a:lnTo>
                    <a:pt x="4299" y="14594"/>
                  </a:lnTo>
                  <a:lnTo>
                    <a:pt x="3140" y="14594"/>
                  </a:lnTo>
                  <a:lnTo>
                    <a:pt x="2131" y="14061"/>
                  </a:lnTo>
                  <a:lnTo>
                    <a:pt x="224" y="13395"/>
                  </a:lnTo>
                  <a:lnTo>
                    <a:pt x="0" y="12969"/>
                  </a:lnTo>
                  <a:lnTo>
                    <a:pt x="598" y="11984"/>
                  </a:lnTo>
                  <a:lnTo>
                    <a:pt x="2542" y="11158"/>
                  </a:lnTo>
                  <a:lnTo>
                    <a:pt x="2692" y="10466"/>
                  </a:lnTo>
                  <a:lnTo>
                    <a:pt x="2542" y="10067"/>
                  </a:lnTo>
                  <a:lnTo>
                    <a:pt x="2692" y="9374"/>
                  </a:lnTo>
                  <a:lnTo>
                    <a:pt x="2542" y="8389"/>
                  </a:lnTo>
                  <a:lnTo>
                    <a:pt x="2692" y="7590"/>
                  </a:lnTo>
                  <a:lnTo>
                    <a:pt x="2542" y="7190"/>
                  </a:lnTo>
                  <a:lnTo>
                    <a:pt x="1757" y="6471"/>
                  </a:lnTo>
                  <a:lnTo>
                    <a:pt x="2131" y="5939"/>
                  </a:lnTo>
                  <a:lnTo>
                    <a:pt x="2542" y="6205"/>
                  </a:lnTo>
                  <a:lnTo>
                    <a:pt x="3140" y="5513"/>
                  </a:lnTo>
                  <a:lnTo>
                    <a:pt x="3140" y="468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14" name="Freeform 39">
              <a:extLst>
                <a:ext uri="{FF2B5EF4-FFF2-40B4-BE49-F238E27FC236}">
                  <a16:creationId xmlns:a16="http://schemas.microsoft.com/office/drawing/2014/main" id="{04F22895-20EA-C840-A0B3-E808CC041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775" y="4123815"/>
              <a:ext cx="255781" cy="92401"/>
            </a:xfrm>
            <a:custGeom>
              <a:avLst/>
              <a:gdLst>
                <a:gd name="T0" fmla="*/ 13222 w 20000"/>
                <a:gd name="T1" fmla="*/ 19884 h 20000"/>
                <a:gd name="T2" fmla="*/ 14310 w 20000"/>
                <a:gd name="T3" fmla="*/ 15581 h 20000"/>
                <a:gd name="T4" fmla="*/ 12134 w 20000"/>
                <a:gd name="T5" fmla="*/ 13953 h 20000"/>
                <a:gd name="T6" fmla="*/ 11464 w 20000"/>
                <a:gd name="T7" fmla="*/ 8953 h 20000"/>
                <a:gd name="T8" fmla="*/ 9079 w 20000"/>
                <a:gd name="T9" fmla="*/ 8953 h 20000"/>
                <a:gd name="T10" fmla="*/ 5649 w 20000"/>
                <a:gd name="T11" fmla="*/ 4767 h 20000"/>
                <a:gd name="T12" fmla="*/ 6276 w 20000"/>
                <a:gd name="T13" fmla="*/ 4186 h 20000"/>
                <a:gd name="T14" fmla="*/ 4100 w 20000"/>
                <a:gd name="T15" fmla="*/ 3023 h 20000"/>
                <a:gd name="T16" fmla="*/ 2385 w 20000"/>
                <a:gd name="T17" fmla="*/ 7093 h 20000"/>
                <a:gd name="T18" fmla="*/ 0 w 20000"/>
                <a:gd name="T19" fmla="*/ 7093 h 20000"/>
                <a:gd name="T20" fmla="*/ 1297 w 20000"/>
                <a:gd name="T21" fmla="*/ 4767 h 20000"/>
                <a:gd name="T22" fmla="*/ 2845 w 20000"/>
                <a:gd name="T23" fmla="*/ 2326 h 20000"/>
                <a:gd name="T24" fmla="*/ 5230 w 20000"/>
                <a:gd name="T25" fmla="*/ 0 h 20000"/>
                <a:gd name="T26" fmla="*/ 7364 w 20000"/>
                <a:gd name="T27" fmla="*/ 0 h 20000"/>
                <a:gd name="T28" fmla="*/ 9749 w 20000"/>
                <a:gd name="T29" fmla="*/ 2326 h 20000"/>
                <a:gd name="T30" fmla="*/ 12134 w 20000"/>
                <a:gd name="T31" fmla="*/ 5930 h 20000"/>
                <a:gd name="T32" fmla="*/ 14310 w 20000"/>
                <a:gd name="T33" fmla="*/ 8953 h 20000"/>
                <a:gd name="T34" fmla="*/ 17113 w 20000"/>
                <a:gd name="T35" fmla="*/ 12558 h 20000"/>
                <a:gd name="T36" fmla="*/ 16695 w 20000"/>
                <a:gd name="T37" fmla="*/ 15116 h 20000"/>
                <a:gd name="T38" fmla="*/ 18410 w 20000"/>
                <a:gd name="T39" fmla="*/ 15581 h 20000"/>
                <a:gd name="T40" fmla="*/ 19958 w 20000"/>
                <a:gd name="T41" fmla="*/ 17442 h 20000"/>
                <a:gd name="T42" fmla="*/ 13222 w 20000"/>
                <a:gd name="T43" fmla="*/ 1988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00" h="20000">
                  <a:moveTo>
                    <a:pt x="13222" y="19884"/>
                  </a:moveTo>
                  <a:lnTo>
                    <a:pt x="14310" y="15581"/>
                  </a:lnTo>
                  <a:lnTo>
                    <a:pt x="12134" y="13953"/>
                  </a:lnTo>
                  <a:lnTo>
                    <a:pt x="11464" y="8953"/>
                  </a:lnTo>
                  <a:lnTo>
                    <a:pt x="9079" y="8953"/>
                  </a:lnTo>
                  <a:lnTo>
                    <a:pt x="5649" y="4767"/>
                  </a:lnTo>
                  <a:lnTo>
                    <a:pt x="6276" y="4186"/>
                  </a:lnTo>
                  <a:lnTo>
                    <a:pt x="4100" y="3023"/>
                  </a:lnTo>
                  <a:lnTo>
                    <a:pt x="2385" y="7093"/>
                  </a:lnTo>
                  <a:lnTo>
                    <a:pt x="0" y="7093"/>
                  </a:lnTo>
                  <a:lnTo>
                    <a:pt x="1297" y="4767"/>
                  </a:lnTo>
                  <a:lnTo>
                    <a:pt x="2845" y="2326"/>
                  </a:lnTo>
                  <a:lnTo>
                    <a:pt x="5230" y="0"/>
                  </a:lnTo>
                  <a:lnTo>
                    <a:pt x="7364" y="0"/>
                  </a:lnTo>
                  <a:lnTo>
                    <a:pt x="9749" y="2326"/>
                  </a:lnTo>
                  <a:lnTo>
                    <a:pt x="12134" y="5930"/>
                  </a:lnTo>
                  <a:lnTo>
                    <a:pt x="14310" y="8953"/>
                  </a:lnTo>
                  <a:lnTo>
                    <a:pt x="17113" y="12558"/>
                  </a:lnTo>
                  <a:lnTo>
                    <a:pt x="16695" y="15116"/>
                  </a:lnTo>
                  <a:lnTo>
                    <a:pt x="18410" y="15581"/>
                  </a:lnTo>
                  <a:lnTo>
                    <a:pt x="19958" y="17442"/>
                  </a:lnTo>
                  <a:lnTo>
                    <a:pt x="13222" y="1988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15" name="Freeform 38">
              <a:extLst>
                <a:ext uri="{FF2B5EF4-FFF2-40B4-BE49-F238E27FC236}">
                  <a16:creationId xmlns:a16="http://schemas.microsoft.com/office/drawing/2014/main" id="{0B6C5DC2-86E7-9246-A9FA-405D71F59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002" y="3830539"/>
              <a:ext cx="669581" cy="510217"/>
            </a:xfrm>
            <a:custGeom>
              <a:avLst/>
              <a:gdLst>
                <a:gd name="T0" fmla="*/ 1584 w 20000"/>
                <a:gd name="T1" fmla="*/ 0 h 20000"/>
                <a:gd name="T2" fmla="*/ 4160 w 20000"/>
                <a:gd name="T3" fmla="*/ 1721 h 20000"/>
                <a:gd name="T4" fmla="*/ 6144 w 20000"/>
                <a:gd name="T5" fmla="*/ 1406 h 20000"/>
                <a:gd name="T6" fmla="*/ 8304 w 20000"/>
                <a:gd name="T7" fmla="*/ 2917 h 20000"/>
                <a:gd name="T8" fmla="*/ 9360 w 20000"/>
                <a:gd name="T9" fmla="*/ 4659 h 20000"/>
                <a:gd name="T10" fmla="*/ 10704 w 20000"/>
                <a:gd name="T11" fmla="*/ 4113 h 20000"/>
                <a:gd name="T12" fmla="*/ 11616 w 20000"/>
                <a:gd name="T13" fmla="*/ 6401 h 20000"/>
                <a:gd name="T14" fmla="*/ 12848 w 20000"/>
                <a:gd name="T15" fmla="*/ 8227 h 20000"/>
                <a:gd name="T16" fmla="*/ 13024 w 20000"/>
                <a:gd name="T17" fmla="*/ 8688 h 20000"/>
                <a:gd name="T18" fmla="*/ 12592 w 20000"/>
                <a:gd name="T19" fmla="*/ 9759 h 20000"/>
                <a:gd name="T20" fmla="*/ 12272 w 20000"/>
                <a:gd name="T21" fmla="*/ 12046 h 20000"/>
                <a:gd name="T22" fmla="*/ 12272 w 20000"/>
                <a:gd name="T23" fmla="*/ 12802 h 20000"/>
                <a:gd name="T24" fmla="*/ 13024 w 20000"/>
                <a:gd name="T25" fmla="*/ 14648 h 20000"/>
                <a:gd name="T26" fmla="*/ 13936 w 20000"/>
                <a:gd name="T27" fmla="*/ 16076 h 20000"/>
                <a:gd name="T28" fmla="*/ 15408 w 20000"/>
                <a:gd name="T29" fmla="*/ 16285 h 20000"/>
                <a:gd name="T30" fmla="*/ 17008 w 20000"/>
                <a:gd name="T31" fmla="*/ 15425 h 20000"/>
                <a:gd name="T32" fmla="*/ 17504 w 20000"/>
                <a:gd name="T33" fmla="*/ 13788 h 20000"/>
                <a:gd name="T34" fmla="*/ 18576 w 20000"/>
                <a:gd name="T35" fmla="*/ 13116 h 20000"/>
                <a:gd name="T36" fmla="*/ 19984 w 20000"/>
                <a:gd name="T37" fmla="*/ 13116 h 20000"/>
                <a:gd name="T38" fmla="*/ 19568 w 20000"/>
                <a:gd name="T39" fmla="*/ 14544 h 20000"/>
                <a:gd name="T40" fmla="*/ 19392 w 20000"/>
                <a:gd name="T41" fmla="*/ 15215 h 20000"/>
                <a:gd name="T42" fmla="*/ 18912 w 20000"/>
                <a:gd name="T43" fmla="*/ 15950 h 20000"/>
                <a:gd name="T44" fmla="*/ 18480 w 20000"/>
                <a:gd name="T45" fmla="*/ 16285 h 20000"/>
                <a:gd name="T46" fmla="*/ 16832 w 20000"/>
                <a:gd name="T47" fmla="*/ 16810 h 20000"/>
                <a:gd name="T48" fmla="*/ 17168 w 20000"/>
                <a:gd name="T49" fmla="*/ 18237 h 20000"/>
                <a:gd name="T50" fmla="*/ 16160 w 20000"/>
                <a:gd name="T51" fmla="*/ 18552 h 20000"/>
                <a:gd name="T52" fmla="*/ 15920 w 20000"/>
                <a:gd name="T53" fmla="*/ 19643 h 20000"/>
                <a:gd name="T54" fmla="*/ 15248 w 20000"/>
                <a:gd name="T55" fmla="*/ 19203 h 20000"/>
                <a:gd name="T56" fmla="*/ 13760 w 20000"/>
                <a:gd name="T57" fmla="*/ 18552 h 20000"/>
                <a:gd name="T58" fmla="*/ 11280 w 20000"/>
                <a:gd name="T59" fmla="*/ 18006 h 20000"/>
                <a:gd name="T60" fmla="*/ 8960 w 20000"/>
                <a:gd name="T61" fmla="*/ 16600 h 20000"/>
                <a:gd name="T62" fmla="*/ 7040 w 20000"/>
                <a:gd name="T63" fmla="*/ 15425 h 20000"/>
                <a:gd name="T64" fmla="*/ 6800 w 20000"/>
                <a:gd name="T65" fmla="*/ 14019 h 20000"/>
                <a:gd name="T66" fmla="*/ 6976 w 20000"/>
                <a:gd name="T67" fmla="*/ 13116 h 20000"/>
                <a:gd name="T68" fmla="*/ 6304 w 20000"/>
                <a:gd name="T69" fmla="*/ 10850 h 20000"/>
                <a:gd name="T70" fmla="*/ 4384 w 20000"/>
                <a:gd name="T71" fmla="*/ 8017 h 20000"/>
                <a:gd name="T72" fmla="*/ 4560 w 20000"/>
                <a:gd name="T73" fmla="*/ 6946 h 20000"/>
                <a:gd name="T74" fmla="*/ 3904 w 20000"/>
                <a:gd name="T75" fmla="*/ 5750 h 20000"/>
                <a:gd name="T76" fmla="*/ 3232 w 20000"/>
                <a:gd name="T77" fmla="*/ 4890 h 20000"/>
                <a:gd name="T78" fmla="*/ 2656 w 20000"/>
                <a:gd name="T79" fmla="*/ 2057 h 20000"/>
                <a:gd name="T80" fmla="*/ 1344 w 20000"/>
                <a:gd name="T81" fmla="*/ 2917 h 20000"/>
                <a:gd name="T82" fmla="*/ 2240 w 20000"/>
                <a:gd name="T83" fmla="*/ 4974 h 20000"/>
                <a:gd name="T84" fmla="*/ 2496 w 20000"/>
                <a:gd name="T85" fmla="*/ 5960 h 20000"/>
                <a:gd name="T86" fmla="*/ 2912 w 20000"/>
                <a:gd name="T87" fmla="*/ 6611 h 20000"/>
                <a:gd name="T88" fmla="*/ 3728 w 20000"/>
                <a:gd name="T89" fmla="*/ 9654 h 20000"/>
                <a:gd name="T90" fmla="*/ 3984 w 20000"/>
                <a:gd name="T91" fmla="*/ 10976 h 20000"/>
                <a:gd name="T92" fmla="*/ 3472 w 20000"/>
                <a:gd name="T93" fmla="*/ 10640 h 20000"/>
                <a:gd name="T94" fmla="*/ 2416 w 20000"/>
                <a:gd name="T95" fmla="*/ 7492 h 20000"/>
                <a:gd name="T96" fmla="*/ 1584 w 20000"/>
                <a:gd name="T97" fmla="*/ 6821 h 20000"/>
                <a:gd name="T98" fmla="*/ 1344 w 20000"/>
                <a:gd name="T99" fmla="*/ 5750 h 20000"/>
                <a:gd name="T100" fmla="*/ 912 w 20000"/>
                <a:gd name="T101" fmla="*/ 3799 h 20000"/>
                <a:gd name="T102" fmla="*/ 256 w 20000"/>
                <a:gd name="T103" fmla="*/ 140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000" h="20000">
                  <a:moveTo>
                    <a:pt x="0" y="84"/>
                  </a:moveTo>
                  <a:lnTo>
                    <a:pt x="1584" y="0"/>
                  </a:lnTo>
                  <a:lnTo>
                    <a:pt x="1584" y="336"/>
                  </a:lnTo>
                  <a:lnTo>
                    <a:pt x="4160" y="1721"/>
                  </a:lnTo>
                  <a:lnTo>
                    <a:pt x="6144" y="1847"/>
                  </a:lnTo>
                  <a:lnTo>
                    <a:pt x="6144" y="1406"/>
                  </a:lnTo>
                  <a:lnTo>
                    <a:pt x="7392" y="1406"/>
                  </a:lnTo>
                  <a:lnTo>
                    <a:pt x="8304" y="2917"/>
                  </a:lnTo>
                  <a:lnTo>
                    <a:pt x="8464" y="4008"/>
                  </a:lnTo>
                  <a:lnTo>
                    <a:pt x="9360" y="4659"/>
                  </a:lnTo>
                  <a:lnTo>
                    <a:pt x="10032" y="3799"/>
                  </a:lnTo>
                  <a:lnTo>
                    <a:pt x="10704" y="4113"/>
                  </a:lnTo>
                  <a:lnTo>
                    <a:pt x="11280" y="5750"/>
                  </a:lnTo>
                  <a:lnTo>
                    <a:pt x="11616" y="6401"/>
                  </a:lnTo>
                  <a:lnTo>
                    <a:pt x="11776" y="7492"/>
                  </a:lnTo>
                  <a:lnTo>
                    <a:pt x="12848" y="8227"/>
                  </a:lnTo>
                  <a:lnTo>
                    <a:pt x="13088" y="8017"/>
                  </a:lnTo>
                  <a:lnTo>
                    <a:pt x="13024" y="8688"/>
                  </a:lnTo>
                  <a:lnTo>
                    <a:pt x="12688" y="8898"/>
                  </a:lnTo>
                  <a:lnTo>
                    <a:pt x="12592" y="9759"/>
                  </a:lnTo>
                  <a:lnTo>
                    <a:pt x="12432" y="10850"/>
                  </a:lnTo>
                  <a:lnTo>
                    <a:pt x="12272" y="12046"/>
                  </a:lnTo>
                  <a:lnTo>
                    <a:pt x="12592" y="12907"/>
                  </a:lnTo>
                  <a:lnTo>
                    <a:pt x="12272" y="12802"/>
                  </a:lnTo>
                  <a:lnTo>
                    <a:pt x="12592" y="13683"/>
                  </a:lnTo>
                  <a:lnTo>
                    <a:pt x="13024" y="14648"/>
                  </a:lnTo>
                  <a:lnTo>
                    <a:pt x="13280" y="15740"/>
                  </a:lnTo>
                  <a:lnTo>
                    <a:pt x="13936" y="16076"/>
                  </a:lnTo>
                  <a:lnTo>
                    <a:pt x="14352" y="16495"/>
                  </a:lnTo>
                  <a:lnTo>
                    <a:pt x="15408" y="16285"/>
                  </a:lnTo>
                  <a:lnTo>
                    <a:pt x="16096" y="15950"/>
                  </a:lnTo>
                  <a:lnTo>
                    <a:pt x="17008" y="15425"/>
                  </a:lnTo>
                  <a:lnTo>
                    <a:pt x="17248" y="14879"/>
                  </a:lnTo>
                  <a:lnTo>
                    <a:pt x="17504" y="13788"/>
                  </a:lnTo>
                  <a:lnTo>
                    <a:pt x="17824" y="13452"/>
                  </a:lnTo>
                  <a:lnTo>
                    <a:pt x="18576" y="13116"/>
                  </a:lnTo>
                  <a:lnTo>
                    <a:pt x="19136" y="12907"/>
                  </a:lnTo>
                  <a:lnTo>
                    <a:pt x="19984" y="13116"/>
                  </a:lnTo>
                  <a:lnTo>
                    <a:pt x="19984" y="13788"/>
                  </a:lnTo>
                  <a:lnTo>
                    <a:pt x="19568" y="14544"/>
                  </a:lnTo>
                  <a:lnTo>
                    <a:pt x="19136" y="15089"/>
                  </a:lnTo>
                  <a:lnTo>
                    <a:pt x="19392" y="15215"/>
                  </a:lnTo>
                  <a:lnTo>
                    <a:pt x="19136" y="16285"/>
                  </a:lnTo>
                  <a:lnTo>
                    <a:pt x="18912" y="15950"/>
                  </a:lnTo>
                  <a:lnTo>
                    <a:pt x="18736" y="16285"/>
                  </a:lnTo>
                  <a:lnTo>
                    <a:pt x="18480" y="16285"/>
                  </a:lnTo>
                  <a:lnTo>
                    <a:pt x="18080" y="16810"/>
                  </a:lnTo>
                  <a:lnTo>
                    <a:pt x="16832" y="16810"/>
                  </a:lnTo>
                  <a:lnTo>
                    <a:pt x="16576" y="17482"/>
                  </a:lnTo>
                  <a:lnTo>
                    <a:pt x="17168" y="18237"/>
                  </a:lnTo>
                  <a:lnTo>
                    <a:pt x="17008" y="18552"/>
                  </a:lnTo>
                  <a:lnTo>
                    <a:pt x="16160" y="18552"/>
                  </a:lnTo>
                  <a:lnTo>
                    <a:pt x="15760" y="19203"/>
                  </a:lnTo>
                  <a:lnTo>
                    <a:pt x="15920" y="19643"/>
                  </a:lnTo>
                  <a:lnTo>
                    <a:pt x="15664" y="19979"/>
                  </a:lnTo>
                  <a:lnTo>
                    <a:pt x="15248" y="19203"/>
                  </a:lnTo>
                  <a:lnTo>
                    <a:pt x="14352" y="18552"/>
                  </a:lnTo>
                  <a:lnTo>
                    <a:pt x="13760" y="18552"/>
                  </a:lnTo>
                  <a:lnTo>
                    <a:pt x="12688" y="19119"/>
                  </a:lnTo>
                  <a:lnTo>
                    <a:pt x="11280" y="18006"/>
                  </a:lnTo>
                  <a:lnTo>
                    <a:pt x="10032" y="17482"/>
                  </a:lnTo>
                  <a:lnTo>
                    <a:pt x="8960" y="16600"/>
                  </a:lnTo>
                  <a:lnTo>
                    <a:pt x="8048" y="16285"/>
                  </a:lnTo>
                  <a:lnTo>
                    <a:pt x="7040" y="15425"/>
                  </a:lnTo>
                  <a:lnTo>
                    <a:pt x="6544" y="14229"/>
                  </a:lnTo>
                  <a:lnTo>
                    <a:pt x="6800" y="14019"/>
                  </a:lnTo>
                  <a:lnTo>
                    <a:pt x="6800" y="13452"/>
                  </a:lnTo>
                  <a:lnTo>
                    <a:pt x="6976" y="13116"/>
                  </a:lnTo>
                  <a:lnTo>
                    <a:pt x="6720" y="12046"/>
                  </a:lnTo>
                  <a:lnTo>
                    <a:pt x="6304" y="10850"/>
                  </a:lnTo>
                  <a:lnTo>
                    <a:pt x="5632" y="9654"/>
                  </a:lnTo>
                  <a:lnTo>
                    <a:pt x="4384" y="8017"/>
                  </a:lnTo>
                  <a:lnTo>
                    <a:pt x="4640" y="7492"/>
                  </a:lnTo>
                  <a:lnTo>
                    <a:pt x="4560" y="6946"/>
                  </a:lnTo>
                  <a:lnTo>
                    <a:pt x="3904" y="6296"/>
                  </a:lnTo>
                  <a:lnTo>
                    <a:pt x="3904" y="5750"/>
                  </a:lnTo>
                  <a:lnTo>
                    <a:pt x="3568" y="5750"/>
                  </a:lnTo>
                  <a:lnTo>
                    <a:pt x="3232" y="4890"/>
                  </a:lnTo>
                  <a:lnTo>
                    <a:pt x="2656" y="3463"/>
                  </a:lnTo>
                  <a:lnTo>
                    <a:pt x="2656" y="2057"/>
                  </a:lnTo>
                  <a:lnTo>
                    <a:pt x="1504" y="965"/>
                  </a:lnTo>
                  <a:lnTo>
                    <a:pt x="1344" y="2917"/>
                  </a:lnTo>
                  <a:lnTo>
                    <a:pt x="1824" y="3799"/>
                  </a:lnTo>
                  <a:lnTo>
                    <a:pt x="2240" y="4974"/>
                  </a:lnTo>
                  <a:lnTo>
                    <a:pt x="2240" y="5519"/>
                  </a:lnTo>
                  <a:lnTo>
                    <a:pt x="2496" y="5960"/>
                  </a:lnTo>
                  <a:lnTo>
                    <a:pt x="2912" y="7156"/>
                  </a:lnTo>
                  <a:lnTo>
                    <a:pt x="2912" y="6611"/>
                  </a:lnTo>
                  <a:lnTo>
                    <a:pt x="3472" y="8898"/>
                  </a:lnTo>
                  <a:lnTo>
                    <a:pt x="3728" y="9654"/>
                  </a:lnTo>
                  <a:lnTo>
                    <a:pt x="3904" y="10073"/>
                  </a:lnTo>
                  <a:lnTo>
                    <a:pt x="3984" y="10976"/>
                  </a:lnTo>
                  <a:lnTo>
                    <a:pt x="3728" y="11396"/>
                  </a:lnTo>
                  <a:lnTo>
                    <a:pt x="3472" y="10640"/>
                  </a:lnTo>
                  <a:lnTo>
                    <a:pt x="2240" y="8898"/>
                  </a:lnTo>
                  <a:lnTo>
                    <a:pt x="2416" y="7492"/>
                  </a:lnTo>
                  <a:lnTo>
                    <a:pt x="1824" y="6611"/>
                  </a:lnTo>
                  <a:lnTo>
                    <a:pt x="1584" y="6821"/>
                  </a:lnTo>
                  <a:lnTo>
                    <a:pt x="752" y="5519"/>
                  </a:lnTo>
                  <a:lnTo>
                    <a:pt x="1344" y="5750"/>
                  </a:lnTo>
                  <a:lnTo>
                    <a:pt x="1504" y="4890"/>
                  </a:lnTo>
                  <a:lnTo>
                    <a:pt x="912" y="3799"/>
                  </a:lnTo>
                  <a:lnTo>
                    <a:pt x="496" y="3127"/>
                  </a:lnTo>
                  <a:lnTo>
                    <a:pt x="256" y="1406"/>
                  </a:lnTo>
                  <a:lnTo>
                    <a:pt x="0" y="8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16" name="Freeform 37">
              <a:extLst>
                <a:ext uri="{FF2B5EF4-FFF2-40B4-BE49-F238E27FC236}">
                  <a16:creationId xmlns:a16="http://schemas.microsoft.com/office/drawing/2014/main" id="{77FB0884-E6E2-6C4E-AB8D-9C96A8BB2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426" y="4331382"/>
              <a:ext cx="105795" cy="105793"/>
            </a:xfrm>
            <a:custGeom>
              <a:avLst/>
              <a:gdLst>
                <a:gd name="T0" fmla="*/ 1421 w 20000"/>
                <a:gd name="T1" fmla="*/ 8934 h 20000"/>
                <a:gd name="T2" fmla="*/ 3046 w 20000"/>
                <a:gd name="T3" fmla="*/ 8934 h 20000"/>
                <a:gd name="T4" fmla="*/ 5787 w 20000"/>
                <a:gd name="T5" fmla="*/ 5787 h 20000"/>
                <a:gd name="T6" fmla="*/ 8832 w 20000"/>
                <a:gd name="T7" fmla="*/ 4772 h 20000"/>
                <a:gd name="T8" fmla="*/ 11574 w 20000"/>
                <a:gd name="T9" fmla="*/ 2030 h 20000"/>
                <a:gd name="T10" fmla="*/ 12589 w 20000"/>
                <a:gd name="T11" fmla="*/ 609 h 20000"/>
                <a:gd name="T12" fmla="*/ 14112 w 20000"/>
                <a:gd name="T13" fmla="*/ 2030 h 20000"/>
                <a:gd name="T14" fmla="*/ 19898 w 20000"/>
                <a:gd name="T15" fmla="*/ 0 h 20000"/>
                <a:gd name="T16" fmla="*/ 19898 w 20000"/>
                <a:gd name="T17" fmla="*/ 2030 h 20000"/>
                <a:gd name="T18" fmla="*/ 19289 w 20000"/>
                <a:gd name="T19" fmla="*/ 4772 h 20000"/>
                <a:gd name="T20" fmla="*/ 18274 w 20000"/>
                <a:gd name="T21" fmla="*/ 8325 h 20000"/>
                <a:gd name="T22" fmla="*/ 17766 w 20000"/>
                <a:gd name="T23" fmla="*/ 12589 h 20000"/>
                <a:gd name="T24" fmla="*/ 17766 w 20000"/>
                <a:gd name="T25" fmla="*/ 16751 h 20000"/>
                <a:gd name="T26" fmla="*/ 17766 w 20000"/>
                <a:gd name="T27" fmla="*/ 19898 h 20000"/>
                <a:gd name="T28" fmla="*/ 15127 w 20000"/>
                <a:gd name="T29" fmla="*/ 19898 h 20000"/>
                <a:gd name="T30" fmla="*/ 12589 w 20000"/>
                <a:gd name="T31" fmla="*/ 18274 h 20000"/>
                <a:gd name="T32" fmla="*/ 9949 w 20000"/>
                <a:gd name="T33" fmla="*/ 15228 h 20000"/>
                <a:gd name="T34" fmla="*/ 7310 w 20000"/>
                <a:gd name="T35" fmla="*/ 14112 h 20000"/>
                <a:gd name="T36" fmla="*/ 8832 w 20000"/>
                <a:gd name="T37" fmla="*/ 18274 h 20000"/>
                <a:gd name="T38" fmla="*/ 7310 w 20000"/>
                <a:gd name="T39" fmla="*/ 18274 h 20000"/>
                <a:gd name="T40" fmla="*/ 5787 w 20000"/>
                <a:gd name="T41" fmla="*/ 15736 h 20000"/>
                <a:gd name="T42" fmla="*/ 3046 w 20000"/>
                <a:gd name="T43" fmla="*/ 13096 h 20000"/>
                <a:gd name="T44" fmla="*/ 0 w 20000"/>
                <a:gd name="T45" fmla="*/ 8934 h 20000"/>
                <a:gd name="T46" fmla="*/ 1421 w 20000"/>
                <a:gd name="T47" fmla="*/ 893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000" h="20000">
                  <a:moveTo>
                    <a:pt x="1421" y="8934"/>
                  </a:moveTo>
                  <a:lnTo>
                    <a:pt x="3046" y="8934"/>
                  </a:lnTo>
                  <a:lnTo>
                    <a:pt x="5787" y="5787"/>
                  </a:lnTo>
                  <a:lnTo>
                    <a:pt x="8832" y="4772"/>
                  </a:lnTo>
                  <a:lnTo>
                    <a:pt x="11574" y="2030"/>
                  </a:lnTo>
                  <a:lnTo>
                    <a:pt x="12589" y="609"/>
                  </a:lnTo>
                  <a:lnTo>
                    <a:pt x="14112" y="2030"/>
                  </a:lnTo>
                  <a:lnTo>
                    <a:pt x="19898" y="0"/>
                  </a:lnTo>
                  <a:lnTo>
                    <a:pt x="19898" y="2030"/>
                  </a:lnTo>
                  <a:lnTo>
                    <a:pt x="19289" y="4772"/>
                  </a:lnTo>
                  <a:lnTo>
                    <a:pt x="18274" y="8325"/>
                  </a:lnTo>
                  <a:lnTo>
                    <a:pt x="17766" y="12589"/>
                  </a:lnTo>
                  <a:lnTo>
                    <a:pt x="17766" y="16751"/>
                  </a:lnTo>
                  <a:lnTo>
                    <a:pt x="17766" y="19898"/>
                  </a:lnTo>
                  <a:lnTo>
                    <a:pt x="15127" y="19898"/>
                  </a:lnTo>
                  <a:lnTo>
                    <a:pt x="12589" y="18274"/>
                  </a:lnTo>
                  <a:lnTo>
                    <a:pt x="9949" y="15228"/>
                  </a:lnTo>
                  <a:lnTo>
                    <a:pt x="7310" y="14112"/>
                  </a:lnTo>
                  <a:lnTo>
                    <a:pt x="8832" y="18274"/>
                  </a:lnTo>
                  <a:lnTo>
                    <a:pt x="7310" y="18274"/>
                  </a:lnTo>
                  <a:lnTo>
                    <a:pt x="5787" y="15736"/>
                  </a:lnTo>
                  <a:lnTo>
                    <a:pt x="3046" y="13096"/>
                  </a:lnTo>
                  <a:lnTo>
                    <a:pt x="0" y="8934"/>
                  </a:lnTo>
                  <a:lnTo>
                    <a:pt x="1421" y="893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17" name="Freeform 36">
              <a:extLst>
                <a:ext uri="{FF2B5EF4-FFF2-40B4-BE49-F238E27FC236}">
                  <a16:creationId xmlns:a16="http://schemas.microsoft.com/office/drawing/2014/main" id="{59FC1A10-77B0-9248-B203-6E29C6C4D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879" y="4470653"/>
              <a:ext cx="136596" cy="58922"/>
            </a:xfrm>
            <a:custGeom>
              <a:avLst/>
              <a:gdLst>
                <a:gd name="T0" fmla="*/ 2039 w 20000"/>
                <a:gd name="T1" fmla="*/ 0 h 20000"/>
                <a:gd name="T2" fmla="*/ 2902 w 20000"/>
                <a:gd name="T3" fmla="*/ 2936 h 20000"/>
                <a:gd name="T4" fmla="*/ 4000 w 20000"/>
                <a:gd name="T5" fmla="*/ 2936 h 20000"/>
                <a:gd name="T6" fmla="*/ 6118 w 20000"/>
                <a:gd name="T7" fmla="*/ 5688 h 20000"/>
                <a:gd name="T8" fmla="*/ 9333 w 20000"/>
                <a:gd name="T9" fmla="*/ 2936 h 20000"/>
                <a:gd name="T10" fmla="*/ 11373 w 20000"/>
                <a:gd name="T11" fmla="*/ 0 h 20000"/>
                <a:gd name="T12" fmla="*/ 15451 w 20000"/>
                <a:gd name="T13" fmla="*/ 1101 h 20000"/>
                <a:gd name="T14" fmla="*/ 18667 w 20000"/>
                <a:gd name="T15" fmla="*/ 5688 h 20000"/>
                <a:gd name="T16" fmla="*/ 19922 w 20000"/>
                <a:gd name="T17" fmla="*/ 7523 h 20000"/>
                <a:gd name="T18" fmla="*/ 19922 w 20000"/>
                <a:gd name="T19" fmla="*/ 13211 h 20000"/>
                <a:gd name="T20" fmla="*/ 18667 w 20000"/>
                <a:gd name="T21" fmla="*/ 17982 h 20000"/>
                <a:gd name="T22" fmla="*/ 17804 w 20000"/>
                <a:gd name="T23" fmla="*/ 16147 h 20000"/>
                <a:gd name="T24" fmla="*/ 17020 w 20000"/>
                <a:gd name="T25" fmla="*/ 19817 h 20000"/>
                <a:gd name="T26" fmla="*/ 15843 w 20000"/>
                <a:gd name="T27" fmla="*/ 12294 h 20000"/>
                <a:gd name="T28" fmla="*/ 16706 w 20000"/>
                <a:gd name="T29" fmla="*/ 8624 h 20000"/>
                <a:gd name="T30" fmla="*/ 15451 w 20000"/>
                <a:gd name="T31" fmla="*/ 8624 h 20000"/>
                <a:gd name="T32" fmla="*/ 13804 w 20000"/>
                <a:gd name="T33" fmla="*/ 5688 h 20000"/>
                <a:gd name="T34" fmla="*/ 12157 w 20000"/>
                <a:gd name="T35" fmla="*/ 5688 h 20000"/>
                <a:gd name="T36" fmla="*/ 8549 w 20000"/>
                <a:gd name="T37" fmla="*/ 12294 h 20000"/>
                <a:gd name="T38" fmla="*/ 10118 w 20000"/>
                <a:gd name="T39" fmla="*/ 17982 h 20000"/>
                <a:gd name="T40" fmla="*/ 7373 w 20000"/>
                <a:gd name="T41" fmla="*/ 19817 h 20000"/>
                <a:gd name="T42" fmla="*/ 6118 w 20000"/>
                <a:gd name="T43" fmla="*/ 15046 h 20000"/>
                <a:gd name="T44" fmla="*/ 5255 w 20000"/>
                <a:gd name="T45" fmla="*/ 15046 h 20000"/>
                <a:gd name="T46" fmla="*/ 3686 w 20000"/>
                <a:gd name="T47" fmla="*/ 12294 h 20000"/>
                <a:gd name="T48" fmla="*/ 784 w 20000"/>
                <a:gd name="T49" fmla="*/ 10459 h 20000"/>
                <a:gd name="T50" fmla="*/ 0 w 20000"/>
                <a:gd name="T51" fmla="*/ 7523 h 20000"/>
                <a:gd name="T52" fmla="*/ 0 w 20000"/>
                <a:gd name="T53" fmla="*/ 5688 h 20000"/>
                <a:gd name="T54" fmla="*/ 784 w 20000"/>
                <a:gd name="T55" fmla="*/ 0 h 20000"/>
                <a:gd name="T56" fmla="*/ 2039 w 20000"/>
                <a:gd name="T57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000" h="20000">
                  <a:moveTo>
                    <a:pt x="2039" y="0"/>
                  </a:moveTo>
                  <a:lnTo>
                    <a:pt x="2902" y="2936"/>
                  </a:lnTo>
                  <a:lnTo>
                    <a:pt x="4000" y="2936"/>
                  </a:lnTo>
                  <a:lnTo>
                    <a:pt x="6118" y="5688"/>
                  </a:lnTo>
                  <a:lnTo>
                    <a:pt x="9333" y="2936"/>
                  </a:lnTo>
                  <a:lnTo>
                    <a:pt x="11373" y="0"/>
                  </a:lnTo>
                  <a:lnTo>
                    <a:pt x="15451" y="1101"/>
                  </a:lnTo>
                  <a:lnTo>
                    <a:pt x="18667" y="5688"/>
                  </a:lnTo>
                  <a:lnTo>
                    <a:pt x="19922" y="7523"/>
                  </a:lnTo>
                  <a:lnTo>
                    <a:pt x="19922" y="13211"/>
                  </a:lnTo>
                  <a:lnTo>
                    <a:pt x="18667" y="17982"/>
                  </a:lnTo>
                  <a:lnTo>
                    <a:pt x="17804" y="16147"/>
                  </a:lnTo>
                  <a:lnTo>
                    <a:pt x="17020" y="19817"/>
                  </a:lnTo>
                  <a:lnTo>
                    <a:pt x="15843" y="12294"/>
                  </a:lnTo>
                  <a:lnTo>
                    <a:pt x="16706" y="8624"/>
                  </a:lnTo>
                  <a:lnTo>
                    <a:pt x="15451" y="8624"/>
                  </a:lnTo>
                  <a:lnTo>
                    <a:pt x="13804" y="5688"/>
                  </a:lnTo>
                  <a:lnTo>
                    <a:pt x="12157" y="5688"/>
                  </a:lnTo>
                  <a:lnTo>
                    <a:pt x="8549" y="12294"/>
                  </a:lnTo>
                  <a:lnTo>
                    <a:pt x="10118" y="17982"/>
                  </a:lnTo>
                  <a:lnTo>
                    <a:pt x="7373" y="19817"/>
                  </a:lnTo>
                  <a:lnTo>
                    <a:pt x="6118" y="15046"/>
                  </a:lnTo>
                  <a:lnTo>
                    <a:pt x="5255" y="15046"/>
                  </a:lnTo>
                  <a:lnTo>
                    <a:pt x="3686" y="12294"/>
                  </a:lnTo>
                  <a:lnTo>
                    <a:pt x="784" y="10459"/>
                  </a:lnTo>
                  <a:lnTo>
                    <a:pt x="0" y="7523"/>
                  </a:lnTo>
                  <a:lnTo>
                    <a:pt x="0" y="5688"/>
                  </a:lnTo>
                  <a:lnTo>
                    <a:pt x="784" y="0"/>
                  </a:lnTo>
                  <a:lnTo>
                    <a:pt x="2039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18" name="Freeform 35">
              <a:extLst>
                <a:ext uri="{FF2B5EF4-FFF2-40B4-BE49-F238E27FC236}">
                  <a16:creationId xmlns:a16="http://schemas.microsoft.com/office/drawing/2014/main" id="{E011AF45-46F6-DE41-9C52-25F9DB617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031" y="5183081"/>
              <a:ext cx="208910" cy="211585"/>
            </a:xfrm>
            <a:custGeom>
              <a:avLst/>
              <a:gdLst>
                <a:gd name="T0" fmla="*/ 0 w 20000"/>
                <a:gd name="T1" fmla="*/ 5772 h 20000"/>
                <a:gd name="T2" fmla="*/ 1337 w 20000"/>
                <a:gd name="T3" fmla="*/ 3696 h 20000"/>
                <a:gd name="T4" fmla="*/ 823 w 20000"/>
                <a:gd name="T5" fmla="*/ 2076 h 20000"/>
                <a:gd name="T6" fmla="*/ 2108 w 20000"/>
                <a:gd name="T7" fmla="*/ 810 h 20000"/>
                <a:gd name="T8" fmla="*/ 2108 w 20000"/>
                <a:gd name="T9" fmla="*/ 0 h 20000"/>
                <a:gd name="T10" fmla="*/ 8792 w 20000"/>
                <a:gd name="T11" fmla="*/ 0 h 20000"/>
                <a:gd name="T12" fmla="*/ 10386 w 20000"/>
                <a:gd name="T13" fmla="*/ 1570 h 20000"/>
                <a:gd name="T14" fmla="*/ 11671 w 20000"/>
                <a:gd name="T15" fmla="*/ 6278 h 20000"/>
                <a:gd name="T16" fmla="*/ 16504 w 20000"/>
                <a:gd name="T17" fmla="*/ 6532 h 20000"/>
                <a:gd name="T18" fmla="*/ 18098 w 20000"/>
                <a:gd name="T19" fmla="*/ 10532 h 20000"/>
                <a:gd name="T20" fmla="*/ 18920 w 20000"/>
                <a:gd name="T21" fmla="*/ 9924 h 20000"/>
                <a:gd name="T22" fmla="*/ 19949 w 20000"/>
                <a:gd name="T23" fmla="*/ 11038 h 20000"/>
                <a:gd name="T24" fmla="*/ 19434 w 20000"/>
                <a:gd name="T25" fmla="*/ 13114 h 20000"/>
                <a:gd name="T26" fmla="*/ 19949 w 20000"/>
                <a:gd name="T27" fmla="*/ 15190 h 20000"/>
                <a:gd name="T28" fmla="*/ 19434 w 20000"/>
                <a:gd name="T29" fmla="*/ 17266 h 20000"/>
                <a:gd name="T30" fmla="*/ 17584 w 20000"/>
                <a:gd name="T31" fmla="*/ 18886 h 20000"/>
                <a:gd name="T32" fmla="*/ 15424 w 20000"/>
                <a:gd name="T33" fmla="*/ 19949 h 20000"/>
                <a:gd name="T34" fmla="*/ 13316 w 20000"/>
                <a:gd name="T35" fmla="*/ 18886 h 20000"/>
                <a:gd name="T36" fmla="*/ 10900 w 20000"/>
                <a:gd name="T37" fmla="*/ 18633 h 20000"/>
                <a:gd name="T38" fmla="*/ 11671 w 20000"/>
                <a:gd name="T39" fmla="*/ 16506 h 20000"/>
                <a:gd name="T40" fmla="*/ 12494 w 20000"/>
                <a:gd name="T41" fmla="*/ 15190 h 20000"/>
                <a:gd name="T42" fmla="*/ 13059 w 20000"/>
                <a:gd name="T43" fmla="*/ 13367 h 20000"/>
                <a:gd name="T44" fmla="*/ 11979 w 20000"/>
                <a:gd name="T45" fmla="*/ 12608 h 20000"/>
                <a:gd name="T46" fmla="*/ 9563 w 20000"/>
                <a:gd name="T47" fmla="*/ 12101 h 20000"/>
                <a:gd name="T48" fmla="*/ 7455 w 20000"/>
                <a:gd name="T49" fmla="*/ 11038 h 20000"/>
                <a:gd name="T50" fmla="*/ 4833 w 20000"/>
                <a:gd name="T51" fmla="*/ 10532 h 20000"/>
                <a:gd name="T52" fmla="*/ 2622 w 20000"/>
                <a:gd name="T53" fmla="*/ 8405 h 20000"/>
                <a:gd name="T54" fmla="*/ 0 w 20000"/>
                <a:gd name="T55" fmla="*/ 577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000" h="20000">
                  <a:moveTo>
                    <a:pt x="0" y="5772"/>
                  </a:moveTo>
                  <a:lnTo>
                    <a:pt x="1337" y="3696"/>
                  </a:lnTo>
                  <a:lnTo>
                    <a:pt x="823" y="2076"/>
                  </a:lnTo>
                  <a:lnTo>
                    <a:pt x="2108" y="810"/>
                  </a:lnTo>
                  <a:lnTo>
                    <a:pt x="2108" y="0"/>
                  </a:lnTo>
                  <a:lnTo>
                    <a:pt x="8792" y="0"/>
                  </a:lnTo>
                  <a:lnTo>
                    <a:pt x="10386" y="1570"/>
                  </a:lnTo>
                  <a:lnTo>
                    <a:pt x="11671" y="6278"/>
                  </a:lnTo>
                  <a:lnTo>
                    <a:pt x="16504" y="6532"/>
                  </a:lnTo>
                  <a:lnTo>
                    <a:pt x="18098" y="10532"/>
                  </a:lnTo>
                  <a:lnTo>
                    <a:pt x="18920" y="9924"/>
                  </a:lnTo>
                  <a:lnTo>
                    <a:pt x="19949" y="11038"/>
                  </a:lnTo>
                  <a:lnTo>
                    <a:pt x="19434" y="13114"/>
                  </a:lnTo>
                  <a:lnTo>
                    <a:pt x="19949" y="15190"/>
                  </a:lnTo>
                  <a:lnTo>
                    <a:pt x="19434" y="17266"/>
                  </a:lnTo>
                  <a:lnTo>
                    <a:pt x="17584" y="18886"/>
                  </a:lnTo>
                  <a:lnTo>
                    <a:pt x="15424" y="19949"/>
                  </a:lnTo>
                  <a:lnTo>
                    <a:pt x="13316" y="18886"/>
                  </a:lnTo>
                  <a:lnTo>
                    <a:pt x="10900" y="18633"/>
                  </a:lnTo>
                  <a:lnTo>
                    <a:pt x="11671" y="16506"/>
                  </a:lnTo>
                  <a:lnTo>
                    <a:pt x="12494" y="15190"/>
                  </a:lnTo>
                  <a:lnTo>
                    <a:pt x="13059" y="13367"/>
                  </a:lnTo>
                  <a:lnTo>
                    <a:pt x="11979" y="12608"/>
                  </a:lnTo>
                  <a:lnTo>
                    <a:pt x="9563" y="12101"/>
                  </a:lnTo>
                  <a:lnTo>
                    <a:pt x="7455" y="11038"/>
                  </a:lnTo>
                  <a:lnTo>
                    <a:pt x="4833" y="10532"/>
                  </a:lnTo>
                  <a:lnTo>
                    <a:pt x="2622" y="8405"/>
                  </a:lnTo>
                  <a:lnTo>
                    <a:pt x="0" y="577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19" name="Freeform 34">
              <a:extLst>
                <a:ext uri="{FF2B5EF4-FFF2-40B4-BE49-F238E27FC236}">
                  <a16:creationId xmlns:a16="http://schemas.microsoft.com/office/drawing/2014/main" id="{3D8C18C8-77A4-4949-8925-C8CCA4562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5038" y="4698308"/>
              <a:ext cx="305329" cy="457988"/>
            </a:xfrm>
            <a:custGeom>
              <a:avLst/>
              <a:gdLst>
                <a:gd name="T0" fmla="*/ 8546 w 20000"/>
                <a:gd name="T1" fmla="*/ 0 h 20000"/>
                <a:gd name="T2" fmla="*/ 9107 w 20000"/>
                <a:gd name="T3" fmla="*/ 234 h 20000"/>
                <a:gd name="T4" fmla="*/ 10018 w 20000"/>
                <a:gd name="T5" fmla="*/ 374 h 20000"/>
                <a:gd name="T6" fmla="*/ 10893 w 20000"/>
                <a:gd name="T7" fmla="*/ 1193 h 20000"/>
                <a:gd name="T8" fmla="*/ 12329 w 20000"/>
                <a:gd name="T9" fmla="*/ 1918 h 20000"/>
                <a:gd name="T10" fmla="*/ 12890 w 20000"/>
                <a:gd name="T11" fmla="*/ 2760 h 20000"/>
                <a:gd name="T12" fmla="*/ 13835 w 20000"/>
                <a:gd name="T13" fmla="*/ 2760 h 20000"/>
                <a:gd name="T14" fmla="*/ 14711 w 20000"/>
                <a:gd name="T15" fmla="*/ 2292 h 20000"/>
                <a:gd name="T16" fmla="*/ 15972 w 20000"/>
                <a:gd name="T17" fmla="*/ 2526 h 20000"/>
                <a:gd name="T18" fmla="*/ 17058 w 20000"/>
                <a:gd name="T19" fmla="*/ 2901 h 20000"/>
                <a:gd name="T20" fmla="*/ 16708 w 20000"/>
                <a:gd name="T21" fmla="*/ 3860 h 20000"/>
                <a:gd name="T22" fmla="*/ 17408 w 20000"/>
                <a:gd name="T23" fmla="*/ 4468 h 20000"/>
                <a:gd name="T24" fmla="*/ 16182 w 20000"/>
                <a:gd name="T25" fmla="*/ 4468 h 20000"/>
                <a:gd name="T26" fmla="*/ 13625 w 20000"/>
                <a:gd name="T27" fmla="*/ 5310 h 20000"/>
                <a:gd name="T28" fmla="*/ 12890 w 20000"/>
                <a:gd name="T29" fmla="*/ 6058 h 20000"/>
                <a:gd name="T30" fmla="*/ 12750 w 20000"/>
                <a:gd name="T31" fmla="*/ 7018 h 20000"/>
                <a:gd name="T32" fmla="*/ 11804 w 20000"/>
                <a:gd name="T33" fmla="*/ 7368 h 20000"/>
                <a:gd name="T34" fmla="*/ 11804 w 20000"/>
                <a:gd name="T35" fmla="*/ 8585 h 20000"/>
                <a:gd name="T36" fmla="*/ 12750 w 20000"/>
                <a:gd name="T37" fmla="*/ 9544 h 20000"/>
                <a:gd name="T38" fmla="*/ 13625 w 20000"/>
                <a:gd name="T39" fmla="*/ 10175 h 20000"/>
                <a:gd name="T40" fmla="*/ 14711 w 20000"/>
                <a:gd name="T41" fmla="*/ 10526 h 20000"/>
                <a:gd name="T42" fmla="*/ 16182 w 20000"/>
                <a:gd name="T43" fmla="*/ 10526 h 20000"/>
                <a:gd name="T44" fmla="*/ 17058 w 20000"/>
                <a:gd name="T45" fmla="*/ 10175 h 20000"/>
                <a:gd name="T46" fmla="*/ 17058 w 20000"/>
                <a:gd name="T47" fmla="*/ 11743 h 20000"/>
                <a:gd name="T48" fmla="*/ 17618 w 20000"/>
                <a:gd name="T49" fmla="*/ 11743 h 20000"/>
                <a:gd name="T50" fmla="*/ 18529 w 20000"/>
                <a:gd name="T51" fmla="*/ 11743 h 20000"/>
                <a:gd name="T52" fmla="*/ 19965 w 20000"/>
                <a:gd name="T53" fmla="*/ 13310 h 20000"/>
                <a:gd name="T54" fmla="*/ 19440 w 20000"/>
                <a:gd name="T55" fmla="*/ 14620 h 20000"/>
                <a:gd name="T56" fmla="*/ 19440 w 20000"/>
                <a:gd name="T57" fmla="*/ 15485 h 20000"/>
                <a:gd name="T58" fmla="*/ 19054 w 20000"/>
                <a:gd name="T59" fmla="*/ 16585 h 20000"/>
                <a:gd name="T60" fmla="*/ 18354 w 20000"/>
                <a:gd name="T61" fmla="*/ 16444 h 20000"/>
                <a:gd name="T62" fmla="*/ 18354 w 20000"/>
                <a:gd name="T63" fmla="*/ 17053 h 20000"/>
                <a:gd name="T64" fmla="*/ 19440 w 20000"/>
                <a:gd name="T65" fmla="*/ 17661 h 20000"/>
                <a:gd name="T66" fmla="*/ 19790 w 20000"/>
                <a:gd name="T67" fmla="*/ 17661 h 20000"/>
                <a:gd name="T68" fmla="*/ 19440 w 20000"/>
                <a:gd name="T69" fmla="*/ 18152 h 20000"/>
                <a:gd name="T70" fmla="*/ 19054 w 20000"/>
                <a:gd name="T71" fmla="*/ 18994 h 20000"/>
                <a:gd name="T72" fmla="*/ 18529 w 20000"/>
                <a:gd name="T73" fmla="*/ 19602 h 20000"/>
                <a:gd name="T74" fmla="*/ 17968 w 20000"/>
                <a:gd name="T75" fmla="*/ 19977 h 20000"/>
                <a:gd name="T76" fmla="*/ 16532 w 20000"/>
                <a:gd name="T77" fmla="*/ 19111 h 20000"/>
                <a:gd name="T78" fmla="*/ 15061 w 20000"/>
                <a:gd name="T79" fmla="*/ 18386 h 20000"/>
                <a:gd name="T80" fmla="*/ 12329 w 20000"/>
                <a:gd name="T81" fmla="*/ 17427 h 20000"/>
                <a:gd name="T82" fmla="*/ 10368 w 20000"/>
                <a:gd name="T83" fmla="*/ 16585 h 20000"/>
                <a:gd name="T84" fmla="*/ 8371 w 20000"/>
                <a:gd name="T85" fmla="*/ 15135 h 20000"/>
                <a:gd name="T86" fmla="*/ 7671 w 20000"/>
                <a:gd name="T87" fmla="*/ 13567 h 20000"/>
                <a:gd name="T88" fmla="*/ 6550 w 20000"/>
                <a:gd name="T89" fmla="*/ 12936 h 20000"/>
                <a:gd name="T90" fmla="*/ 6025 w 20000"/>
                <a:gd name="T91" fmla="*/ 11743 h 20000"/>
                <a:gd name="T92" fmla="*/ 4729 w 20000"/>
                <a:gd name="T93" fmla="*/ 10526 h 20000"/>
                <a:gd name="T94" fmla="*/ 3818 w 20000"/>
                <a:gd name="T95" fmla="*/ 9170 h 20000"/>
                <a:gd name="T96" fmla="*/ 2382 w 20000"/>
                <a:gd name="T97" fmla="*/ 7626 h 20000"/>
                <a:gd name="T98" fmla="*/ 0 w 20000"/>
                <a:gd name="T99" fmla="*/ 6292 h 20000"/>
                <a:gd name="T100" fmla="*/ 0 w 20000"/>
                <a:gd name="T101" fmla="*/ 4725 h 20000"/>
                <a:gd name="T102" fmla="*/ 736 w 20000"/>
                <a:gd name="T103" fmla="*/ 4094 h 20000"/>
                <a:gd name="T104" fmla="*/ 1821 w 20000"/>
                <a:gd name="T105" fmla="*/ 3766 h 20000"/>
                <a:gd name="T106" fmla="*/ 1471 w 20000"/>
                <a:gd name="T107" fmla="*/ 4725 h 20000"/>
                <a:gd name="T108" fmla="*/ 2382 w 20000"/>
                <a:gd name="T109" fmla="*/ 4819 h 20000"/>
                <a:gd name="T110" fmla="*/ 3643 w 20000"/>
                <a:gd name="T111" fmla="*/ 5310 h 20000"/>
                <a:gd name="T112" fmla="*/ 4168 w 20000"/>
                <a:gd name="T113" fmla="*/ 4351 h 20000"/>
                <a:gd name="T114" fmla="*/ 5289 w 20000"/>
                <a:gd name="T115" fmla="*/ 3392 h 20000"/>
                <a:gd name="T116" fmla="*/ 7110 w 20000"/>
                <a:gd name="T117" fmla="*/ 2901 h 20000"/>
                <a:gd name="T118" fmla="*/ 8546 w 20000"/>
                <a:gd name="T119" fmla="*/ 1801 h 20000"/>
                <a:gd name="T120" fmla="*/ 9457 w 20000"/>
                <a:gd name="T121" fmla="*/ 959 h 20000"/>
                <a:gd name="T122" fmla="*/ 8546 w 20000"/>
                <a:gd name="T12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00" h="20000">
                  <a:moveTo>
                    <a:pt x="8546" y="0"/>
                  </a:moveTo>
                  <a:lnTo>
                    <a:pt x="9107" y="234"/>
                  </a:lnTo>
                  <a:lnTo>
                    <a:pt x="10018" y="374"/>
                  </a:lnTo>
                  <a:lnTo>
                    <a:pt x="10893" y="1193"/>
                  </a:lnTo>
                  <a:lnTo>
                    <a:pt x="12329" y="1918"/>
                  </a:lnTo>
                  <a:lnTo>
                    <a:pt x="12890" y="2760"/>
                  </a:lnTo>
                  <a:lnTo>
                    <a:pt x="13835" y="2760"/>
                  </a:lnTo>
                  <a:lnTo>
                    <a:pt x="14711" y="2292"/>
                  </a:lnTo>
                  <a:lnTo>
                    <a:pt x="15972" y="2526"/>
                  </a:lnTo>
                  <a:lnTo>
                    <a:pt x="17058" y="2901"/>
                  </a:lnTo>
                  <a:lnTo>
                    <a:pt x="16708" y="3860"/>
                  </a:lnTo>
                  <a:lnTo>
                    <a:pt x="17408" y="4468"/>
                  </a:lnTo>
                  <a:lnTo>
                    <a:pt x="16182" y="4468"/>
                  </a:lnTo>
                  <a:lnTo>
                    <a:pt x="13625" y="5310"/>
                  </a:lnTo>
                  <a:lnTo>
                    <a:pt x="12890" y="6058"/>
                  </a:lnTo>
                  <a:lnTo>
                    <a:pt x="12750" y="7018"/>
                  </a:lnTo>
                  <a:lnTo>
                    <a:pt x="11804" y="7368"/>
                  </a:lnTo>
                  <a:lnTo>
                    <a:pt x="11804" y="8585"/>
                  </a:lnTo>
                  <a:lnTo>
                    <a:pt x="12750" y="9544"/>
                  </a:lnTo>
                  <a:lnTo>
                    <a:pt x="13625" y="10175"/>
                  </a:lnTo>
                  <a:lnTo>
                    <a:pt x="14711" y="10526"/>
                  </a:lnTo>
                  <a:lnTo>
                    <a:pt x="16182" y="10526"/>
                  </a:lnTo>
                  <a:lnTo>
                    <a:pt x="17058" y="10175"/>
                  </a:lnTo>
                  <a:lnTo>
                    <a:pt x="17058" y="11743"/>
                  </a:lnTo>
                  <a:lnTo>
                    <a:pt x="17618" y="11743"/>
                  </a:lnTo>
                  <a:lnTo>
                    <a:pt x="18529" y="11743"/>
                  </a:lnTo>
                  <a:lnTo>
                    <a:pt x="19965" y="13310"/>
                  </a:lnTo>
                  <a:lnTo>
                    <a:pt x="19440" y="14620"/>
                  </a:lnTo>
                  <a:lnTo>
                    <a:pt x="19440" y="15485"/>
                  </a:lnTo>
                  <a:lnTo>
                    <a:pt x="19054" y="16585"/>
                  </a:lnTo>
                  <a:lnTo>
                    <a:pt x="18354" y="16444"/>
                  </a:lnTo>
                  <a:lnTo>
                    <a:pt x="18354" y="17053"/>
                  </a:lnTo>
                  <a:lnTo>
                    <a:pt x="19440" y="17661"/>
                  </a:lnTo>
                  <a:lnTo>
                    <a:pt x="19790" y="17661"/>
                  </a:lnTo>
                  <a:lnTo>
                    <a:pt x="19440" y="18152"/>
                  </a:lnTo>
                  <a:lnTo>
                    <a:pt x="19054" y="18994"/>
                  </a:lnTo>
                  <a:lnTo>
                    <a:pt x="18529" y="19602"/>
                  </a:lnTo>
                  <a:lnTo>
                    <a:pt x="17968" y="19977"/>
                  </a:lnTo>
                  <a:lnTo>
                    <a:pt x="16532" y="19111"/>
                  </a:lnTo>
                  <a:lnTo>
                    <a:pt x="15061" y="18386"/>
                  </a:lnTo>
                  <a:lnTo>
                    <a:pt x="12329" y="17427"/>
                  </a:lnTo>
                  <a:lnTo>
                    <a:pt x="10368" y="16585"/>
                  </a:lnTo>
                  <a:lnTo>
                    <a:pt x="8371" y="15135"/>
                  </a:lnTo>
                  <a:lnTo>
                    <a:pt x="7671" y="13567"/>
                  </a:lnTo>
                  <a:lnTo>
                    <a:pt x="6550" y="12936"/>
                  </a:lnTo>
                  <a:lnTo>
                    <a:pt x="6025" y="11743"/>
                  </a:lnTo>
                  <a:lnTo>
                    <a:pt x="4729" y="10526"/>
                  </a:lnTo>
                  <a:lnTo>
                    <a:pt x="3818" y="9170"/>
                  </a:lnTo>
                  <a:lnTo>
                    <a:pt x="2382" y="7626"/>
                  </a:lnTo>
                  <a:lnTo>
                    <a:pt x="0" y="6292"/>
                  </a:lnTo>
                  <a:lnTo>
                    <a:pt x="0" y="4725"/>
                  </a:lnTo>
                  <a:lnTo>
                    <a:pt x="736" y="4094"/>
                  </a:lnTo>
                  <a:lnTo>
                    <a:pt x="1821" y="3766"/>
                  </a:lnTo>
                  <a:lnTo>
                    <a:pt x="1471" y="4725"/>
                  </a:lnTo>
                  <a:lnTo>
                    <a:pt x="2382" y="4819"/>
                  </a:lnTo>
                  <a:lnTo>
                    <a:pt x="3643" y="5310"/>
                  </a:lnTo>
                  <a:lnTo>
                    <a:pt x="4168" y="4351"/>
                  </a:lnTo>
                  <a:lnTo>
                    <a:pt x="5289" y="3392"/>
                  </a:lnTo>
                  <a:lnTo>
                    <a:pt x="7110" y="2901"/>
                  </a:lnTo>
                  <a:lnTo>
                    <a:pt x="8546" y="1801"/>
                  </a:lnTo>
                  <a:lnTo>
                    <a:pt x="9457" y="959"/>
                  </a:lnTo>
                  <a:lnTo>
                    <a:pt x="8546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20" name="Freeform 33">
              <a:extLst>
                <a:ext uri="{FF2B5EF4-FFF2-40B4-BE49-F238E27FC236}">
                  <a16:creationId xmlns:a16="http://schemas.microsoft.com/office/drawing/2014/main" id="{9EEE67DA-5B7C-5C43-A2C6-F525F8C27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510" y="4367540"/>
              <a:ext cx="2678" cy="9374"/>
            </a:xfrm>
            <a:custGeom>
              <a:avLst/>
              <a:gdLst>
                <a:gd name="T0" fmla="*/ 0 w 20000"/>
                <a:gd name="T1" fmla="*/ 18824 h 20000"/>
                <a:gd name="T2" fmla="*/ 0 w 20000"/>
                <a:gd name="T3" fmla="*/ 0 h 20000"/>
                <a:gd name="T4" fmla="*/ 16667 w 20000"/>
                <a:gd name="T5" fmla="*/ 0 h 20000"/>
                <a:gd name="T6" fmla="*/ 16667 w 20000"/>
                <a:gd name="T7" fmla="*/ 7059 h 20000"/>
                <a:gd name="T8" fmla="*/ 0 w 20000"/>
                <a:gd name="T9" fmla="*/ 188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0" y="18824"/>
                  </a:moveTo>
                  <a:lnTo>
                    <a:pt x="0" y="0"/>
                  </a:lnTo>
                  <a:lnTo>
                    <a:pt x="16667" y="0"/>
                  </a:lnTo>
                  <a:lnTo>
                    <a:pt x="16667" y="7059"/>
                  </a:lnTo>
                  <a:lnTo>
                    <a:pt x="0" y="1882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21" name="Freeform 32">
              <a:extLst>
                <a:ext uri="{FF2B5EF4-FFF2-40B4-BE49-F238E27FC236}">
                  <a16:creationId xmlns:a16="http://schemas.microsoft.com/office/drawing/2014/main" id="{F3717DDE-7A08-2D4E-B311-0716E9539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773" y="4559037"/>
              <a:ext cx="103115" cy="103116"/>
            </a:xfrm>
            <a:custGeom>
              <a:avLst/>
              <a:gdLst>
                <a:gd name="T0" fmla="*/ 5285 w 20000"/>
                <a:gd name="T1" fmla="*/ 0 h 20000"/>
                <a:gd name="T2" fmla="*/ 10777 w 20000"/>
                <a:gd name="T3" fmla="*/ 1563 h 20000"/>
                <a:gd name="T4" fmla="*/ 15026 w 20000"/>
                <a:gd name="T5" fmla="*/ 0 h 20000"/>
                <a:gd name="T6" fmla="*/ 19896 w 20000"/>
                <a:gd name="T7" fmla="*/ 1563 h 20000"/>
                <a:gd name="T8" fmla="*/ 17202 w 20000"/>
                <a:gd name="T9" fmla="*/ 4271 h 20000"/>
                <a:gd name="T10" fmla="*/ 18238 w 20000"/>
                <a:gd name="T11" fmla="*/ 10208 h 20000"/>
                <a:gd name="T12" fmla="*/ 19275 w 20000"/>
                <a:gd name="T13" fmla="*/ 12917 h 20000"/>
                <a:gd name="T14" fmla="*/ 16684 w 20000"/>
                <a:gd name="T15" fmla="*/ 17188 h 20000"/>
                <a:gd name="T16" fmla="*/ 15026 w 20000"/>
                <a:gd name="T17" fmla="*/ 15625 h 20000"/>
                <a:gd name="T18" fmla="*/ 10777 w 20000"/>
                <a:gd name="T19" fmla="*/ 16667 h 20000"/>
                <a:gd name="T20" fmla="*/ 9741 w 20000"/>
                <a:gd name="T21" fmla="*/ 19896 h 20000"/>
                <a:gd name="T22" fmla="*/ 6943 w 20000"/>
                <a:gd name="T23" fmla="*/ 19375 h 20000"/>
                <a:gd name="T24" fmla="*/ 4249 w 20000"/>
                <a:gd name="T25" fmla="*/ 12292 h 20000"/>
                <a:gd name="T26" fmla="*/ 0 w 20000"/>
                <a:gd name="T27" fmla="*/ 9688 h 20000"/>
                <a:gd name="T28" fmla="*/ 1036 w 20000"/>
                <a:gd name="T29" fmla="*/ 5938 h 20000"/>
                <a:gd name="T30" fmla="*/ 4249 w 20000"/>
                <a:gd name="T31" fmla="*/ 4271 h 20000"/>
                <a:gd name="T32" fmla="*/ 5285 w 20000"/>
                <a:gd name="T3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00" h="20000">
                  <a:moveTo>
                    <a:pt x="5285" y="0"/>
                  </a:moveTo>
                  <a:lnTo>
                    <a:pt x="10777" y="1563"/>
                  </a:lnTo>
                  <a:lnTo>
                    <a:pt x="15026" y="0"/>
                  </a:lnTo>
                  <a:lnTo>
                    <a:pt x="19896" y="1563"/>
                  </a:lnTo>
                  <a:lnTo>
                    <a:pt x="17202" y="4271"/>
                  </a:lnTo>
                  <a:lnTo>
                    <a:pt x="18238" y="10208"/>
                  </a:lnTo>
                  <a:lnTo>
                    <a:pt x="19275" y="12917"/>
                  </a:lnTo>
                  <a:lnTo>
                    <a:pt x="16684" y="17188"/>
                  </a:lnTo>
                  <a:lnTo>
                    <a:pt x="15026" y="15625"/>
                  </a:lnTo>
                  <a:lnTo>
                    <a:pt x="10777" y="16667"/>
                  </a:lnTo>
                  <a:lnTo>
                    <a:pt x="9741" y="19896"/>
                  </a:lnTo>
                  <a:lnTo>
                    <a:pt x="6943" y="19375"/>
                  </a:lnTo>
                  <a:lnTo>
                    <a:pt x="4249" y="12292"/>
                  </a:lnTo>
                  <a:lnTo>
                    <a:pt x="0" y="9688"/>
                  </a:lnTo>
                  <a:lnTo>
                    <a:pt x="1036" y="5938"/>
                  </a:lnTo>
                  <a:lnTo>
                    <a:pt x="4249" y="4271"/>
                  </a:lnTo>
                  <a:lnTo>
                    <a:pt x="528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22" name="Freeform 31">
              <a:extLst>
                <a:ext uri="{FF2B5EF4-FFF2-40B4-BE49-F238E27FC236}">
                  <a16:creationId xmlns:a16="http://schemas.microsoft.com/office/drawing/2014/main" id="{1891118C-3101-804D-B23C-6115F11CB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286" y="5458944"/>
              <a:ext cx="116508" cy="133915"/>
            </a:xfrm>
            <a:custGeom>
              <a:avLst/>
              <a:gdLst>
                <a:gd name="T0" fmla="*/ 2385 w 20000"/>
                <a:gd name="T1" fmla="*/ 0 h 20000"/>
                <a:gd name="T2" fmla="*/ 3761 w 20000"/>
                <a:gd name="T3" fmla="*/ 0 h 20000"/>
                <a:gd name="T4" fmla="*/ 8991 w 20000"/>
                <a:gd name="T5" fmla="*/ 3280 h 20000"/>
                <a:gd name="T6" fmla="*/ 11284 w 20000"/>
                <a:gd name="T7" fmla="*/ 3280 h 20000"/>
                <a:gd name="T8" fmla="*/ 15138 w 20000"/>
                <a:gd name="T9" fmla="*/ 5840 h 20000"/>
                <a:gd name="T10" fmla="*/ 19908 w 20000"/>
                <a:gd name="T11" fmla="*/ 9120 h 20000"/>
                <a:gd name="T12" fmla="*/ 18899 w 20000"/>
                <a:gd name="T13" fmla="*/ 11280 h 20000"/>
                <a:gd name="T14" fmla="*/ 19908 w 20000"/>
                <a:gd name="T15" fmla="*/ 14080 h 20000"/>
                <a:gd name="T16" fmla="*/ 17523 w 20000"/>
                <a:gd name="T17" fmla="*/ 17440 h 20000"/>
                <a:gd name="T18" fmla="*/ 15138 w 20000"/>
                <a:gd name="T19" fmla="*/ 19440 h 20000"/>
                <a:gd name="T20" fmla="*/ 9908 w 20000"/>
                <a:gd name="T21" fmla="*/ 19920 h 20000"/>
                <a:gd name="T22" fmla="*/ 6147 w 20000"/>
                <a:gd name="T23" fmla="*/ 17840 h 20000"/>
                <a:gd name="T24" fmla="*/ 2844 w 20000"/>
                <a:gd name="T25" fmla="*/ 17440 h 20000"/>
                <a:gd name="T26" fmla="*/ 0 w 20000"/>
                <a:gd name="T27" fmla="*/ 16160 h 20000"/>
                <a:gd name="T28" fmla="*/ 0 w 20000"/>
                <a:gd name="T29" fmla="*/ 12480 h 20000"/>
                <a:gd name="T30" fmla="*/ 0 w 20000"/>
                <a:gd name="T31" fmla="*/ 12080 h 20000"/>
                <a:gd name="T32" fmla="*/ 0 w 20000"/>
                <a:gd name="T33" fmla="*/ 10000 h 20000"/>
                <a:gd name="T34" fmla="*/ 0 w 20000"/>
                <a:gd name="T35" fmla="*/ 6720 h 20000"/>
                <a:gd name="T36" fmla="*/ 367 w 20000"/>
                <a:gd name="T37" fmla="*/ 3280 h 20000"/>
                <a:gd name="T38" fmla="*/ 367 w 20000"/>
                <a:gd name="T39" fmla="*/ 480 h 20000"/>
                <a:gd name="T40" fmla="*/ 2385 w 20000"/>
                <a:gd name="T41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00" h="20000">
                  <a:moveTo>
                    <a:pt x="2385" y="0"/>
                  </a:moveTo>
                  <a:lnTo>
                    <a:pt x="3761" y="0"/>
                  </a:lnTo>
                  <a:lnTo>
                    <a:pt x="8991" y="3280"/>
                  </a:lnTo>
                  <a:lnTo>
                    <a:pt x="11284" y="3280"/>
                  </a:lnTo>
                  <a:lnTo>
                    <a:pt x="15138" y="5840"/>
                  </a:lnTo>
                  <a:lnTo>
                    <a:pt x="19908" y="9120"/>
                  </a:lnTo>
                  <a:lnTo>
                    <a:pt x="18899" y="11280"/>
                  </a:lnTo>
                  <a:lnTo>
                    <a:pt x="19908" y="14080"/>
                  </a:lnTo>
                  <a:lnTo>
                    <a:pt x="17523" y="17440"/>
                  </a:lnTo>
                  <a:lnTo>
                    <a:pt x="15138" y="19440"/>
                  </a:lnTo>
                  <a:lnTo>
                    <a:pt x="9908" y="19920"/>
                  </a:lnTo>
                  <a:lnTo>
                    <a:pt x="6147" y="17840"/>
                  </a:lnTo>
                  <a:lnTo>
                    <a:pt x="2844" y="17440"/>
                  </a:lnTo>
                  <a:lnTo>
                    <a:pt x="0" y="16160"/>
                  </a:lnTo>
                  <a:lnTo>
                    <a:pt x="0" y="12480"/>
                  </a:lnTo>
                  <a:lnTo>
                    <a:pt x="0" y="12080"/>
                  </a:lnTo>
                  <a:lnTo>
                    <a:pt x="0" y="10000"/>
                  </a:lnTo>
                  <a:lnTo>
                    <a:pt x="0" y="6720"/>
                  </a:lnTo>
                  <a:lnTo>
                    <a:pt x="367" y="3280"/>
                  </a:lnTo>
                  <a:lnTo>
                    <a:pt x="367" y="480"/>
                  </a:lnTo>
                  <a:lnTo>
                    <a:pt x="238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23" name="Freeform 30">
              <a:extLst>
                <a:ext uri="{FF2B5EF4-FFF2-40B4-BE49-F238E27FC236}">
                  <a16:creationId xmlns:a16="http://schemas.microsoft.com/office/drawing/2014/main" id="{0B3B4AEA-6210-E74A-96FC-A67DC9752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894" y="4406375"/>
              <a:ext cx="320060" cy="277204"/>
            </a:xfrm>
            <a:custGeom>
              <a:avLst/>
              <a:gdLst>
                <a:gd name="T0" fmla="*/ 2077 w 20000"/>
                <a:gd name="T1" fmla="*/ 1429 h 20000"/>
                <a:gd name="T2" fmla="*/ 2077 w 20000"/>
                <a:gd name="T3" fmla="*/ 3243 h 20000"/>
                <a:gd name="T4" fmla="*/ 2077 w 20000"/>
                <a:gd name="T5" fmla="*/ 5598 h 20000"/>
                <a:gd name="T6" fmla="*/ 3149 w 20000"/>
                <a:gd name="T7" fmla="*/ 4208 h 20000"/>
                <a:gd name="T8" fmla="*/ 3484 w 20000"/>
                <a:gd name="T9" fmla="*/ 2008 h 20000"/>
                <a:gd name="T10" fmla="*/ 4523 w 20000"/>
                <a:gd name="T11" fmla="*/ 1004 h 20000"/>
                <a:gd name="T12" fmla="*/ 5360 w 20000"/>
                <a:gd name="T13" fmla="*/ 1429 h 20000"/>
                <a:gd name="T14" fmla="*/ 7136 w 20000"/>
                <a:gd name="T15" fmla="*/ 2008 h 20000"/>
                <a:gd name="T16" fmla="*/ 9045 w 20000"/>
                <a:gd name="T17" fmla="*/ 3012 h 20000"/>
                <a:gd name="T18" fmla="*/ 10921 w 20000"/>
                <a:gd name="T19" fmla="*/ 3629 h 20000"/>
                <a:gd name="T20" fmla="*/ 14070 w 20000"/>
                <a:gd name="T21" fmla="*/ 3243 h 20000"/>
                <a:gd name="T22" fmla="*/ 16817 w 20000"/>
                <a:gd name="T23" fmla="*/ 3012 h 20000"/>
                <a:gd name="T24" fmla="*/ 16114 w 20000"/>
                <a:gd name="T25" fmla="*/ 4208 h 20000"/>
                <a:gd name="T26" fmla="*/ 18392 w 20000"/>
                <a:gd name="T27" fmla="*/ 5212 h 20000"/>
                <a:gd name="T28" fmla="*/ 19062 w 20000"/>
                <a:gd name="T29" fmla="*/ 6409 h 20000"/>
                <a:gd name="T30" fmla="*/ 18559 w 20000"/>
                <a:gd name="T31" fmla="*/ 8378 h 20000"/>
                <a:gd name="T32" fmla="*/ 18023 w 20000"/>
                <a:gd name="T33" fmla="*/ 9807 h 20000"/>
                <a:gd name="T34" fmla="*/ 17521 w 20000"/>
                <a:gd name="T35" fmla="*/ 11390 h 20000"/>
                <a:gd name="T36" fmla="*/ 17521 w 20000"/>
                <a:gd name="T37" fmla="*/ 13591 h 20000"/>
                <a:gd name="T38" fmla="*/ 15276 w 20000"/>
                <a:gd name="T39" fmla="*/ 14788 h 20000"/>
                <a:gd name="T40" fmla="*/ 12127 w 20000"/>
                <a:gd name="T41" fmla="*/ 14208 h 20000"/>
                <a:gd name="T42" fmla="*/ 13032 w 20000"/>
                <a:gd name="T43" fmla="*/ 16757 h 20000"/>
                <a:gd name="T44" fmla="*/ 14573 w 20000"/>
                <a:gd name="T45" fmla="*/ 17761 h 20000"/>
                <a:gd name="T46" fmla="*/ 10921 w 20000"/>
                <a:gd name="T47" fmla="*/ 19768 h 20000"/>
                <a:gd name="T48" fmla="*/ 9045 w 20000"/>
                <a:gd name="T49" fmla="*/ 19382 h 20000"/>
                <a:gd name="T50" fmla="*/ 8174 w 20000"/>
                <a:gd name="T51" fmla="*/ 16178 h 20000"/>
                <a:gd name="T52" fmla="*/ 7973 w 20000"/>
                <a:gd name="T53" fmla="*/ 14208 h 20000"/>
                <a:gd name="T54" fmla="*/ 8509 w 20000"/>
                <a:gd name="T55" fmla="*/ 10579 h 20000"/>
                <a:gd name="T56" fmla="*/ 4523 w 20000"/>
                <a:gd name="T57" fmla="*/ 9382 h 20000"/>
                <a:gd name="T58" fmla="*/ 1240 w 20000"/>
                <a:gd name="T59" fmla="*/ 8378 h 20000"/>
                <a:gd name="T60" fmla="*/ 369 w 20000"/>
                <a:gd name="T61" fmla="*/ 5212 h 20000"/>
                <a:gd name="T62" fmla="*/ 0 w 20000"/>
                <a:gd name="T63" fmla="*/ 4208 h 20000"/>
                <a:gd name="T64" fmla="*/ 704 w 20000"/>
                <a:gd name="T65" fmla="*/ 2625 h 20000"/>
                <a:gd name="T66" fmla="*/ 1742 w 20000"/>
                <a:gd name="T67" fmla="*/ 618 h 20000"/>
                <a:gd name="T68" fmla="*/ 3149 w 20000"/>
                <a:gd name="T6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00" h="20000">
                  <a:moveTo>
                    <a:pt x="3149" y="0"/>
                  </a:moveTo>
                  <a:lnTo>
                    <a:pt x="2077" y="1429"/>
                  </a:lnTo>
                  <a:lnTo>
                    <a:pt x="2077" y="2008"/>
                  </a:lnTo>
                  <a:lnTo>
                    <a:pt x="2077" y="3243"/>
                  </a:lnTo>
                  <a:lnTo>
                    <a:pt x="1575" y="4208"/>
                  </a:lnTo>
                  <a:lnTo>
                    <a:pt x="2077" y="5598"/>
                  </a:lnTo>
                  <a:lnTo>
                    <a:pt x="2948" y="5598"/>
                  </a:lnTo>
                  <a:lnTo>
                    <a:pt x="3149" y="4208"/>
                  </a:lnTo>
                  <a:lnTo>
                    <a:pt x="2948" y="2625"/>
                  </a:lnTo>
                  <a:lnTo>
                    <a:pt x="3484" y="2008"/>
                  </a:lnTo>
                  <a:lnTo>
                    <a:pt x="4858" y="1583"/>
                  </a:lnTo>
                  <a:lnTo>
                    <a:pt x="4523" y="1004"/>
                  </a:lnTo>
                  <a:lnTo>
                    <a:pt x="4858" y="0"/>
                  </a:lnTo>
                  <a:lnTo>
                    <a:pt x="5360" y="1429"/>
                  </a:lnTo>
                  <a:lnTo>
                    <a:pt x="5896" y="1429"/>
                  </a:lnTo>
                  <a:lnTo>
                    <a:pt x="7136" y="2008"/>
                  </a:lnTo>
                  <a:lnTo>
                    <a:pt x="7270" y="3012"/>
                  </a:lnTo>
                  <a:lnTo>
                    <a:pt x="9045" y="3012"/>
                  </a:lnTo>
                  <a:lnTo>
                    <a:pt x="10419" y="3012"/>
                  </a:lnTo>
                  <a:lnTo>
                    <a:pt x="10921" y="3629"/>
                  </a:lnTo>
                  <a:lnTo>
                    <a:pt x="12663" y="3784"/>
                  </a:lnTo>
                  <a:lnTo>
                    <a:pt x="14070" y="3243"/>
                  </a:lnTo>
                  <a:lnTo>
                    <a:pt x="13166" y="3012"/>
                  </a:lnTo>
                  <a:lnTo>
                    <a:pt x="16817" y="3012"/>
                  </a:lnTo>
                  <a:lnTo>
                    <a:pt x="15444" y="3243"/>
                  </a:lnTo>
                  <a:lnTo>
                    <a:pt x="16114" y="4208"/>
                  </a:lnTo>
                  <a:lnTo>
                    <a:pt x="17521" y="4208"/>
                  </a:lnTo>
                  <a:lnTo>
                    <a:pt x="18392" y="5212"/>
                  </a:lnTo>
                  <a:lnTo>
                    <a:pt x="18559" y="6409"/>
                  </a:lnTo>
                  <a:lnTo>
                    <a:pt x="19062" y="6409"/>
                  </a:lnTo>
                  <a:lnTo>
                    <a:pt x="19966" y="7181"/>
                  </a:lnTo>
                  <a:lnTo>
                    <a:pt x="18559" y="8378"/>
                  </a:lnTo>
                  <a:lnTo>
                    <a:pt x="19062" y="9382"/>
                  </a:lnTo>
                  <a:lnTo>
                    <a:pt x="18023" y="9807"/>
                  </a:lnTo>
                  <a:lnTo>
                    <a:pt x="18023" y="10425"/>
                  </a:lnTo>
                  <a:lnTo>
                    <a:pt x="17521" y="11390"/>
                  </a:lnTo>
                  <a:lnTo>
                    <a:pt x="18559" y="12587"/>
                  </a:lnTo>
                  <a:lnTo>
                    <a:pt x="17521" y="13591"/>
                  </a:lnTo>
                  <a:lnTo>
                    <a:pt x="15779" y="14208"/>
                  </a:lnTo>
                  <a:lnTo>
                    <a:pt x="15276" y="14788"/>
                  </a:lnTo>
                  <a:lnTo>
                    <a:pt x="13534" y="14208"/>
                  </a:lnTo>
                  <a:lnTo>
                    <a:pt x="12127" y="14208"/>
                  </a:lnTo>
                  <a:lnTo>
                    <a:pt x="13166" y="15174"/>
                  </a:lnTo>
                  <a:lnTo>
                    <a:pt x="13032" y="16757"/>
                  </a:lnTo>
                  <a:lnTo>
                    <a:pt x="14405" y="17143"/>
                  </a:lnTo>
                  <a:lnTo>
                    <a:pt x="14573" y="17761"/>
                  </a:lnTo>
                  <a:lnTo>
                    <a:pt x="13166" y="18803"/>
                  </a:lnTo>
                  <a:lnTo>
                    <a:pt x="10921" y="19768"/>
                  </a:lnTo>
                  <a:lnTo>
                    <a:pt x="9883" y="19961"/>
                  </a:lnTo>
                  <a:lnTo>
                    <a:pt x="9045" y="19382"/>
                  </a:lnTo>
                  <a:lnTo>
                    <a:pt x="8509" y="17375"/>
                  </a:lnTo>
                  <a:lnTo>
                    <a:pt x="8174" y="16178"/>
                  </a:lnTo>
                  <a:lnTo>
                    <a:pt x="8509" y="15174"/>
                  </a:lnTo>
                  <a:lnTo>
                    <a:pt x="7973" y="14208"/>
                  </a:lnTo>
                  <a:lnTo>
                    <a:pt x="7638" y="12162"/>
                  </a:lnTo>
                  <a:lnTo>
                    <a:pt x="8509" y="10579"/>
                  </a:lnTo>
                  <a:lnTo>
                    <a:pt x="5360" y="10579"/>
                  </a:lnTo>
                  <a:lnTo>
                    <a:pt x="4523" y="9382"/>
                  </a:lnTo>
                  <a:lnTo>
                    <a:pt x="2278" y="9382"/>
                  </a:lnTo>
                  <a:lnTo>
                    <a:pt x="1240" y="8378"/>
                  </a:lnTo>
                  <a:lnTo>
                    <a:pt x="1240" y="7181"/>
                  </a:lnTo>
                  <a:lnTo>
                    <a:pt x="369" y="5212"/>
                  </a:lnTo>
                  <a:lnTo>
                    <a:pt x="0" y="5212"/>
                  </a:lnTo>
                  <a:lnTo>
                    <a:pt x="0" y="4208"/>
                  </a:lnTo>
                  <a:lnTo>
                    <a:pt x="0" y="3629"/>
                  </a:lnTo>
                  <a:lnTo>
                    <a:pt x="704" y="2625"/>
                  </a:lnTo>
                  <a:lnTo>
                    <a:pt x="1575" y="1583"/>
                  </a:lnTo>
                  <a:lnTo>
                    <a:pt x="1742" y="618"/>
                  </a:lnTo>
                  <a:lnTo>
                    <a:pt x="2613" y="425"/>
                  </a:lnTo>
                  <a:lnTo>
                    <a:pt x="3149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24" name="Freeform 29">
              <a:extLst>
                <a:ext uri="{FF2B5EF4-FFF2-40B4-BE49-F238E27FC236}">
                  <a16:creationId xmlns:a16="http://schemas.microsoft.com/office/drawing/2014/main" id="{DFE94E2F-7645-734C-A453-9FE6B79A1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173" y="3269437"/>
              <a:ext cx="1337822" cy="802148"/>
            </a:xfrm>
            <a:custGeom>
              <a:avLst/>
              <a:gdLst>
                <a:gd name="T0" fmla="*/ 11494 w 20000"/>
                <a:gd name="T1" fmla="*/ 1176 h 20000"/>
                <a:gd name="T2" fmla="*/ 11694 w 20000"/>
                <a:gd name="T3" fmla="*/ 2071 h 20000"/>
                <a:gd name="T4" fmla="*/ 12070 w 20000"/>
                <a:gd name="T5" fmla="*/ 2565 h 20000"/>
                <a:gd name="T6" fmla="*/ 12479 w 20000"/>
                <a:gd name="T7" fmla="*/ 2979 h 20000"/>
                <a:gd name="T8" fmla="*/ 11950 w 20000"/>
                <a:gd name="T9" fmla="*/ 3794 h 20000"/>
                <a:gd name="T10" fmla="*/ 12815 w 20000"/>
                <a:gd name="T11" fmla="*/ 3794 h 20000"/>
                <a:gd name="T12" fmla="*/ 13144 w 20000"/>
                <a:gd name="T13" fmla="*/ 3527 h 20000"/>
                <a:gd name="T14" fmla="*/ 13360 w 20000"/>
                <a:gd name="T15" fmla="*/ 4075 h 20000"/>
                <a:gd name="T16" fmla="*/ 14145 w 20000"/>
                <a:gd name="T17" fmla="*/ 4008 h 20000"/>
                <a:gd name="T18" fmla="*/ 14441 w 20000"/>
                <a:gd name="T19" fmla="*/ 4703 h 20000"/>
                <a:gd name="T20" fmla="*/ 13480 w 20000"/>
                <a:gd name="T21" fmla="*/ 4770 h 20000"/>
                <a:gd name="T22" fmla="*/ 13024 w 20000"/>
                <a:gd name="T23" fmla="*/ 6146 h 20000"/>
                <a:gd name="T24" fmla="*/ 12815 w 20000"/>
                <a:gd name="T25" fmla="*/ 8016 h 20000"/>
                <a:gd name="T26" fmla="*/ 13264 w 20000"/>
                <a:gd name="T27" fmla="*/ 6907 h 20000"/>
                <a:gd name="T28" fmla="*/ 13769 w 20000"/>
                <a:gd name="T29" fmla="*/ 5464 h 20000"/>
                <a:gd name="T30" fmla="*/ 14145 w 20000"/>
                <a:gd name="T31" fmla="*/ 4916 h 20000"/>
                <a:gd name="T32" fmla="*/ 14345 w 20000"/>
                <a:gd name="T33" fmla="*/ 6226 h 20000"/>
                <a:gd name="T34" fmla="*/ 14642 w 20000"/>
                <a:gd name="T35" fmla="*/ 6359 h 20000"/>
                <a:gd name="T36" fmla="*/ 14441 w 20000"/>
                <a:gd name="T37" fmla="*/ 7615 h 20000"/>
                <a:gd name="T38" fmla="*/ 15226 w 20000"/>
                <a:gd name="T39" fmla="*/ 8363 h 20000"/>
                <a:gd name="T40" fmla="*/ 15843 w 20000"/>
                <a:gd name="T41" fmla="*/ 7321 h 20000"/>
                <a:gd name="T42" fmla="*/ 16636 w 20000"/>
                <a:gd name="T43" fmla="*/ 6987 h 20000"/>
                <a:gd name="T44" fmla="*/ 18502 w 20000"/>
                <a:gd name="T45" fmla="*/ 5878 h 20000"/>
                <a:gd name="T46" fmla="*/ 19584 w 20000"/>
                <a:gd name="T47" fmla="*/ 4342 h 20000"/>
                <a:gd name="T48" fmla="*/ 19784 w 20000"/>
                <a:gd name="T49" fmla="*/ 5464 h 20000"/>
                <a:gd name="T50" fmla="*/ 19455 w 20000"/>
                <a:gd name="T51" fmla="*/ 6440 h 20000"/>
                <a:gd name="T52" fmla="*/ 18502 w 20000"/>
                <a:gd name="T53" fmla="*/ 8016 h 20000"/>
                <a:gd name="T54" fmla="*/ 18783 w 20000"/>
                <a:gd name="T55" fmla="*/ 8577 h 20000"/>
                <a:gd name="T56" fmla="*/ 17461 w 20000"/>
                <a:gd name="T57" fmla="*/ 9058 h 20000"/>
                <a:gd name="T58" fmla="*/ 17253 w 20000"/>
                <a:gd name="T59" fmla="*/ 9339 h 20000"/>
                <a:gd name="T60" fmla="*/ 16916 w 20000"/>
                <a:gd name="T61" fmla="*/ 10514 h 20000"/>
                <a:gd name="T62" fmla="*/ 16756 w 20000"/>
                <a:gd name="T63" fmla="*/ 10701 h 20000"/>
                <a:gd name="T64" fmla="*/ 16388 w 20000"/>
                <a:gd name="T65" fmla="*/ 10514 h 20000"/>
                <a:gd name="T66" fmla="*/ 16211 w 20000"/>
                <a:gd name="T67" fmla="*/ 10915 h 20000"/>
                <a:gd name="T68" fmla="*/ 16211 w 20000"/>
                <a:gd name="T69" fmla="*/ 11476 h 20000"/>
                <a:gd name="T70" fmla="*/ 16388 w 20000"/>
                <a:gd name="T71" fmla="*/ 12585 h 20000"/>
                <a:gd name="T72" fmla="*/ 16051 w 20000"/>
                <a:gd name="T73" fmla="*/ 12585 h 20000"/>
                <a:gd name="T74" fmla="*/ 15963 w 20000"/>
                <a:gd name="T75" fmla="*/ 13066 h 20000"/>
                <a:gd name="T76" fmla="*/ 14970 w 20000"/>
                <a:gd name="T77" fmla="*/ 14522 h 20000"/>
                <a:gd name="T78" fmla="*/ 14145 w 20000"/>
                <a:gd name="T79" fmla="*/ 17088 h 20000"/>
                <a:gd name="T80" fmla="*/ 14145 w 20000"/>
                <a:gd name="T81" fmla="*/ 19987 h 20000"/>
                <a:gd name="T82" fmla="*/ 13560 w 20000"/>
                <a:gd name="T83" fmla="*/ 18731 h 20000"/>
                <a:gd name="T84" fmla="*/ 13480 w 20000"/>
                <a:gd name="T85" fmla="*/ 17635 h 20000"/>
                <a:gd name="T86" fmla="*/ 12687 w 20000"/>
                <a:gd name="T87" fmla="*/ 16927 h 20000"/>
                <a:gd name="T88" fmla="*/ 11742 w 20000"/>
                <a:gd name="T89" fmla="*/ 16326 h 20000"/>
                <a:gd name="T90" fmla="*/ 11197 w 20000"/>
                <a:gd name="T91" fmla="*/ 16727 h 20000"/>
                <a:gd name="T92" fmla="*/ 10453 w 20000"/>
                <a:gd name="T93" fmla="*/ 16874 h 20000"/>
                <a:gd name="T94" fmla="*/ 9083 w 20000"/>
                <a:gd name="T95" fmla="*/ 17141 h 20000"/>
                <a:gd name="T96" fmla="*/ 8250 w 20000"/>
                <a:gd name="T97" fmla="*/ 19078 h 20000"/>
                <a:gd name="T98" fmla="*/ 7505 w 20000"/>
                <a:gd name="T99" fmla="*/ 18049 h 20000"/>
                <a:gd name="T100" fmla="*/ 6712 w 20000"/>
                <a:gd name="T101" fmla="*/ 16379 h 20000"/>
                <a:gd name="T102" fmla="*/ 5847 w 20000"/>
                <a:gd name="T103" fmla="*/ 15832 h 20000"/>
                <a:gd name="T104" fmla="*/ 4766 w 20000"/>
                <a:gd name="T105" fmla="*/ 15150 h 20000"/>
                <a:gd name="T106" fmla="*/ 2491 w 20000"/>
                <a:gd name="T107" fmla="*/ 13975 h 20000"/>
                <a:gd name="T108" fmla="*/ 1370 w 20000"/>
                <a:gd name="T109" fmla="*/ 12933 h 20000"/>
                <a:gd name="T110" fmla="*/ 705 w 20000"/>
                <a:gd name="T111" fmla="*/ 11824 h 20000"/>
                <a:gd name="T112" fmla="*/ 328 w 20000"/>
                <a:gd name="T113" fmla="*/ 10367 h 20000"/>
                <a:gd name="T114" fmla="*/ 408 w 20000"/>
                <a:gd name="T115" fmla="*/ 9472 h 20000"/>
                <a:gd name="T116" fmla="*/ 80 w 20000"/>
                <a:gd name="T117" fmla="*/ 8016 h 20000"/>
                <a:gd name="T118" fmla="*/ 288 w 20000"/>
                <a:gd name="T119" fmla="*/ 5464 h 20000"/>
                <a:gd name="T120" fmla="*/ 1081 w 20000"/>
                <a:gd name="T121" fmla="*/ 2004 h 20000"/>
                <a:gd name="T122" fmla="*/ 1618 w 20000"/>
                <a:gd name="T123" fmla="*/ 1309 h 20000"/>
                <a:gd name="T124" fmla="*/ 1898 w 20000"/>
                <a:gd name="T125" fmla="*/ 41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00" h="20000">
                  <a:moveTo>
                    <a:pt x="10989" y="1523"/>
                  </a:moveTo>
                  <a:lnTo>
                    <a:pt x="11278" y="962"/>
                  </a:lnTo>
                  <a:lnTo>
                    <a:pt x="11494" y="1176"/>
                  </a:lnTo>
                  <a:lnTo>
                    <a:pt x="11494" y="1804"/>
                  </a:lnTo>
                  <a:lnTo>
                    <a:pt x="11197" y="1804"/>
                  </a:lnTo>
                  <a:lnTo>
                    <a:pt x="11694" y="2071"/>
                  </a:lnTo>
                  <a:lnTo>
                    <a:pt x="11694" y="1804"/>
                  </a:lnTo>
                  <a:lnTo>
                    <a:pt x="11950" y="2351"/>
                  </a:lnTo>
                  <a:lnTo>
                    <a:pt x="12070" y="2565"/>
                  </a:lnTo>
                  <a:lnTo>
                    <a:pt x="12559" y="2619"/>
                  </a:lnTo>
                  <a:lnTo>
                    <a:pt x="12936" y="2766"/>
                  </a:lnTo>
                  <a:lnTo>
                    <a:pt x="12479" y="2979"/>
                  </a:lnTo>
                  <a:lnTo>
                    <a:pt x="12151" y="3327"/>
                  </a:lnTo>
                  <a:lnTo>
                    <a:pt x="11822" y="3794"/>
                  </a:lnTo>
                  <a:lnTo>
                    <a:pt x="11950" y="3794"/>
                  </a:lnTo>
                  <a:lnTo>
                    <a:pt x="12199" y="3661"/>
                  </a:lnTo>
                  <a:lnTo>
                    <a:pt x="12151" y="3874"/>
                  </a:lnTo>
                  <a:lnTo>
                    <a:pt x="12815" y="3794"/>
                  </a:lnTo>
                  <a:lnTo>
                    <a:pt x="13232" y="3327"/>
                  </a:lnTo>
                  <a:lnTo>
                    <a:pt x="13360" y="3327"/>
                  </a:lnTo>
                  <a:lnTo>
                    <a:pt x="13144" y="3527"/>
                  </a:lnTo>
                  <a:lnTo>
                    <a:pt x="13024" y="3874"/>
                  </a:lnTo>
                  <a:lnTo>
                    <a:pt x="13264" y="3874"/>
                  </a:lnTo>
                  <a:lnTo>
                    <a:pt x="13360" y="4075"/>
                  </a:lnTo>
                  <a:lnTo>
                    <a:pt x="13560" y="4208"/>
                  </a:lnTo>
                  <a:lnTo>
                    <a:pt x="13769" y="4075"/>
                  </a:lnTo>
                  <a:lnTo>
                    <a:pt x="14145" y="4008"/>
                  </a:lnTo>
                  <a:lnTo>
                    <a:pt x="14145" y="4342"/>
                  </a:lnTo>
                  <a:lnTo>
                    <a:pt x="14345" y="4422"/>
                  </a:lnTo>
                  <a:lnTo>
                    <a:pt x="14441" y="4703"/>
                  </a:lnTo>
                  <a:lnTo>
                    <a:pt x="14225" y="4703"/>
                  </a:lnTo>
                  <a:lnTo>
                    <a:pt x="13897" y="4556"/>
                  </a:lnTo>
                  <a:lnTo>
                    <a:pt x="13480" y="4770"/>
                  </a:lnTo>
                  <a:lnTo>
                    <a:pt x="12936" y="5678"/>
                  </a:lnTo>
                  <a:lnTo>
                    <a:pt x="13360" y="5104"/>
                  </a:lnTo>
                  <a:lnTo>
                    <a:pt x="13024" y="6146"/>
                  </a:lnTo>
                  <a:lnTo>
                    <a:pt x="12903" y="6774"/>
                  </a:lnTo>
                  <a:lnTo>
                    <a:pt x="12815" y="7455"/>
                  </a:lnTo>
                  <a:lnTo>
                    <a:pt x="12815" y="8016"/>
                  </a:lnTo>
                  <a:lnTo>
                    <a:pt x="13104" y="8016"/>
                  </a:lnTo>
                  <a:lnTo>
                    <a:pt x="13264" y="7615"/>
                  </a:lnTo>
                  <a:lnTo>
                    <a:pt x="13264" y="6907"/>
                  </a:lnTo>
                  <a:lnTo>
                    <a:pt x="13360" y="6359"/>
                  </a:lnTo>
                  <a:lnTo>
                    <a:pt x="13480" y="5812"/>
                  </a:lnTo>
                  <a:lnTo>
                    <a:pt x="13769" y="5464"/>
                  </a:lnTo>
                  <a:lnTo>
                    <a:pt x="13897" y="5317"/>
                  </a:lnTo>
                  <a:lnTo>
                    <a:pt x="14017" y="4970"/>
                  </a:lnTo>
                  <a:lnTo>
                    <a:pt x="14145" y="4916"/>
                  </a:lnTo>
                  <a:lnTo>
                    <a:pt x="14553" y="5317"/>
                  </a:lnTo>
                  <a:lnTo>
                    <a:pt x="14553" y="5812"/>
                  </a:lnTo>
                  <a:lnTo>
                    <a:pt x="14345" y="6226"/>
                  </a:lnTo>
                  <a:lnTo>
                    <a:pt x="14225" y="6707"/>
                  </a:lnTo>
                  <a:lnTo>
                    <a:pt x="14345" y="6440"/>
                  </a:lnTo>
                  <a:lnTo>
                    <a:pt x="14642" y="6359"/>
                  </a:lnTo>
                  <a:lnTo>
                    <a:pt x="14642" y="6707"/>
                  </a:lnTo>
                  <a:lnTo>
                    <a:pt x="14642" y="7121"/>
                  </a:lnTo>
                  <a:lnTo>
                    <a:pt x="14441" y="7615"/>
                  </a:lnTo>
                  <a:lnTo>
                    <a:pt x="14145" y="8163"/>
                  </a:lnTo>
                  <a:lnTo>
                    <a:pt x="14642" y="8363"/>
                  </a:lnTo>
                  <a:lnTo>
                    <a:pt x="15226" y="8363"/>
                  </a:lnTo>
                  <a:lnTo>
                    <a:pt x="15635" y="8016"/>
                  </a:lnTo>
                  <a:lnTo>
                    <a:pt x="15883" y="7669"/>
                  </a:lnTo>
                  <a:lnTo>
                    <a:pt x="15843" y="7321"/>
                  </a:lnTo>
                  <a:lnTo>
                    <a:pt x="15763" y="7121"/>
                  </a:lnTo>
                  <a:lnTo>
                    <a:pt x="16388" y="7121"/>
                  </a:lnTo>
                  <a:lnTo>
                    <a:pt x="16636" y="6987"/>
                  </a:lnTo>
                  <a:lnTo>
                    <a:pt x="17173" y="6573"/>
                  </a:lnTo>
                  <a:lnTo>
                    <a:pt x="17373" y="5878"/>
                  </a:lnTo>
                  <a:lnTo>
                    <a:pt x="18502" y="5878"/>
                  </a:lnTo>
                  <a:lnTo>
                    <a:pt x="18702" y="5812"/>
                  </a:lnTo>
                  <a:lnTo>
                    <a:pt x="19535" y="4075"/>
                  </a:lnTo>
                  <a:lnTo>
                    <a:pt x="19584" y="4342"/>
                  </a:lnTo>
                  <a:lnTo>
                    <a:pt x="19864" y="4208"/>
                  </a:lnTo>
                  <a:lnTo>
                    <a:pt x="19992" y="4422"/>
                  </a:lnTo>
                  <a:lnTo>
                    <a:pt x="19784" y="5464"/>
                  </a:lnTo>
                  <a:lnTo>
                    <a:pt x="19992" y="6012"/>
                  </a:lnTo>
                  <a:lnTo>
                    <a:pt x="19912" y="6440"/>
                  </a:lnTo>
                  <a:lnTo>
                    <a:pt x="19455" y="6440"/>
                  </a:lnTo>
                  <a:lnTo>
                    <a:pt x="19207" y="6907"/>
                  </a:lnTo>
                  <a:lnTo>
                    <a:pt x="18783" y="7321"/>
                  </a:lnTo>
                  <a:lnTo>
                    <a:pt x="18502" y="8016"/>
                  </a:lnTo>
                  <a:lnTo>
                    <a:pt x="18582" y="8363"/>
                  </a:lnTo>
                  <a:lnTo>
                    <a:pt x="18783" y="8363"/>
                  </a:lnTo>
                  <a:lnTo>
                    <a:pt x="18783" y="8577"/>
                  </a:lnTo>
                  <a:lnTo>
                    <a:pt x="18334" y="8711"/>
                  </a:lnTo>
                  <a:lnTo>
                    <a:pt x="17958" y="8791"/>
                  </a:lnTo>
                  <a:lnTo>
                    <a:pt x="17461" y="9058"/>
                  </a:lnTo>
                  <a:lnTo>
                    <a:pt x="17918" y="9058"/>
                  </a:lnTo>
                  <a:lnTo>
                    <a:pt x="17461" y="9259"/>
                  </a:lnTo>
                  <a:lnTo>
                    <a:pt x="17253" y="9339"/>
                  </a:lnTo>
                  <a:lnTo>
                    <a:pt x="17293" y="9472"/>
                  </a:lnTo>
                  <a:lnTo>
                    <a:pt x="17173" y="9886"/>
                  </a:lnTo>
                  <a:lnTo>
                    <a:pt x="16916" y="10514"/>
                  </a:lnTo>
                  <a:lnTo>
                    <a:pt x="16716" y="10154"/>
                  </a:lnTo>
                  <a:lnTo>
                    <a:pt x="16716" y="10367"/>
                  </a:lnTo>
                  <a:lnTo>
                    <a:pt x="16756" y="10701"/>
                  </a:lnTo>
                  <a:lnTo>
                    <a:pt x="16508" y="11329"/>
                  </a:lnTo>
                  <a:lnTo>
                    <a:pt x="16428" y="10782"/>
                  </a:lnTo>
                  <a:lnTo>
                    <a:pt x="16388" y="10514"/>
                  </a:lnTo>
                  <a:lnTo>
                    <a:pt x="16508" y="10020"/>
                  </a:lnTo>
                  <a:lnTo>
                    <a:pt x="16308" y="10154"/>
                  </a:lnTo>
                  <a:lnTo>
                    <a:pt x="16211" y="10915"/>
                  </a:lnTo>
                  <a:lnTo>
                    <a:pt x="15963" y="10782"/>
                  </a:lnTo>
                  <a:lnTo>
                    <a:pt x="16308" y="11276"/>
                  </a:lnTo>
                  <a:lnTo>
                    <a:pt x="16211" y="11476"/>
                  </a:lnTo>
                  <a:lnTo>
                    <a:pt x="16179" y="11957"/>
                  </a:lnTo>
                  <a:lnTo>
                    <a:pt x="16388" y="12037"/>
                  </a:lnTo>
                  <a:lnTo>
                    <a:pt x="16388" y="12585"/>
                  </a:lnTo>
                  <a:lnTo>
                    <a:pt x="16308" y="12238"/>
                  </a:lnTo>
                  <a:lnTo>
                    <a:pt x="16211" y="12505"/>
                  </a:lnTo>
                  <a:lnTo>
                    <a:pt x="16051" y="12585"/>
                  </a:lnTo>
                  <a:lnTo>
                    <a:pt x="16388" y="12719"/>
                  </a:lnTo>
                  <a:lnTo>
                    <a:pt x="16211" y="13133"/>
                  </a:lnTo>
                  <a:lnTo>
                    <a:pt x="15963" y="13066"/>
                  </a:lnTo>
                  <a:lnTo>
                    <a:pt x="16091" y="13413"/>
                  </a:lnTo>
                  <a:lnTo>
                    <a:pt x="15427" y="14028"/>
                  </a:lnTo>
                  <a:lnTo>
                    <a:pt x="14970" y="14522"/>
                  </a:lnTo>
                  <a:lnTo>
                    <a:pt x="14473" y="15070"/>
                  </a:lnTo>
                  <a:lnTo>
                    <a:pt x="14097" y="15965"/>
                  </a:lnTo>
                  <a:lnTo>
                    <a:pt x="14145" y="17088"/>
                  </a:lnTo>
                  <a:lnTo>
                    <a:pt x="14225" y="18049"/>
                  </a:lnTo>
                  <a:lnTo>
                    <a:pt x="14345" y="18864"/>
                  </a:lnTo>
                  <a:lnTo>
                    <a:pt x="14145" y="19987"/>
                  </a:lnTo>
                  <a:lnTo>
                    <a:pt x="13897" y="19987"/>
                  </a:lnTo>
                  <a:lnTo>
                    <a:pt x="13688" y="19492"/>
                  </a:lnTo>
                  <a:lnTo>
                    <a:pt x="13560" y="18731"/>
                  </a:lnTo>
                  <a:lnTo>
                    <a:pt x="13560" y="18183"/>
                  </a:lnTo>
                  <a:lnTo>
                    <a:pt x="13440" y="18049"/>
                  </a:lnTo>
                  <a:lnTo>
                    <a:pt x="13480" y="17635"/>
                  </a:lnTo>
                  <a:lnTo>
                    <a:pt x="13360" y="17088"/>
                  </a:lnTo>
                  <a:lnTo>
                    <a:pt x="13104" y="16593"/>
                  </a:lnTo>
                  <a:lnTo>
                    <a:pt x="12687" y="16927"/>
                  </a:lnTo>
                  <a:lnTo>
                    <a:pt x="12399" y="16379"/>
                  </a:lnTo>
                  <a:lnTo>
                    <a:pt x="11854" y="16379"/>
                  </a:lnTo>
                  <a:lnTo>
                    <a:pt x="11742" y="16326"/>
                  </a:lnTo>
                  <a:lnTo>
                    <a:pt x="11278" y="16379"/>
                  </a:lnTo>
                  <a:lnTo>
                    <a:pt x="10869" y="16379"/>
                  </a:lnTo>
                  <a:lnTo>
                    <a:pt x="11197" y="16727"/>
                  </a:lnTo>
                  <a:lnTo>
                    <a:pt x="11278" y="17088"/>
                  </a:lnTo>
                  <a:lnTo>
                    <a:pt x="10949" y="17141"/>
                  </a:lnTo>
                  <a:lnTo>
                    <a:pt x="10453" y="16874"/>
                  </a:lnTo>
                  <a:lnTo>
                    <a:pt x="9956" y="16727"/>
                  </a:lnTo>
                  <a:lnTo>
                    <a:pt x="9459" y="16727"/>
                  </a:lnTo>
                  <a:lnTo>
                    <a:pt x="9083" y="17141"/>
                  </a:lnTo>
                  <a:lnTo>
                    <a:pt x="8578" y="17488"/>
                  </a:lnTo>
                  <a:lnTo>
                    <a:pt x="8218" y="18183"/>
                  </a:lnTo>
                  <a:lnTo>
                    <a:pt x="8250" y="19078"/>
                  </a:lnTo>
                  <a:lnTo>
                    <a:pt x="8122" y="19212"/>
                  </a:lnTo>
                  <a:lnTo>
                    <a:pt x="7593" y="18731"/>
                  </a:lnTo>
                  <a:lnTo>
                    <a:pt x="7505" y="18049"/>
                  </a:lnTo>
                  <a:lnTo>
                    <a:pt x="7337" y="17635"/>
                  </a:lnTo>
                  <a:lnTo>
                    <a:pt x="7056" y="16593"/>
                  </a:lnTo>
                  <a:lnTo>
                    <a:pt x="6712" y="16379"/>
                  </a:lnTo>
                  <a:lnTo>
                    <a:pt x="6384" y="16927"/>
                  </a:lnTo>
                  <a:lnTo>
                    <a:pt x="5927" y="16513"/>
                  </a:lnTo>
                  <a:lnTo>
                    <a:pt x="5847" y="15832"/>
                  </a:lnTo>
                  <a:lnTo>
                    <a:pt x="5390" y="14856"/>
                  </a:lnTo>
                  <a:lnTo>
                    <a:pt x="4766" y="14856"/>
                  </a:lnTo>
                  <a:lnTo>
                    <a:pt x="4766" y="15150"/>
                  </a:lnTo>
                  <a:lnTo>
                    <a:pt x="3781" y="15070"/>
                  </a:lnTo>
                  <a:lnTo>
                    <a:pt x="2491" y="14175"/>
                  </a:lnTo>
                  <a:lnTo>
                    <a:pt x="2491" y="13975"/>
                  </a:lnTo>
                  <a:lnTo>
                    <a:pt x="1698" y="14028"/>
                  </a:lnTo>
                  <a:lnTo>
                    <a:pt x="1618" y="13413"/>
                  </a:lnTo>
                  <a:lnTo>
                    <a:pt x="1370" y="12933"/>
                  </a:lnTo>
                  <a:lnTo>
                    <a:pt x="1081" y="12585"/>
                  </a:lnTo>
                  <a:lnTo>
                    <a:pt x="705" y="12505"/>
                  </a:lnTo>
                  <a:lnTo>
                    <a:pt x="705" y="11824"/>
                  </a:lnTo>
                  <a:lnTo>
                    <a:pt x="408" y="10915"/>
                  </a:lnTo>
                  <a:lnTo>
                    <a:pt x="497" y="10568"/>
                  </a:lnTo>
                  <a:lnTo>
                    <a:pt x="328" y="10367"/>
                  </a:lnTo>
                  <a:lnTo>
                    <a:pt x="328" y="9886"/>
                  </a:lnTo>
                  <a:lnTo>
                    <a:pt x="497" y="10020"/>
                  </a:lnTo>
                  <a:lnTo>
                    <a:pt x="408" y="9472"/>
                  </a:lnTo>
                  <a:lnTo>
                    <a:pt x="208" y="9606"/>
                  </a:lnTo>
                  <a:lnTo>
                    <a:pt x="80" y="8791"/>
                  </a:lnTo>
                  <a:lnTo>
                    <a:pt x="80" y="8016"/>
                  </a:lnTo>
                  <a:lnTo>
                    <a:pt x="0" y="7669"/>
                  </a:lnTo>
                  <a:lnTo>
                    <a:pt x="208" y="6707"/>
                  </a:lnTo>
                  <a:lnTo>
                    <a:pt x="288" y="5464"/>
                  </a:lnTo>
                  <a:lnTo>
                    <a:pt x="705" y="4075"/>
                  </a:lnTo>
                  <a:lnTo>
                    <a:pt x="953" y="2899"/>
                  </a:lnTo>
                  <a:lnTo>
                    <a:pt x="1081" y="2004"/>
                  </a:lnTo>
                  <a:lnTo>
                    <a:pt x="1161" y="548"/>
                  </a:lnTo>
                  <a:lnTo>
                    <a:pt x="1618" y="895"/>
                  </a:lnTo>
                  <a:lnTo>
                    <a:pt x="1618" y="1309"/>
                  </a:lnTo>
                  <a:lnTo>
                    <a:pt x="1570" y="1804"/>
                  </a:lnTo>
                  <a:lnTo>
                    <a:pt x="1818" y="1443"/>
                  </a:lnTo>
                  <a:lnTo>
                    <a:pt x="1898" y="414"/>
                  </a:lnTo>
                  <a:lnTo>
                    <a:pt x="1818" y="0"/>
                  </a:lnTo>
                  <a:lnTo>
                    <a:pt x="10989" y="152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25" name="Freeform 28">
              <a:extLst>
                <a:ext uri="{FF2B5EF4-FFF2-40B4-BE49-F238E27FC236}">
                  <a16:creationId xmlns:a16="http://schemas.microsoft.com/office/drawing/2014/main" id="{39B13A0B-780D-2340-A03A-279B4FC4B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768" y="2116430"/>
              <a:ext cx="838315" cy="898569"/>
            </a:xfrm>
            <a:custGeom>
              <a:avLst/>
              <a:gdLst>
                <a:gd name="T0" fmla="*/ 14160 w 20000"/>
                <a:gd name="T1" fmla="*/ 13683 h 20000"/>
                <a:gd name="T2" fmla="*/ 15553 w 20000"/>
                <a:gd name="T3" fmla="*/ 14684 h 20000"/>
                <a:gd name="T4" fmla="*/ 16358 w 20000"/>
                <a:gd name="T5" fmla="*/ 18451 h 20000"/>
                <a:gd name="T6" fmla="*/ 15821 w 20000"/>
                <a:gd name="T7" fmla="*/ 19988 h 20000"/>
                <a:gd name="T8" fmla="*/ 15821 w 20000"/>
                <a:gd name="T9" fmla="*/ 18868 h 20000"/>
                <a:gd name="T10" fmla="*/ 15821 w 20000"/>
                <a:gd name="T11" fmla="*/ 18379 h 20000"/>
                <a:gd name="T12" fmla="*/ 15489 w 20000"/>
                <a:gd name="T13" fmla="*/ 17461 h 20000"/>
                <a:gd name="T14" fmla="*/ 15489 w 20000"/>
                <a:gd name="T15" fmla="*/ 16603 h 20000"/>
                <a:gd name="T16" fmla="*/ 15489 w 20000"/>
                <a:gd name="T17" fmla="*/ 15292 h 20000"/>
                <a:gd name="T18" fmla="*/ 14760 w 20000"/>
                <a:gd name="T19" fmla="*/ 15673 h 20000"/>
                <a:gd name="T20" fmla="*/ 14109 w 20000"/>
                <a:gd name="T21" fmla="*/ 15852 h 20000"/>
                <a:gd name="T22" fmla="*/ 13431 w 20000"/>
                <a:gd name="T23" fmla="*/ 14553 h 20000"/>
                <a:gd name="T24" fmla="*/ 13955 w 20000"/>
                <a:gd name="T25" fmla="*/ 14243 h 20000"/>
                <a:gd name="T26" fmla="*/ 12907 w 20000"/>
                <a:gd name="T27" fmla="*/ 14064 h 20000"/>
                <a:gd name="T28" fmla="*/ 11655 w 20000"/>
                <a:gd name="T29" fmla="*/ 13564 h 20000"/>
                <a:gd name="T30" fmla="*/ 11182 w 20000"/>
                <a:gd name="T31" fmla="*/ 13075 h 20000"/>
                <a:gd name="T32" fmla="*/ 11131 w 20000"/>
                <a:gd name="T33" fmla="*/ 12217 h 20000"/>
                <a:gd name="T34" fmla="*/ 10006 w 20000"/>
                <a:gd name="T35" fmla="*/ 12217 h 20000"/>
                <a:gd name="T36" fmla="*/ 8869 w 20000"/>
                <a:gd name="T37" fmla="*/ 13075 h 20000"/>
                <a:gd name="T38" fmla="*/ 7348 w 20000"/>
                <a:gd name="T39" fmla="*/ 13504 h 20000"/>
                <a:gd name="T40" fmla="*/ 7872 w 20000"/>
                <a:gd name="T41" fmla="*/ 12765 h 20000"/>
                <a:gd name="T42" fmla="*/ 9406 w 20000"/>
                <a:gd name="T43" fmla="*/ 11955 h 20000"/>
                <a:gd name="T44" fmla="*/ 9278 w 20000"/>
                <a:gd name="T45" fmla="*/ 11418 h 20000"/>
                <a:gd name="T46" fmla="*/ 7348 w 20000"/>
                <a:gd name="T47" fmla="*/ 12467 h 20000"/>
                <a:gd name="T48" fmla="*/ 5955 w 20000"/>
                <a:gd name="T49" fmla="*/ 13564 h 20000"/>
                <a:gd name="T50" fmla="*/ 4575 w 20000"/>
                <a:gd name="T51" fmla="*/ 14875 h 20000"/>
                <a:gd name="T52" fmla="*/ 1917 w 20000"/>
                <a:gd name="T53" fmla="*/ 16460 h 20000"/>
                <a:gd name="T54" fmla="*/ 204 w 20000"/>
                <a:gd name="T55" fmla="*/ 16841 h 20000"/>
                <a:gd name="T56" fmla="*/ 0 w 20000"/>
                <a:gd name="T57" fmla="*/ 16651 h 20000"/>
                <a:gd name="T58" fmla="*/ 728 w 20000"/>
                <a:gd name="T59" fmla="*/ 16341 h 20000"/>
                <a:gd name="T60" fmla="*/ 1073 w 20000"/>
                <a:gd name="T61" fmla="*/ 16162 h 20000"/>
                <a:gd name="T62" fmla="*/ 2645 w 20000"/>
                <a:gd name="T63" fmla="*/ 15173 h 20000"/>
                <a:gd name="T64" fmla="*/ 3706 w 20000"/>
                <a:gd name="T65" fmla="*/ 14195 h 20000"/>
                <a:gd name="T66" fmla="*/ 3847 w 20000"/>
                <a:gd name="T67" fmla="*/ 13075 h 20000"/>
                <a:gd name="T68" fmla="*/ 2850 w 20000"/>
                <a:gd name="T69" fmla="*/ 12956 h 20000"/>
                <a:gd name="T70" fmla="*/ 2121 w 20000"/>
                <a:gd name="T71" fmla="*/ 12706 h 20000"/>
                <a:gd name="T72" fmla="*/ 1994 w 20000"/>
                <a:gd name="T73" fmla="*/ 11776 h 20000"/>
                <a:gd name="T74" fmla="*/ 1789 w 20000"/>
                <a:gd name="T75" fmla="*/ 10489 h 20000"/>
                <a:gd name="T76" fmla="*/ 2645 w 20000"/>
                <a:gd name="T77" fmla="*/ 10179 h 20000"/>
                <a:gd name="T78" fmla="*/ 1649 w 20000"/>
                <a:gd name="T79" fmla="*/ 9809 h 20000"/>
                <a:gd name="T80" fmla="*/ 2326 w 20000"/>
                <a:gd name="T81" fmla="*/ 8880 h 20000"/>
                <a:gd name="T82" fmla="*/ 3578 w 20000"/>
                <a:gd name="T83" fmla="*/ 7890 h 20000"/>
                <a:gd name="T84" fmla="*/ 4971 w 20000"/>
                <a:gd name="T85" fmla="*/ 7712 h 20000"/>
                <a:gd name="T86" fmla="*/ 6160 w 20000"/>
                <a:gd name="T87" fmla="*/ 6722 h 20000"/>
                <a:gd name="T88" fmla="*/ 5559 w 20000"/>
                <a:gd name="T89" fmla="*/ 6603 h 20000"/>
                <a:gd name="T90" fmla="*/ 4051 w 20000"/>
                <a:gd name="T91" fmla="*/ 5793 h 20000"/>
                <a:gd name="T92" fmla="*/ 4703 w 20000"/>
                <a:gd name="T93" fmla="*/ 5304 h 20000"/>
                <a:gd name="T94" fmla="*/ 4051 w 20000"/>
                <a:gd name="T95" fmla="*/ 4505 h 20000"/>
                <a:gd name="T96" fmla="*/ 5431 w 20000"/>
                <a:gd name="T97" fmla="*/ 4017 h 20000"/>
                <a:gd name="T98" fmla="*/ 6952 w 20000"/>
                <a:gd name="T99" fmla="*/ 3695 h 20000"/>
                <a:gd name="T100" fmla="*/ 7744 w 20000"/>
                <a:gd name="T101" fmla="*/ 4505 h 20000"/>
                <a:gd name="T102" fmla="*/ 7553 w 20000"/>
                <a:gd name="T103" fmla="*/ 4315 h 20000"/>
                <a:gd name="T104" fmla="*/ 8077 w 20000"/>
                <a:gd name="T105" fmla="*/ 4374 h 20000"/>
                <a:gd name="T106" fmla="*/ 8000 w 20000"/>
                <a:gd name="T107" fmla="*/ 3886 h 20000"/>
                <a:gd name="T108" fmla="*/ 7348 w 20000"/>
                <a:gd name="T109" fmla="*/ 1538 h 20000"/>
                <a:gd name="T110" fmla="*/ 9137 w 20000"/>
                <a:gd name="T111" fmla="*/ 1287 h 20000"/>
                <a:gd name="T112" fmla="*/ 12575 w 20000"/>
                <a:gd name="T113" fmla="*/ 238 h 20000"/>
                <a:gd name="T114" fmla="*/ 13380 w 20000"/>
                <a:gd name="T115" fmla="*/ 0 h 20000"/>
                <a:gd name="T116" fmla="*/ 14505 w 20000"/>
                <a:gd name="T117" fmla="*/ 608 h 20000"/>
                <a:gd name="T118" fmla="*/ 15885 w 20000"/>
                <a:gd name="T119" fmla="*/ 918 h 20000"/>
                <a:gd name="T120" fmla="*/ 15885 w 20000"/>
                <a:gd name="T121" fmla="*/ 1538 h 20000"/>
                <a:gd name="T122" fmla="*/ 17214 w 20000"/>
                <a:gd name="T123" fmla="*/ 1776 h 20000"/>
                <a:gd name="T124" fmla="*/ 18134 w 20000"/>
                <a:gd name="T125" fmla="*/ 252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00" h="20000">
                  <a:moveTo>
                    <a:pt x="19987" y="3826"/>
                  </a:moveTo>
                  <a:lnTo>
                    <a:pt x="15157" y="10298"/>
                  </a:lnTo>
                  <a:lnTo>
                    <a:pt x="13380" y="13564"/>
                  </a:lnTo>
                  <a:lnTo>
                    <a:pt x="14160" y="13683"/>
                  </a:lnTo>
                  <a:lnTo>
                    <a:pt x="14109" y="13874"/>
                  </a:lnTo>
                  <a:lnTo>
                    <a:pt x="14428" y="15292"/>
                  </a:lnTo>
                  <a:lnTo>
                    <a:pt x="15157" y="14803"/>
                  </a:lnTo>
                  <a:lnTo>
                    <a:pt x="15553" y="14684"/>
                  </a:lnTo>
                  <a:lnTo>
                    <a:pt x="15821" y="14875"/>
                  </a:lnTo>
                  <a:lnTo>
                    <a:pt x="15821" y="15542"/>
                  </a:lnTo>
                  <a:lnTo>
                    <a:pt x="16013" y="17890"/>
                  </a:lnTo>
                  <a:lnTo>
                    <a:pt x="16358" y="18451"/>
                  </a:lnTo>
                  <a:lnTo>
                    <a:pt x="16677" y="18939"/>
                  </a:lnTo>
                  <a:lnTo>
                    <a:pt x="16550" y="19190"/>
                  </a:lnTo>
                  <a:lnTo>
                    <a:pt x="16153" y="19738"/>
                  </a:lnTo>
                  <a:lnTo>
                    <a:pt x="15821" y="19988"/>
                  </a:lnTo>
                  <a:lnTo>
                    <a:pt x="15821" y="19678"/>
                  </a:lnTo>
                  <a:lnTo>
                    <a:pt x="16153" y="19237"/>
                  </a:lnTo>
                  <a:lnTo>
                    <a:pt x="16013" y="18868"/>
                  </a:lnTo>
                  <a:lnTo>
                    <a:pt x="15821" y="18868"/>
                  </a:lnTo>
                  <a:lnTo>
                    <a:pt x="15489" y="19058"/>
                  </a:lnTo>
                  <a:lnTo>
                    <a:pt x="15361" y="19058"/>
                  </a:lnTo>
                  <a:lnTo>
                    <a:pt x="15681" y="18749"/>
                  </a:lnTo>
                  <a:lnTo>
                    <a:pt x="15821" y="18379"/>
                  </a:lnTo>
                  <a:lnTo>
                    <a:pt x="15885" y="18069"/>
                  </a:lnTo>
                  <a:lnTo>
                    <a:pt x="15681" y="18069"/>
                  </a:lnTo>
                  <a:lnTo>
                    <a:pt x="15681" y="17890"/>
                  </a:lnTo>
                  <a:lnTo>
                    <a:pt x="15489" y="17461"/>
                  </a:lnTo>
                  <a:lnTo>
                    <a:pt x="15681" y="17139"/>
                  </a:lnTo>
                  <a:lnTo>
                    <a:pt x="15821" y="17271"/>
                  </a:lnTo>
                  <a:lnTo>
                    <a:pt x="15681" y="16841"/>
                  </a:lnTo>
                  <a:lnTo>
                    <a:pt x="15489" y="16603"/>
                  </a:lnTo>
                  <a:lnTo>
                    <a:pt x="15681" y="16281"/>
                  </a:lnTo>
                  <a:lnTo>
                    <a:pt x="15553" y="16341"/>
                  </a:lnTo>
                  <a:lnTo>
                    <a:pt x="15361" y="16162"/>
                  </a:lnTo>
                  <a:lnTo>
                    <a:pt x="15489" y="15292"/>
                  </a:lnTo>
                  <a:lnTo>
                    <a:pt x="15029" y="16281"/>
                  </a:lnTo>
                  <a:lnTo>
                    <a:pt x="14824" y="16091"/>
                  </a:lnTo>
                  <a:lnTo>
                    <a:pt x="14952" y="15483"/>
                  </a:lnTo>
                  <a:lnTo>
                    <a:pt x="14760" y="15673"/>
                  </a:lnTo>
                  <a:lnTo>
                    <a:pt x="14505" y="15364"/>
                  </a:lnTo>
                  <a:lnTo>
                    <a:pt x="14633" y="16091"/>
                  </a:lnTo>
                  <a:lnTo>
                    <a:pt x="14300" y="16162"/>
                  </a:lnTo>
                  <a:lnTo>
                    <a:pt x="14109" y="15852"/>
                  </a:lnTo>
                  <a:lnTo>
                    <a:pt x="13904" y="15173"/>
                  </a:lnTo>
                  <a:lnTo>
                    <a:pt x="13955" y="15054"/>
                  </a:lnTo>
                  <a:lnTo>
                    <a:pt x="13776" y="15054"/>
                  </a:lnTo>
                  <a:lnTo>
                    <a:pt x="13431" y="14553"/>
                  </a:lnTo>
                  <a:lnTo>
                    <a:pt x="13572" y="14362"/>
                  </a:lnTo>
                  <a:lnTo>
                    <a:pt x="13636" y="14195"/>
                  </a:lnTo>
                  <a:lnTo>
                    <a:pt x="13776" y="14493"/>
                  </a:lnTo>
                  <a:lnTo>
                    <a:pt x="13955" y="14243"/>
                  </a:lnTo>
                  <a:lnTo>
                    <a:pt x="13904" y="14064"/>
                  </a:lnTo>
                  <a:lnTo>
                    <a:pt x="13431" y="14243"/>
                  </a:lnTo>
                  <a:lnTo>
                    <a:pt x="13099" y="14243"/>
                  </a:lnTo>
                  <a:lnTo>
                    <a:pt x="12907" y="14064"/>
                  </a:lnTo>
                  <a:lnTo>
                    <a:pt x="13035" y="13874"/>
                  </a:lnTo>
                  <a:lnTo>
                    <a:pt x="12703" y="14005"/>
                  </a:lnTo>
                  <a:lnTo>
                    <a:pt x="12383" y="13683"/>
                  </a:lnTo>
                  <a:lnTo>
                    <a:pt x="11655" y="13564"/>
                  </a:lnTo>
                  <a:lnTo>
                    <a:pt x="11323" y="13194"/>
                  </a:lnTo>
                  <a:lnTo>
                    <a:pt x="11527" y="13075"/>
                  </a:lnTo>
                  <a:lnTo>
                    <a:pt x="11527" y="12896"/>
                  </a:lnTo>
                  <a:lnTo>
                    <a:pt x="11182" y="13075"/>
                  </a:lnTo>
                  <a:lnTo>
                    <a:pt x="10978" y="12896"/>
                  </a:lnTo>
                  <a:lnTo>
                    <a:pt x="10658" y="12586"/>
                  </a:lnTo>
                  <a:lnTo>
                    <a:pt x="10786" y="12396"/>
                  </a:lnTo>
                  <a:lnTo>
                    <a:pt x="11131" y="12217"/>
                  </a:lnTo>
                  <a:lnTo>
                    <a:pt x="10530" y="12277"/>
                  </a:lnTo>
                  <a:lnTo>
                    <a:pt x="10262" y="12277"/>
                  </a:lnTo>
                  <a:lnTo>
                    <a:pt x="10134" y="12217"/>
                  </a:lnTo>
                  <a:lnTo>
                    <a:pt x="10006" y="12217"/>
                  </a:lnTo>
                  <a:lnTo>
                    <a:pt x="9802" y="12467"/>
                  </a:lnTo>
                  <a:lnTo>
                    <a:pt x="9930" y="12706"/>
                  </a:lnTo>
                  <a:lnTo>
                    <a:pt x="9278" y="13194"/>
                  </a:lnTo>
                  <a:lnTo>
                    <a:pt x="8869" y="13075"/>
                  </a:lnTo>
                  <a:lnTo>
                    <a:pt x="8077" y="13504"/>
                  </a:lnTo>
                  <a:lnTo>
                    <a:pt x="7681" y="13683"/>
                  </a:lnTo>
                  <a:lnTo>
                    <a:pt x="7220" y="13683"/>
                  </a:lnTo>
                  <a:lnTo>
                    <a:pt x="7348" y="13504"/>
                  </a:lnTo>
                  <a:lnTo>
                    <a:pt x="8000" y="13194"/>
                  </a:lnTo>
                  <a:lnTo>
                    <a:pt x="7553" y="13194"/>
                  </a:lnTo>
                  <a:lnTo>
                    <a:pt x="7553" y="13075"/>
                  </a:lnTo>
                  <a:lnTo>
                    <a:pt x="7872" y="12765"/>
                  </a:lnTo>
                  <a:lnTo>
                    <a:pt x="8409" y="12217"/>
                  </a:lnTo>
                  <a:lnTo>
                    <a:pt x="8933" y="11955"/>
                  </a:lnTo>
                  <a:lnTo>
                    <a:pt x="9073" y="12098"/>
                  </a:lnTo>
                  <a:lnTo>
                    <a:pt x="9406" y="11955"/>
                  </a:lnTo>
                  <a:lnTo>
                    <a:pt x="9278" y="11907"/>
                  </a:lnTo>
                  <a:lnTo>
                    <a:pt x="9597" y="11657"/>
                  </a:lnTo>
                  <a:lnTo>
                    <a:pt x="9137" y="11657"/>
                  </a:lnTo>
                  <a:lnTo>
                    <a:pt x="9278" y="11418"/>
                  </a:lnTo>
                  <a:lnTo>
                    <a:pt x="8869" y="11657"/>
                  </a:lnTo>
                  <a:lnTo>
                    <a:pt x="8204" y="11955"/>
                  </a:lnTo>
                  <a:lnTo>
                    <a:pt x="7553" y="12467"/>
                  </a:lnTo>
                  <a:lnTo>
                    <a:pt x="7348" y="12467"/>
                  </a:lnTo>
                  <a:lnTo>
                    <a:pt x="7476" y="12706"/>
                  </a:lnTo>
                  <a:lnTo>
                    <a:pt x="7220" y="12765"/>
                  </a:lnTo>
                  <a:lnTo>
                    <a:pt x="6684" y="13075"/>
                  </a:lnTo>
                  <a:lnTo>
                    <a:pt x="5955" y="13564"/>
                  </a:lnTo>
                  <a:lnTo>
                    <a:pt x="6160" y="13683"/>
                  </a:lnTo>
                  <a:lnTo>
                    <a:pt x="6300" y="13874"/>
                  </a:lnTo>
                  <a:lnTo>
                    <a:pt x="5431" y="14493"/>
                  </a:lnTo>
                  <a:lnTo>
                    <a:pt x="4575" y="14875"/>
                  </a:lnTo>
                  <a:lnTo>
                    <a:pt x="3847" y="15292"/>
                  </a:lnTo>
                  <a:lnTo>
                    <a:pt x="2850" y="15852"/>
                  </a:lnTo>
                  <a:lnTo>
                    <a:pt x="2326" y="16162"/>
                  </a:lnTo>
                  <a:lnTo>
                    <a:pt x="1917" y="16460"/>
                  </a:lnTo>
                  <a:lnTo>
                    <a:pt x="1252" y="16770"/>
                  </a:lnTo>
                  <a:lnTo>
                    <a:pt x="1252" y="16603"/>
                  </a:lnTo>
                  <a:lnTo>
                    <a:pt x="920" y="16651"/>
                  </a:lnTo>
                  <a:lnTo>
                    <a:pt x="204" y="16841"/>
                  </a:lnTo>
                  <a:lnTo>
                    <a:pt x="268" y="16651"/>
                  </a:lnTo>
                  <a:lnTo>
                    <a:pt x="77" y="16770"/>
                  </a:lnTo>
                  <a:lnTo>
                    <a:pt x="0" y="16841"/>
                  </a:lnTo>
                  <a:lnTo>
                    <a:pt x="0" y="16651"/>
                  </a:lnTo>
                  <a:lnTo>
                    <a:pt x="0" y="16460"/>
                  </a:lnTo>
                  <a:lnTo>
                    <a:pt x="204" y="16281"/>
                  </a:lnTo>
                  <a:lnTo>
                    <a:pt x="792" y="16281"/>
                  </a:lnTo>
                  <a:lnTo>
                    <a:pt x="728" y="16341"/>
                  </a:lnTo>
                  <a:lnTo>
                    <a:pt x="792" y="16460"/>
                  </a:lnTo>
                  <a:lnTo>
                    <a:pt x="920" y="16341"/>
                  </a:lnTo>
                  <a:lnTo>
                    <a:pt x="1073" y="16460"/>
                  </a:lnTo>
                  <a:lnTo>
                    <a:pt x="1073" y="16162"/>
                  </a:lnTo>
                  <a:lnTo>
                    <a:pt x="1393" y="15852"/>
                  </a:lnTo>
                  <a:lnTo>
                    <a:pt x="2121" y="15483"/>
                  </a:lnTo>
                  <a:lnTo>
                    <a:pt x="2454" y="15542"/>
                  </a:lnTo>
                  <a:lnTo>
                    <a:pt x="2645" y="15173"/>
                  </a:lnTo>
                  <a:lnTo>
                    <a:pt x="3310" y="14875"/>
                  </a:lnTo>
                  <a:lnTo>
                    <a:pt x="3374" y="14875"/>
                  </a:lnTo>
                  <a:lnTo>
                    <a:pt x="3374" y="14803"/>
                  </a:lnTo>
                  <a:lnTo>
                    <a:pt x="3706" y="14195"/>
                  </a:lnTo>
                  <a:lnTo>
                    <a:pt x="3898" y="14005"/>
                  </a:lnTo>
                  <a:lnTo>
                    <a:pt x="4575" y="13385"/>
                  </a:lnTo>
                  <a:lnTo>
                    <a:pt x="3578" y="13564"/>
                  </a:lnTo>
                  <a:lnTo>
                    <a:pt x="3847" y="13075"/>
                  </a:lnTo>
                  <a:lnTo>
                    <a:pt x="3182" y="13754"/>
                  </a:lnTo>
                  <a:lnTo>
                    <a:pt x="3054" y="13194"/>
                  </a:lnTo>
                  <a:lnTo>
                    <a:pt x="2978" y="13266"/>
                  </a:lnTo>
                  <a:lnTo>
                    <a:pt x="2850" y="12956"/>
                  </a:lnTo>
                  <a:lnTo>
                    <a:pt x="2121" y="13266"/>
                  </a:lnTo>
                  <a:lnTo>
                    <a:pt x="1789" y="13194"/>
                  </a:lnTo>
                  <a:lnTo>
                    <a:pt x="1994" y="13075"/>
                  </a:lnTo>
                  <a:lnTo>
                    <a:pt x="2121" y="12706"/>
                  </a:lnTo>
                  <a:lnTo>
                    <a:pt x="2454" y="12396"/>
                  </a:lnTo>
                  <a:lnTo>
                    <a:pt x="2773" y="11287"/>
                  </a:lnTo>
                  <a:lnTo>
                    <a:pt x="2454" y="11776"/>
                  </a:lnTo>
                  <a:lnTo>
                    <a:pt x="1994" y="11776"/>
                  </a:lnTo>
                  <a:lnTo>
                    <a:pt x="1597" y="11657"/>
                  </a:lnTo>
                  <a:lnTo>
                    <a:pt x="1597" y="11168"/>
                  </a:lnTo>
                  <a:lnTo>
                    <a:pt x="1393" y="10787"/>
                  </a:lnTo>
                  <a:lnTo>
                    <a:pt x="1789" y="10489"/>
                  </a:lnTo>
                  <a:lnTo>
                    <a:pt x="2198" y="10787"/>
                  </a:lnTo>
                  <a:lnTo>
                    <a:pt x="2198" y="10977"/>
                  </a:lnTo>
                  <a:lnTo>
                    <a:pt x="2518" y="10667"/>
                  </a:lnTo>
                  <a:lnTo>
                    <a:pt x="2645" y="10179"/>
                  </a:lnTo>
                  <a:lnTo>
                    <a:pt x="2326" y="10369"/>
                  </a:lnTo>
                  <a:lnTo>
                    <a:pt x="2121" y="10489"/>
                  </a:lnTo>
                  <a:lnTo>
                    <a:pt x="1789" y="10298"/>
                  </a:lnTo>
                  <a:lnTo>
                    <a:pt x="1649" y="9809"/>
                  </a:lnTo>
                  <a:lnTo>
                    <a:pt x="1789" y="9499"/>
                  </a:lnTo>
                  <a:lnTo>
                    <a:pt x="1917" y="9321"/>
                  </a:lnTo>
                  <a:lnTo>
                    <a:pt x="2121" y="9321"/>
                  </a:lnTo>
                  <a:lnTo>
                    <a:pt x="2326" y="8880"/>
                  </a:lnTo>
                  <a:lnTo>
                    <a:pt x="2850" y="8510"/>
                  </a:lnTo>
                  <a:lnTo>
                    <a:pt x="3374" y="8331"/>
                  </a:lnTo>
                  <a:lnTo>
                    <a:pt x="3182" y="8331"/>
                  </a:lnTo>
                  <a:lnTo>
                    <a:pt x="3578" y="7890"/>
                  </a:lnTo>
                  <a:lnTo>
                    <a:pt x="4051" y="7771"/>
                  </a:lnTo>
                  <a:lnTo>
                    <a:pt x="3898" y="8081"/>
                  </a:lnTo>
                  <a:lnTo>
                    <a:pt x="4371" y="8081"/>
                  </a:lnTo>
                  <a:lnTo>
                    <a:pt x="4971" y="7712"/>
                  </a:lnTo>
                  <a:lnTo>
                    <a:pt x="5227" y="7771"/>
                  </a:lnTo>
                  <a:lnTo>
                    <a:pt x="5955" y="7521"/>
                  </a:lnTo>
                  <a:lnTo>
                    <a:pt x="6160" y="7032"/>
                  </a:lnTo>
                  <a:lnTo>
                    <a:pt x="6160" y="6722"/>
                  </a:lnTo>
                  <a:lnTo>
                    <a:pt x="6620" y="6472"/>
                  </a:lnTo>
                  <a:lnTo>
                    <a:pt x="6684" y="6234"/>
                  </a:lnTo>
                  <a:lnTo>
                    <a:pt x="6351" y="6281"/>
                  </a:lnTo>
                  <a:lnTo>
                    <a:pt x="5559" y="6603"/>
                  </a:lnTo>
                  <a:lnTo>
                    <a:pt x="5304" y="6424"/>
                  </a:lnTo>
                  <a:lnTo>
                    <a:pt x="5099" y="6234"/>
                  </a:lnTo>
                  <a:lnTo>
                    <a:pt x="4575" y="6234"/>
                  </a:lnTo>
                  <a:lnTo>
                    <a:pt x="4051" y="5793"/>
                  </a:lnTo>
                  <a:lnTo>
                    <a:pt x="4243" y="5423"/>
                  </a:lnTo>
                  <a:lnTo>
                    <a:pt x="4243" y="4934"/>
                  </a:lnTo>
                  <a:lnTo>
                    <a:pt x="4435" y="5113"/>
                  </a:lnTo>
                  <a:lnTo>
                    <a:pt x="4703" y="5304"/>
                  </a:lnTo>
                  <a:lnTo>
                    <a:pt x="4971" y="5185"/>
                  </a:lnTo>
                  <a:lnTo>
                    <a:pt x="4703" y="5113"/>
                  </a:lnTo>
                  <a:lnTo>
                    <a:pt x="4243" y="4696"/>
                  </a:lnTo>
                  <a:lnTo>
                    <a:pt x="4051" y="4505"/>
                  </a:lnTo>
                  <a:lnTo>
                    <a:pt x="4179" y="4184"/>
                  </a:lnTo>
                  <a:lnTo>
                    <a:pt x="4243" y="4184"/>
                  </a:lnTo>
                  <a:lnTo>
                    <a:pt x="5431" y="3886"/>
                  </a:lnTo>
                  <a:lnTo>
                    <a:pt x="5431" y="4017"/>
                  </a:lnTo>
                  <a:lnTo>
                    <a:pt x="5751" y="4017"/>
                  </a:lnTo>
                  <a:lnTo>
                    <a:pt x="5751" y="3886"/>
                  </a:lnTo>
                  <a:lnTo>
                    <a:pt x="6479" y="3635"/>
                  </a:lnTo>
                  <a:lnTo>
                    <a:pt x="6952" y="3695"/>
                  </a:lnTo>
                  <a:lnTo>
                    <a:pt x="6620" y="4017"/>
                  </a:lnTo>
                  <a:lnTo>
                    <a:pt x="6479" y="4315"/>
                  </a:lnTo>
                  <a:lnTo>
                    <a:pt x="7348" y="4696"/>
                  </a:lnTo>
                  <a:lnTo>
                    <a:pt x="7744" y="4505"/>
                  </a:lnTo>
                  <a:lnTo>
                    <a:pt x="7681" y="4815"/>
                  </a:lnTo>
                  <a:lnTo>
                    <a:pt x="7872" y="4505"/>
                  </a:lnTo>
                  <a:lnTo>
                    <a:pt x="7744" y="4315"/>
                  </a:lnTo>
                  <a:lnTo>
                    <a:pt x="7553" y="4315"/>
                  </a:lnTo>
                  <a:lnTo>
                    <a:pt x="7744" y="3635"/>
                  </a:lnTo>
                  <a:lnTo>
                    <a:pt x="7872" y="3635"/>
                  </a:lnTo>
                  <a:lnTo>
                    <a:pt x="7872" y="4136"/>
                  </a:lnTo>
                  <a:lnTo>
                    <a:pt x="8077" y="4374"/>
                  </a:lnTo>
                  <a:lnTo>
                    <a:pt x="8550" y="4505"/>
                  </a:lnTo>
                  <a:lnTo>
                    <a:pt x="8869" y="4184"/>
                  </a:lnTo>
                  <a:lnTo>
                    <a:pt x="8077" y="4017"/>
                  </a:lnTo>
                  <a:lnTo>
                    <a:pt x="8000" y="3886"/>
                  </a:lnTo>
                  <a:lnTo>
                    <a:pt x="8345" y="3635"/>
                  </a:lnTo>
                  <a:lnTo>
                    <a:pt x="7476" y="3206"/>
                  </a:lnTo>
                  <a:lnTo>
                    <a:pt x="7681" y="2527"/>
                  </a:lnTo>
                  <a:lnTo>
                    <a:pt x="7348" y="1538"/>
                  </a:lnTo>
                  <a:lnTo>
                    <a:pt x="7681" y="1538"/>
                  </a:lnTo>
                  <a:lnTo>
                    <a:pt x="8204" y="1049"/>
                  </a:lnTo>
                  <a:lnTo>
                    <a:pt x="8409" y="1240"/>
                  </a:lnTo>
                  <a:lnTo>
                    <a:pt x="9137" y="1287"/>
                  </a:lnTo>
                  <a:lnTo>
                    <a:pt x="9930" y="1108"/>
                  </a:lnTo>
                  <a:lnTo>
                    <a:pt x="10454" y="739"/>
                  </a:lnTo>
                  <a:lnTo>
                    <a:pt x="11527" y="310"/>
                  </a:lnTo>
                  <a:lnTo>
                    <a:pt x="12575" y="238"/>
                  </a:lnTo>
                  <a:lnTo>
                    <a:pt x="12383" y="608"/>
                  </a:lnTo>
                  <a:lnTo>
                    <a:pt x="12780" y="429"/>
                  </a:lnTo>
                  <a:lnTo>
                    <a:pt x="12780" y="238"/>
                  </a:lnTo>
                  <a:lnTo>
                    <a:pt x="13380" y="0"/>
                  </a:lnTo>
                  <a:lnTo>
                    <a:pt x="13955" y="310"/>
                  </a:lnTo>
                  <a:lnTo>
                    <a:pt x="15029" y="0"/>
                  </a:lnTo>
                  <a:lnTo>
                    <a:pt x="15157" y="310"/>
                  </a:lnTo>
                  <a:lnTo>
                    <a:pt x="14505" y="608"/>
                  </a:lnTo>
                  <a:lnTo>
                    <a:pt x="15361" y="489"/>
                  </a:lnTo>
                  <a:lnTo>
                    <a:pt x="15284" y="918"/>
                  </a:lnTo>
                  <a:lnTo>
                    <a:pt x="15553" y="799"/>
                  </a:lnTo>
                  <a:lnTo>
                    <a:pt x="15885" y="918"/>
                  </a:lnTo>
                  <a:lnTo>
                    <a:pt x="16204" y="1240"/>
                  </a:lnTo>
                  <a:lnTo>
                    <a:pt x="15885" y="1287"/>
                  </a:lnTo>
                  <a:lnTo>
                    <a:pt x="16153" y="1538"/>
                  </a:lnTo>
                  <a:lnTo>
                    <a:pt x="15885" y="1538"/>
                  </a:lnTo>
                  <a:lnTo>
                    <a:pt x="16358" y="1728"/>
                  </a:lnTo>
                  <a:lnTo>
                    <a:pt x="16013" y="2098"/>
                  </a:lnTo>
                  <a:lnTo>
                    <a:pt x="16882" y="1728"/>
                  </a:lnTo>
                  <a:lnTo>
                    <a:pt x="17214" y="1776"/>
                  </a:lnTo>
                  <a:lnTo>
                    <a:pt x="17406" y="1919"/>
                  </a:lnTo>
                  <a:lnTo>
                    <a:pt x="17610" y="2336"/>
                  </a:lnTo>
                  <a:lnTo>
                    <a:pt x="17610" y="2527"/>
                  </a:lnTo>
                  <a:lnTo>
                    <a:pt x="18134" y="2527"/>
                  </a:lnTo>
                  <a:lnTo>
                    <a:pt x="18466" y="2896"/>
                  </a:lnTo>
                  <a:lnTo>
                    <a:pt x="19182" y="3015"/>
                  </a:lnTo>
                  <a:lnTo>
                    <a:pt x="19987" y="382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26" name="Freeform 27">
              <a:extLst>
                <a:ext uri="{FF2B5EF4-FFF2-40B4-BE49-F238E27FC236}">
                  <a16:creationId xmlns:a16="http://schemas.microsoft.com/office/drawing/2014/main" id="{FF26D460-712C-4F48-9EBA-ED6D2CE26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208" y="6091022"/>
              <a:ext cx="40175" cy="36158"/>
            </a:xfrm>
            <a:custGeom>
              <a:avLst/>
              <a:gdLst>
                <a:gd name="T0" fmla="*/ 4324 w 20000"/>
                <a:gd name="T1" fmla="*/ 19706 h 20000"/>
                <a:gd name="T2" fmla="*/ 0 w 20000"/>
                <a:gd name="T3" fmla="*/ 13529 h 20000"/>
                <a:gd name="T4" fmla="*/ 4324 w 20000"/>
                <a:gd name="T5" fmla="*/ 5882 h 20000"/>
                <a:gd name="T6" fmla="*/ 7027 w 20000"/>
                <a:gd name="T7" fmla="*/ 0 h 20000"/>
                <a:gd name="T8" fmla="*/ 11081 w 20000"/>
                <a:gd name="T9" fmla="*/ 0 h 20000"/>
                <a:gd name="T10" fmla="*/ 15405 w 20000"/>
                <a:gd name="T11" fmla="*/ 0 h 20000"/>
                <a:gd name="T12" fmla="*/ 18378 w 20000"/>
                <a:gd name="T13" fmla="*/ 4706 h 20000"/>
                <a:gd name="T14" fmla="*/ 19730 w 20000"/>
                <a:gd name="T15" fmla="*/ 5882 h 20000"/>
                <a:gd name="T16" fmla="*/ 11081 w 20000"/>
                <a:gd name="T17" fmla="*/ 12059 h 20000"/>
                <a:gd name="T18" fmla="*/ 4324 w 20000"/>
                <a:gd name="T19" fmla="*/ 1970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4324" y="19706"/>
                  </a:moveTo>
                  <a:lnTo>
                    <a:pt x="0" y="13529"/>
                  </a:lnTo>
                  <a:lnTo>
                    <a:pt x="4324" y="5882"/>
                  </a:lnTo>
                  <a:lnTo>
                    <a:pt x="7027" y="0"/>
                  </a:lnTo>
                  <a:lnTo>
                    <a:pt x="11081" y="0"/>
                  </a:lnTo>
                  <a:lnTo>
                    <a:pt x="15405" y="0"/>
                  </a:lnTo>
                  <a:lnTo>
                    <a:pt x="18378" y="4706"/>
                  </a:lnTo>
                  <a:lnTo>
                    <a:pt x="19730" y="5882"/>
                  </a:lnTo>
                  <a:lnTo>
                    <a:pt x="11081" y="12059"/>
                  </a:lnTo>
                  <a:lnTo>
                    <a:pt x="4324" y="1970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27" name="Freeform 26">
              <a:extLst>
                <a:ext uri="{FF2B5EF4-FFF2-40B4-BE49-F238E27FC236}">
                  <a16:creationId xmlns:a16="http://schemas.microsoft.com/office/drawing/2014/main" id="{C22641ED-6B74-2E45-9795-4F1D1CC91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088" y="6093701"/>
              <a:ext cx="30800" cy="29461"/>
            </a:xfrm>
            <a:custGeom>
              <a:avLst/>
              <a:gdLst>
                <a:gd name="T0" fmla="*/ 5517 w 20000"/>
                <a:gd name="T1" fmla="*/ 19630 h 20000"/>
                <a:gd name="T2" fmla="*/ 0 w 20000"/>
                <a:gd name="T3" fmla="*/ 15556 h 20000"/>
                <a:gd name="T4" fmla="*/ 3448 w 20000"/>
                <a:gd name="T5" fmla="*/ 0 h 20000"/>
                <a:gd name="T6" fmla="*/ 19655 w 20000"/>
                <a:gd name="T7" fmla="*/ 0 h 20000"/>
                <a:gd name="T8" fmla="*/ 14138 w 20000"/>
                <a:gd name="T9" fmla="*/ 13704 h 20000"/>
                <a:gd name="T10" fmla="*/ 5517 w 20000"/>
                <a:gd name="T11" fmla="*/ 1963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5517" y="19630"/>
                  </a:moveTo>
                  <a:lnTo>
                    <a:pt x="0" y="15556"/>
                  </a:lnTo>
                  <a:lnTo>
                    <a:pt x="3448" y="0"/>
                  </a:lnTo>
                  <a:lnTo>
                    <a:pt x="19655" y="0"/>
                  </a:lnTo>
                  <a:lnTo>
                    <a:pt x="14138" y="13704"/>
                  </a:lnTo>
                  <a:lnTo>
                    <a:pt x="5517" y="1963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28" name="Freeform 25">
              <a:extLst>
                <a:ext uri="{FF2B5EF4-FFF2-40B4-BE49-F238E27FC236}">
                  <a16:creationId xmlns:a16="http://schemas.microsoft.com/office/drawing/2014/main" id="{67AB814A-8524-9A45-AE95-00C9D52CA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818" y="4567072"/>
              <a:ext cx="66958" cy="92401"/>
            </a:xfrm>
            <a:custGeom>
              <a:avLst/>
              <a:gdLst>
                <a:gd name="T0" fmla="*/ 4960 w 20000"/>
                <a:gd name="T1" fmla="*/ 0 h 20000"/>
                <a:gd name="T2" fmla="*/ 11680 w 20000"/>
                <a:gd name="T3" fmla="*/ 1850 h 20000"/>
                <a:gd name="T4" fmla="*/ 18240 w 20000"/>
                <a:gd name="T5" fmla="*/ 6012 h 20000"/>
                <a:gd name="T6" fmla="*/ 19840 w 20000"/>
                <a:gd name="T7" fmla="*/ 9017 h 20000"/>
                <a:gd name="T8" fmla="*/ 17440 w 20000"/>
                <a:gd name="T9" fmla="*/ 13757 h 20000"/>
                <a:gd name="T10" fmla="*/ 13280 w 20000"/>
                <a:gd name="T11" fmla="*/ 18613 h 20000"/>
                <a:gd name="T12" fmla="*/ 4960 w 20000"/>
                <a:gd name="T13" fmla="*/ 19884 h 20000"/>
                <a:gd name="T14" fmla="*/ 0 w 20000"/>
                <a:gd name="T15" fmla="*/ 17457 h 20000"/>
                <a:gd name="T16" fmla="*/ 4160 w 20000"/>
                <a:gd name="T17" fmla="*/ 12601 h 20000"/>
                <a:gd name="T18" fmla="*/ 2560 w 20000"/>
                <a:gd name="T19" fmla="*/ 9711 h 20000"/>
                <a:gd name="T20" fmla="*/ 960 w 20000"/>
                <a:gd name="T21" fmla="*/ 3121 h 20000"/>
                <a:gd name="T22" fmla="*/ 4960 w 20000"/>
                <a:gd name="T23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00" h="20000">
                  <a:moveTo>
                    <a:pt x="4960" y="0"/>
                  </a:moveTo>
                  <a:lnTo>
                    <a:pt x="11680" y="1850"/>
                  </a:lnTo>
                  <a:lnTo>
                    <a:pt x="18240" y="6012"/>
                  </a:lnTo>
                  <a:lnTo>
                    <a:pt x="19840" y="9017"/>
                  </a:lnTo>
                  <a:lnTo>
                    <a:pt x="17440" y="13757"/>
                  </a:lnTo>
                  <a:lnTo>
                    <a:pt x="13280" y="18613"/>
                  </a:lnTo>
                  <a:lnTo>
                    <a:pt x="4960" y="19884"/>
                  </a:lnTo>
                  <a:lnTo>
                    <a:pt x="0" y="17457"/>
                  </a:lnTo>
                  <a:lnTo>
                    <a:pt x="4160" y="12601"/>
                  </a:lnTo>
                  <a:lnTo>
                    <a:pt x="2560" y="9711"/>
                  </a:lnTo>
                  <a:lnTo>
                    <a:pt x="960" y="3121"/>
                  </a:lnTo>
                  <a:lnTo>
                    <a:pt x="496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29" name="Freeform 24">
              <a:extLst>
                <a:ext uri="{FF2B5EF4-FFF2-40B4-BE49-F238E27FC236}">
                  <a16:creationId xmlns:a16="http://schemas.microsoft.com/office/drawing/2014/main" id="{6F3102A1-11C2-3541-8E92-A73D82F77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558" y="4251033"/>
              <a:ext cx="41516" cy="17409"/>
            </a:xfrm>
            <a:custGeom>
              <a:avLst/>
              <a:gdLst>
                <a:gd name="T0" fmla="*/ 15897 w 20000"/>
                <a:gd name="T1" fmla="*/ 19375 h 20000"/>
                <a:gd name="T2" fmla="*/ 0 w 20000"/>
                <a:gd name="T3" fmla="*/ 13125 h 20000"/>
                <a:gd name="T4" fmla="*/ 2564 w 20000"/>
                <a:gd name="T5" fmla="*/ 0 h 20000"/>
                <a:gd name="T6" fmla="*/ 13077 w 20000"/>
                <a:gd name="T7" fmla="*/ 3750 h 20000"/>
                <a:gd name="T8" fmla="*/ 19744 w 20000"/>
                <a:gd name="T9" fmla="*/ 9375 h 20000"/>
                <a:gd name="T10" fmla="*/ 15897 w 20000"/>
                <a:gd name="T11" fmla="*/ 1937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15897" y="19375"/>
                  </a:moveTo>
                  <a:lnTo>
                    <a:pt x="0" y="13125"/>
                  </a:lnTo>
                  <a:lnTo>
                    <a:pt x="2564" y="0"/>
                  </a:lnTo>
                  <a:lnTo>
                    <a:pt x="13077" y="3750"/>
                  </a:lnTo>
                  <a:lnTo>
                    <a:pt x="19744" y="9375"/>
                  </a:lnTo>
                  <a:lnTo>
                    <a:pt x="15897" y="1937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30" name="Freeform 23">
              <a:extLst>
                <a:ext uri="{FF2B5EF4-FFF2-40B4-BE49-F238E27FC236}">
                  <a16:creationId xmlns:a16="http://schemas.microsoft.com/office/drawing/2014/main" id="{5B56B216-8FF9-1345-8877-A2A9E0B31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682" y="4996940"/>
              <a:ext cx="946787" cy="857055"/>
            </a:xfrm>
            <a:custGeom>
              <a:avLst/>
              <a:gdLst>
                <a:gd name="T0" fmla="*/ 14420 w 20000"/>
                <a:gd name="T1" fmla="*/ 19150 h 20000"/>
                <a:gd name="T2" fmla="*/ 13956 w 20000"/>
                <a:gd name="T3" fmla="*/ 19025 h 20000"/>
                <a:gd name="T4" fmla="*/ 12779 w 20000"/>
                <a:gd name="T5" fmla="*/ 19275 h 20000"/>
                <a:gd name="T6" fmla="*/ 11964 w 20000"/>
                <a:gd name="T7" fmla="*/ 18638 h 20000"/>
                <a:gd name="T8" fmla="*/ 11851 w 20000"/>
                <a:gd name="T9" fmla="*/ 16825 h 20000"/>
                <a:gd name="T10" fmla="*/ 11545 w 20000"/>
                <a:gd name="T11" fmla="*/ 16313 h 20000"/>
                <a:gd name="T12" fmla="*/ 10730 w 20000"/>
                <a:gd name="T13" fmla="*/ 16563 h 20000"/>
                <a:gd name="T14" fmla="*/ 11500 w 20000"/>
                <a:gd name="T15" fmla="*/ 15075 h 20000"/>
                <a:gd name="T16" fmla="*/ 11081 w 20000"/>
                <a:gd name="T17" fmla="*/ 15275 h 20000"/>
                <a:gd name="T18" fmla="*/ 10141 w 20000"/>
                <a:gd name="T19" fmla="*/ 16238 h 20000"/>
                <a:gd name="T20" fmla="*/ 9859 w 20000"/>
                <a:gd name="T21" fmla="*/ 14938 h 20000"/>
                <a:gd name="T22" fmla="*/ 9677 w 20000"/>
                <a:gd name="T23" fmla="*/ 14225 h 20000"/>
                <a:gd name="T24" fmla="*/ 8444 w 20000"/>
                <a:gd name="T25" fmla="*/ 13525 h 20000"/>
                <a:gd name="T26" fmla="*/ 5048 w 20000"/>
                <a:gd name="T27" fmla="*/ 14225 h 20000"/>
                <a:gd name="T28" fmla="*/ 4097 w 20000"/>
                <a:gd name="T29" fmla="*/ 15075 h 20000"/>
                <a:gd name="T30" fmla="*/ 2637 w 20000"/>
                <a:gd name="T31" fmla="*/ 14938 h 20000"/>
                <a:gd name="T32" fmla="*/ 1177 w 20000"/>
                <a:gd name="T33" fmla="*/ 15725 h 20000"/>
                <a:gd name="T34" fmla="*/ 113 w 20000"/>
                <a:gd name="T35" fmla="*/ 14688 h 20000"/>
                <a:gd name="T36" fmla="*/ 770 w 20000"/>
                <a:gd name="T37" fmla="*/ 13525 h 20000"/>
                <a:gd name="T38" fmla="*/ 294 w 20000"/>
                <a:gd name="T39" fmla="*/ 10875 h 20000"/>
                <a:gd name="T40" fmla="*/ 181 w 20000"/>
                <a:gd name="T41" fmla="*/ 9775 h 20000"/>
                <a:gd name="T42" fmla="*/ 294 w 20000"/>
                <a:gd name="T43" fmla="*/ 9450 h 20000"/>
                <a:gd name="T44" fmla="*/ 294 w 20000"/>
                <a:gd name="T45" fmla="*/ 8275 h 20000"/>
                <a:gd name="T46" fmla="*/ 883 w 20000"/>
                <a:gd name="T47" fmla="*/ 6613 h 20000"/>
                <a:gd name="T48" fmla="*/ 1709 w 20000"/>
                <a:gd name="T49" fmla="*/ 6275 h 20000"/>
                <a:gd name="T50" fmla="*/ 3407 w 20000"/>
                <a:gd name="T51" fmla="*/ 5700 h 20000"/>
                <a:gd name="T52" fmla="*/ 5093 w 20000"/>
                <a:gd name="T53" fmla="*/ 4338 h 20000"/>
                <a:gd name="T54" fmla="*/ 5693 w 20000"/>
                <a:gd name="T55" fmla="*/ 3550 h 20000"/>
                <a:gd name="T56" fmla="*/ 5863 w 20000"/>
                <a:gd name="T57" fmla="*/ 3238 h 20000"/>
                <a:gd name="T58" fmla="*/ 6452 w 20000"/>
                <a:gd name="T59" fmla="*/ 3363 h 20000"/>
                <a:gd name="T60" fmla="*/ 6621 w 20000"/>
                <a:gd name="T61" fmla="*/ 2838 h 20000"/>
                <a:gd name="T62" fmla="*/ 7040 w 20000"/>
                <a:gd name="T63" fmla="*/ 2138 h 20000"/>
                <a:gd name="T64" fmla="*/ 7799 w 20000"/>
                <a:gd name="T65" fmla="*/ 1688 h 20000"/>
                <a:gd name="T66" fmla="*/ 8444 w 20000"/>
                <a:gd name="T67" fmla="*/ 2450 h 20000"/>
                <a:gd name="T68" fmla="*/ 9032 w 20000"/>
                <a:gd name="T69" fmla="*/ 2525 h 20000"/>
                <a:gd name="T70" fmla="*/ 9372 w 20000"/>
                <a:gd name="T71" fmla="*/ 1613 h 20000"/>
                <a:gd name="T72" fmla="*/ 9859 w 20000"/>
                <a:gd name="T73" fmla="*/ 838 h 20000"/>
                <a:gd name="T74" fmla="*/ 10323 w 20000"/>
                <a:gd name="T75" fmla="*/ 263 h 20000"/>
                <a:gd name="T76" fmla="*/ 11319 w 20000"/>
                <a:gd name="T77" fmla="*/ 638 h 20000"/>
                <a:gd name="T78" fmla="*/ 12315 w 20000"/>
                <a:gd name="T79" fmla="*/ 838 h 20000"/>
                <a:gd name="T80" fmla="*/ 12722 w 20000"/>
                <a:gd name="T81" fmla="*/ 838 h 20000"/>
                <a:gd name="T82" fmla="*/ 12541 w 20000"/>
                <a:gd name="T83" fmla="*/ 1350 h 20000"/>
                <a:gd name="T84" fmla="*/ 11964 w 20000"/>
                <a:gd name="T85" fmla="*/ 2525 h 20000"/>
                <a:gd name="T86" fmla="*/ 13073 w 20000"/>
                <a:gd name="T87" fmla="*/ 3688 h 20000"/>
                <a:gd name="T88" fmla="*/ 14488 w 20000"/>
                <a:gd name="T89" fmla="*/ 4213 h 20000"/>
                <a:gd name="T90" fmla="*/ 15065 w 20000"/>
                <a:gd name="T91" fmla="*/ 1488 h 20000"/>
                <a:gd name="T92" fmla="*/ 15484 w 20000"/>
                <a:gd name="T93" fmla="*/ 263 h 20000"/>
                <a:gd name="T94" fmla="*/ 15948 w 20000"/>
                <a:gd name="T95" fmla="*/ 775 h 20000"/>
                <a:gd name="T96" fmla="*/ 16129 w 20000"/>
                <a:gd name="T97" fmla="*/ 1888 h 20000"/>
                <a:gd name="T98" fmla="*/ 16887 w 20000"/>
                <a:gd name="T99" fmla="*/ 2650 h 20000"/>
                <a:gd name="T100" fmla="*/ 17170 w 20000"/>
                <a:gd name="T101" fmla="*/ 4725 h 20000"/>
                <a:gd name="T102" fmla="*/ 17816 w 20000"/>
                <a:gd name="T103" fmla="*/ 5750 h 20000"/>
                <a:gd name="T104" fmla="*/ 18166 w 20000"/>
                <a:gd name="T105" fmla="*/ 6413 h 20000"/>
                <a:gd name="T106" fmla="*/ 18766 w 20000"/>
                <a:gd name="T107" fmla="*/ 7763 h 20000"/>
                <a:gd name="T108" fmla="*/ 19162 w 20000"/>
                <a:gd name="T109" fmla="*/ 8275 h 20000"/>
                <a:gd name="T110" fmla="*/ 19638 w 20000"/>
                <a:gd name="T111" fmla="*/ 9250 h 20000"/>
                <a:gd name="T112" fmla="*/ 19808 w 20000"/>
                <a:gd name="T113" fmla="*/ 11188 h 20000"/>
                <a:gd name="T114" fmla="*/ 18879 w 20000"/>
                <a:gd name="T115" fmla="*/ 14688 h 20000"/>
                <a:gd name="T116" fmla="*/ 18121 w 20000"/>
                <a:gd name="T117" fmla="*/ 16038 h 20000"/>
                <a:gd name="T118" fmla="*/ 16299 w 20000"/>
                <a:gd name="T119" fmla="*/ 19025 h 20000"/>
                <a:gd name="T120" fmla="*/ 14714 w 20000"/>
                <a:gd name="T121" fmla="*/ 1998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00" h="20000">
                  <a:moveTo>
                    <a:pt x="14714" y="19988"/>
                  </a:moveTo>
                  <a:lnTo>
                    <a:pt x="14488" y="19613"/>
                  </a:lnTo>
                  <a:lnTo>
                    <a:pt x="14420" y="19475"/>
                  </a:lnTo>
                  <a:lnTo>
                    <a:pt x="14420" y="19350"/>
                  </a:lnTo>
                  <a:lnTo>
                    <a:pt x="14420" y="19150"/>
                  </a:lnTo>
                  <a:lnTo>
                    <a:pt x="14137" y="19350"/>
                  </a:lnTo>
                  <a:lnTo>
                    <a:pt x="14024" y="19350"/>
                  </a:lnTo>
                  <a:lnTo>
                    <a:pt x="14250" y="19150"/>
                  </a:lnTo>
                  <a:lnTo>
                    <a:pt x="14250" y="18950"/>
                  </a:lnTo>
                  <a:lnTo>
                    <a:pt x="13956" y="19025"/>
                  </a:lnTo>
                  <a:lnTo>
                    <a:pt x="14024" y="19025"/>
                  </a:lnTo>
                  <a:lnTo>
                    <a:pt x="14024" y="19275"/>
                  </a:lnTo>
                  <a:lnTo>
                    <a:pt x="13367" y="19663"/>
                  </a:lnTo>
                  <a:lnTo>
                    <a:pt x="13073" y="19350"/>
                  </a:lnTo>
                  <a:lnTo>
                    <a:pt x="12779" y="19275"/>
                  </a:lnTo>
                  <a:lnTo>
                    <a:pt x="12609" y="19025"/>
                  </a:lnTo>
                  <a:lnTo>
                    <a:pt x="12541" y="19150"/>
                  </a:lnTo>
                  <a:lnTo>
                    <a:pt x="12247" y="18950"/>
                  </a:lnTo>
                  <a:lnTo>
                    <a:pt x="12020" y="18825"/>
                  </a:lnTo>
                  <a:lnTo>
                    <a:pt x="11964" y="18638"/>
                  </a:lnTo>
                  <a:lnTo>
                    <a:pt x="11783" y="18313"/>
                  </a:lnTo>
                  <a:lnTo>
                    <a:pt x="11783" y="17988"/>
                  </a:lnTo>
                  <a:lnTo>
                    <a:pt x="11964" y="17600"/>
                  </a:lnTo>
                  <a:lnTo>
                    <a:pt x="11669" y="16950"/>
                  </a:lnTo>
                  <a:lnTo>
                    <a:pt x="11851" y="16825"/>
                  </a:lnTo>
                  <a:lnTo>
                    <a:pt x="11851" y="16750"/>
                  </a:lnTo>
                  <a:lnTo>
                    <a:pt x="11545" y="16750"/>
                  </a:lnTo>
                  <a:lnTo>
                    <a:pt x="11319" y="16825"/>
                  </a:lnTo>
                  <a:lnTo>
                    <a:pt x="11500" y="16625"/>
                  </a:lnTo>
                  <a:lnTo>
                    <a:pt x="11545" y="16313"/>
                  </a:lnTo>
                  <a:lnTo>
                    <a:pt x="11500" y="15725"/>
                  </a:lnTo>
                  <a:lnTo>
                    <a:pt x="11319" y="15913"/>
                  </a:lnTo>
                  <a:lnTo>
                    <a:pt x="11081" y="16438"/>
                  </a:lnTo>
                  <a:lnTo>
                    <a:pt x="10900" y="16438"/>
                  </a:lnTo>
                  <a:lnTo>
                    <a:pt x="10730" y="16563"/>
                  </a:lnTo>
                  <a:lnTo>
                    <a:pt x="10787" y="16313"/>
                  </a:lnTo>
                  <a:lnTo>
                    <a:pt x="11024" y="16313"/>
                  </a:lnTo>
                  <a:lnTo>
                    <a:pt x="11081" y="15788"/>
                  </a:lnTo>
                  <a:lnTo>
                    <a:pt x="11364" y="15400"/>
                  </a:lnTo>
                  <a:lnTo>
                    <a:pt x="11500" y="15075"/>
                  </a:lnTo>
                  <a:lnTo>
                    <a:pt x="11545" y="14938"/>
                  </a:lnTo>
                  <a:lnTo>
                    <a:pt x="11545" y="14425"/>
                  </a:lnTo>
                  <a:lnTo>
                    <a:pt x="11500" y="14888"/>
                  </a:lnTo>
                  <a:lnTo>
                    <a:pt x="11364" y="14888"/>
                  </a:lnTo>
                  <a:lnTo>
                    <a:pt x="11081" y="15275"/>
                  </a:lnTo>
                  <a:lnTo>
                    <a:pt x="10787" y="15463"/>
                  </a:lnTo>
                  <a:lnTo>
                    <a:pt x="10436" y="15788"/>
                  </a:lnTo>
                  <a:lnTo>
                    <a:pt x="10255" y="16038"/>
                  </a:lnTo>
                  <a:lnTo>
                    <a:pt x="10323" y="16238"/>
                  </a:lnTo>
                  <a:lnTo>
                    <a:pt x="10141" y="16238"/>
                  </a:lnTo>
                  <a:lnTo>
                    <a:pt x="10085" y="16038"/>
                  </a:lnTo>
                  <a:lnTo>
                    <a:pt x="10085" y="15913"/>
                  </a:lnTo>
                  <a:lnTo>
                    <a:pt x="10085" y="15600"/>
                  </a:lnTo>
                  <a:lnTo>
                    <a:pt x="9972" y="15275"/>
                  </a:lnTo>
                  <a:lnTo>
                    <a:pt x="9859" y="14938"/>
                  </a:lnTo>
                  <a:lnTo>
                    <a:pt x="9677" y="14888"/>
                  </a:lnTo>
                  <a:lnTo>
                    <a:pt x="9677" y="14550"/>
                  </a:lnTo>
                  <a:lnTo>
                    <a:pt x="9791" y="14425"/>
                  </a:lnTo>
                  <a:lnTo>
                    <a:pt x="9553" y="14375"/>
                  </a:lnTo>
                  <a:lnTo>
                    <a:pt x="9677" y="14225"/>
                  </a:lnTo>
                  <a:lnTo>
                    <a:pt x="9496" y="14038"/>
                  </a:lnTo>
                  <a:lnTo>
                    <a:pt x="9327" y="14100"/>
                  </a:lnTo>
                  <a:lnTo>
                    <a:pt x="9089" y="13913"/>
                  </a:lnTo>
                  <a:lnTo>
                    <a:pt x="8908" y="13913"/>
                  </a:lnTo>
                  <a:lnTo>
                    <a:pt x="8444" y="13525"/>
                  </a:lnTo>
                  <a:lnTo>
                    <a:pt x="7980" y="13588"/>
                  </a:lnTo>
                  <a:lnTo>
                    <a:pt x="7097" y="13713"/>
                  </a:lnTo>
                  <a:lnTo>
                    <a:pt x="6271" y="14038"/>
                  </a:lnTo>
                  <a:lnTo>
                    <a:pt x="5806" y="13913"/>
                  </a:lnTo>
                  <a:lnTo>
                    <a:pt x="5048" y="14225"/>
                  </a:lnTo>
                  <a:lnTo>
                    <a:pt x="4743" y="14425"/>
                  </a:lnTo>
                  <a:lnTo>
                    <a:pt x="4584" y="14750"/>
                  </a:lnTo>
                  <a:lnTo>
                    <a:pt x="4460" y="14938"/>
                  </a:lnTo>
                  <a:lnTo>
                    <a:pt x="4165" y="15075"/>
                  </a:lnTo>
                  <a:lnTo>
                    <a:pt x="4097" y="15075"/>
                  </a:lnTo>
                  <a:lnTo>
                    <a:pt x="3814" y="15075"/>
                  </a:lnTo>
                  <a:lnTo>
                    <a:pt x="3633" y="15200"/>
                  </a:lnTo>
                  <a:lnTo>
                    <a:pt x="3520" y="14938"/>
                  </a:lnTo>
                  <a:lnTo>
                    <a:pt x="2932" y="14888"/>
                  </a:lnTo>
                  <a:lnTo>
                    <a:pt x="2637" y="14938"/>
                  </a:lnTo>
                  <a:lnTo>
                    <a:pt x="2173" y="15200"/>
                  </a:lnTo>
                  <a:lnTo>
                    <a:pt x="2105" y="15275"/>
                  </a:lnTo>
                  <a:lnTo>
                    <a:pt x="1822" y="15400"/>
                  </a:lnTo>
                  <a:lnTo>
                    <a:pt x="1415" y="15600"/>
                  </a:lnTo>
                  <a:lnTo>
                    <a:pt x="1177" y="15725"/>
                  </a:lnTo>
                  <a:lnTo>
                    <a:pt x="770" y="15725"/>
                  </a:lnTo>
                  <a:lnTo>
                    <a:pt x="464" y="15463"/>
                  </a:lnTo>
                  <a:lnTo>
                    <a:pt x="294" y="15200"/>
                  </a:lnTo>
                  <a:lnTo>
                    <a:pt x="0" y="15075"/>
                  </a:lnTo>
                  <a:lnTo>
                    <a:pt x="113" y="14688"/>
                  </a:lnTo>
                  <a:lnTo>
                    <a:pt x="181" y="14688"/>
                  </a:lnTo>
                  <a:lnTo>
                    <a:pt x="419" y="14550"/>
                  </a:lnTo>
                  <a:lnTo>
                    <a:pt x="464" y="14038"/>
                  </a:lnTo>
                  <a:lnTo>
                    <a:pt x="589" y="14038"/>
                  </a:lnTo>
                  <a:lnTo>
                    <a:pt x="770" y="13525"/>
                  </a:lnTo>
                  <a:lnTo>
                    <a:pt x="702" y="13075"/>
                  </a:lnTo>
                  <a:lnTo>
                    <a:pt x="464" y="12225"/>
                  </a:lnTo>
                  <a:lnTo>
                    <a:pt x="589" y="11513"/>
                  </a:lnTo>
                  <a:lnTo>
                    <a:pt x="464" y="11125"/>
                  </a:lnTo>
                  <a:lnTo>
                    <a:pt x="294" y="10875"/>
                  </a:lnTo>
                  <a:lnTo>
                    <a:pt x="419" y="10475"/>
                  </a:lnTo>
                  <a:lnTo>
                    <a:pt x="181" y="10038"/>
                  </a:lnTo>
                  <a:lnTo>
                    <a:pt x="0" y="9450"/>
                  </a:lnTo>
                  <a:lnTo>
                    <a:pt x="113" y="9450"/>
                  </a:lnTo>
                  <a:lnTo>
                    <a:pt x="181" y="9775"/>
                  </a:lnTo>
                  <a:lnTo>
                    <a:pt x="294" y="9775"/>
                  </a:lnTo>
                  <a:lnTo>
                    <a:pt x="181" y="9450"/>
                  </a:lnTo>
                  <a:lnTo>
                    <a:pt x="181" y="9125"/>
                  </a:lnTo>
                  <a:lnTo>
                    <a:pt x="294" y="9250"/>
                  </a:lnTo>
                  <a:lnTo>
                    <a:pt x="294" y="9450"/>
                  </a:lnTo>
                  <a:lnTo>
                    <a:pt x="419" y="9450"/>
                  </a:lnTo>
                  <a:lnTo>
                    <a:pt x="464" y="9650"/>
                  </a:lnTo>
                  <a:lnTo>
                    <a:pt x="464" y="9250"/>
                  </a:lnTo>
                  <a:lnTo>
                    <a:pt x="419" y="8988"/>
                  </a:lnTo>
                  <a:lnTo>
                    <a:pt x="294" y="8275"/>
                  </a:lnTo>
                  <a:lnTo>
                    <a:pt x="294" y="8088"/>
                  </a:lnTo>
                  <a:lnTo>
                    <a:pt x="464" y="7638"/>
                  </a:lnTo>
                  <a:lnTo>
                    <a:pt x="589" y="7250"/>
                  </a:lnTo>
                  <a:lnTo>
                    <a:pt x="702" y="6925"/>
                  </a:lnTo>
                  <a:lnTo>
                    <a:pt x="883" y="6613"/>
                  </a:lnTo>
                  <a:lnTo>
                    <a:pt x="770" y="7050"/>
                  </a:lnTo>
                  <a:lnTo>
                    <a:pt x="883" y="7050"/>
                  </a:lnTo>
                  <a:lnTo>
                    <a:pt x="1064" y="6613"/>
                  </a:lnTo>
                  <a:lnTo>
                    <a:pt x="1347" y="6538"/>
                  </a:lnTo>
                  <a:lnTo>
                    <a:pt x="1709" y="6275"/>
                  </a:lnTo>
                  <a:lnTo>
                    <a:pt x="2286" y="5950"/>
                  </a:lnTo>
                  <a:lnTo>
                    <a:pt x="2592" y="5950"/>
                  </a:lnTo>
                  <a:lnTo>
                    <a:pt x="2875" y="5750"/>
                  </a:lnTo>
                  <a:lnTo>
                    <a:pt x="3169" y="5750"/>
                  </a:lnTo>
                  <a:lnTo>
                    <a:pt x="3407" y="5700"/>
                  </a:lnTo>
                  <a:lnTo>
                    <a:pt x="3701" y="5563"/>
                  </a:lnTo>
                  <a:lnTo>
                    <a:pt x="4584" y="5175"/>
                  </a:lnTo>
                  <a:lnTo>
                    <a:pt x="4867" y="4600"/>
                  </a:lnTo>
                  <a:lnTo>
                    <a:pt x="5093" y="4525"/>
                  </a:lnTo>
                  <a:lnTo>
                    <a:pt x="5093" y="4338"/>
                  </a:lnTo>
                  <a:lnTo>
                    <a:pt x="5093" y="4013"/>
                  </a:lnTo>
                  <a:lnTo>
                    <a:pt x="5399" y="3550"/>
                  </a:lnTo>
                  <a:lnTo>
                    <a:pt x="5512" y="3363"/>
                  </a:lnTo>
                  <a:lnTo>
                    <a:pt x="5625" y="3363"/>
                  </a:lnTo>
                  <a:lnTo>
                    <a:pt x="5693" y="3550"/>
                  </a:lnTo>
                  <a:lnTo>
                    <a:pt x="5863" y="4013"/>
                  </a:lnTo>
                  <a:lnTo>
                    <a:pt x="5863" y="3688"/>
                  </a:lnTo>
                  <a:lnTo>
                    <a:pt x="6089" y="3825"/>
                  </a:lnTo>
                  <a:lnTo>
                    <a:pt x="5976" y="3550"/>
                  </a:lnTo>
                  <a:lnTo>
                    <a:pt x="5863" y="3238"/>
                  </a:lnTo>
                  <a:lnTo>
                    <a:pt x="5976" y="3163"/>
                  </a:lnTo>
                  <a:lnTo>
                    <a:pt x="6089" y="3363"/>
                  </a:lnTo>
                  <a:lnTo>
                    <a:pt x="6157" y="3238"/>
                  </a:lnTo>
                  <a:lnTo>
                    <a:pt x="6271" y="3363"/>
                  </a:lnTo>
                  <a:lnTo>
                    <a:pt x="6452" y="3363"/>
                  </a:lnTo>
                  <a:lnTo>
                    <a:pt x="6338" y="3363"/>
                  </a:lnTo>
                  <a:lnTo>
                    <a:pt x="6338" y="3163"/>
                  </a:lnTo>
                  <a:lnTo>
                    <a:pt x="6338" y="2988"/>
                  </a:lnTo>
                  <a:lnTo>
                    <a:pt x="6565" y="2713"/>
                  </a:lnTo>
                  <a:lnTo>
                    <a:pt x="6621" y="2838"/>
                  </a:lnTo>
                  <a:lnTo>
                    <a:pt x="6621" y="2650"/>
                  </a:lnTo>
                  <a:lnTo>
                    <a:pt x="6735" y="2525"/>
                  </a:lnTo>
                  <a:lnTo>
                    <a:pt x="6916" y="2650"/>
                  </a:lnTo>
                  <a:lnTo>
                    <a:pt x="6735" y="2325"/>
                  </a:lnTo>
                  <a:lnTo>
                    <a:pt x="7040" y="2138"/>
                  </a:lnTo>
                  <a:lnTo>
                    <a:pt x="7097" y="2325"/>
                  </a:lnTo>
                  <a:lnTo>
                    <a:pt x="7391" y="1888"/>
                  </a:lnTo>
                  <a:lnTo>
                    <a:pt x="7504" y="1813"/>
                  </a:lnTo>
                  <a:lnTo>
                    <a:pt x="7561" y="2013"/>
                  </a:lnTo>
                  <a:lnTo>
                    <a:pt x="7799" y="1688"/>
                  </a:lnTo>
                  <a:lnTo>
                    <a:pt x="7866" y="1888"/>
                  </a:lnTo>
                  <a:lnTo>
                    <a:pt x="8331" y="2325"/>
                  </a:lnTo>
                  <a:lnTo>
                    <a:pt x="8149" y="2525"/>
                  </a:lnTo>
                  <a:lnTo>
                    <a:pt x="8263" y="2713"/>
                  </a:lnTo>
                  <a:lnTo>
                    <a:pt x="8444" y="2450"/>
                  </a:lnTo>
                  <a:lnTo>
                    <a:pt x="8613" y="2525"/>
                  </a:lnTo>
                  <a:lnTo>
                    <a:pt x="8795" y="2650"/>
                  </a:lnTo>
                  <a:lnTo>
                    <a:pt x="8908" y="2525"/>
                  </a:lnTo>
                  <a:lnTo>
                    <a:pt x="9089" y="2713"/>
                  </a:lnTo>
                  <a:lnTo>
                    <a:pt x="9032" y="2525"/>
                  </a:lnTo>
                  <a:lnTo>
                    <a:pt x="9089" y="2525"/>
                  </a:lnTo>
                  <a:lnTo>
                    <a:pt x="8908" y="2138"/>
                  </a:lnTo>
                  <a:lnTo>
                    <a:pt x="9089" y="1888"/>
                  </a:lnTo>
                  <a:lnTo>
                    <a:pt x="9213" y="1613"/>
                  </a:lnTo>
                  <a:lnTo>
                    <a:pt x="9372" y="1613"/>
                  </a:lnTo>
                  <a:lnTo>
                    <a:pt x="9327" y="1300"/>
                  </a:lnTo>
                  <a:lnTo>
                    <a:pt x="9553" y="1100"/>
                  </a:lnTo>
                  <a:lnTo>
                    <a:pt x="9791" y="1100"/>
                  </a:lnTo>
                  <a:lnTo>
                    <a:pt x="9791" y="975"/>
                  </a:lnTo>
                  <a:lnTo>
                    <a:pt x="9859" y="838"/>
                  </a:lnTo>
                  <a:lnTo>
                    <a:pt x="10549" y="838"/>
                  </a:lnTo>
                  <a:lnTo>
                    <a:pt x="10617" y="838"/>
                  </a:lnTo>
                  <a:lnTo>
                    <a:pt x="10549" y="463"/>
                  </a:lnTo>
                  <a:lnTo>
                    <a:pt x="10436" y="463"/>
                  </a:lnTo>
                  <a:lnTo>
                    <a:pt x="10323" y="263"/>
                  </a:lnTo>
                  <a:lnTo>
                    <a:pt x="10549" y="263"/>
                  </a:lnTo>
                  <a:lnTo>
                    <a:pt x="10730" y="325"/>
                  </a:lnTo>
                  <a:lnTo>
                    <a:pt x="10787" y="325"/>
                  </a:lnTo>
                  <a:lnTo>
                    <a:pt x="10900" y="513"/>
                  </a:lnTo>
                  <a:lnTo>
                    <a:pt x="11319" y="638"/>
                  </a:lnTo>
                  <a:lnTo>
                    <a:pt x="11364" y="775"/>
                  </a:lnTo>
                  <a:lnTo>
                    <a:pt x="11669" y="775"/>
                  </a:lnTo>
                  <a:lnTo>
                    <a:pt x="11851" y="838"/>
                  </a:lnTo>
                  <a:lnTo>
                    <a:pt x="12134" y="775"/>
                  </a:lnTo>
                  <a:lnTo>
                    <a:pt x="12315" y="838"/>
                  </a:lnTo>
                  <a:lnTo>
                    <a:pt x="12428" y="975"/>
                  </a:lnTo>
                  <a:lnTo>
                    <a:pt x="12541" y="1100"/>
                  </a:lnTo>
                  <a:lnTo>
                    <a:pt x="12428" y="838"/>
                  </a:lnTo>
                  <a:lnTo>
                    <a:pt x="12609" y="775"/>
                  </a:lnTo>
                  <a:lnTo>
                    <a:pt x="12722" y="838"/>
                  </a:lnTo>
                  <a:lnTo>
                    <a:pt x="12779" y="975"/>
                  </a:lnTo>
                  <a:lnTo>
                    <a:pt x="12609" y="1175"/>
                  </a:lnTo>
                  <a:lnTo>
                    <a:pt x="12609" y="1300"/>
                  </a:lnTo>
                  <a:lnTo>
                    <a:pt x="12541" y="1488"/>
                  </a:lnTo>
                  <a:lnTo>
                    <a:pt x="12541" y="1350"/>
                  </a:lnTo>
                  <a:lnTo>
                    <a:pt x="12315" y="1488"/>
                  </a:lnTo>
                  <a:lnTo>
                    <a:pt x="12247" y="1688"/>
                  </a:lnTo>
                  <a:lnTo>
                    <a:pt x="12247" y="1813"/>
                  </a:lnTo>
                  <a:lnTo>
                    <a:pt x="12247" y="2013"/>
                  </a:lnTo>
                  <a:lnTo>
                    <a:pt x="11964" y="2525"/>
                  </a:lnTo>
                  <a:lnTo>
                    <a:pt x="12247" y="2838"/>
                  </a:lnTo>
                  <a:lnTo>
                    <a:pt x="12315" y="2988"/>
                  </a:lnTo>
                  <a:lnTo>
                    <a:pt x="12541" y="3038"/>
                  </a:lnTo>
                  <a:lnTo>
                    <a:pt x="12609" y="3238"/>
                  </a:lnTo>
                  <a:lnTo>
                    <a:pt x="13073" y="3688"/>
                  </a:lnTo>
                  <a:lnTo>
                    <a:pt x="13662" y="3825"/>
                  </a:lnTo>
                  <a:lnTo>
                    <a:pt x="13662" y="4075"/>
                  </a:lnTo>
                  <a:lnTo>
                    <a:pt x="14137" y="4338"/>
                  </a:lnTo>
                  <a:lnTo>
                    <a:pt x="14307" y="4338"/>
                  </a:lnTo>
                  <a:lnTo>
                    <a:pt x="14488" y="4213"/>
                  </a:lnTo>
                  <a:lnTo>
                    <a:pt x="14771" y="3550"/>
                  </a:lnTo>
                  <a:lnTo>
                    <a:pt x="15065" y="2450"/>
                  </a:lnTo>
                  <a:lnTo>
                    <a:pt x="15065" y="1888"/>
                  </a:lnTo>
                  <a:lnTo>
                    <a:pt x="15178" y="1688"/>
                  </a:lnTo>
                  <a:lnTo>
                    <a:pt x="15065" y="1488"/>
                  </a:lnTo>
                  <a:lnTo>
                    <a:pt x="15246" y="1175"/>
                  </a:lnTo>
                  <a:lnTo>
                    <a:pt x="15178" y="1100"/>
                  </a:lnTo>
                  <a:lnTo>
                    <a:pt x="15246" y="838"/>
                  </a:lnTo>
                  <a:lnTo>
                    <a:pt x="15359" y="838"/>
                  </a:lnTo>
                  <a:lnTo>
                    <a:pt x="15484" y="263"/>
                  </a:lnTo>
                  <a:lnTo>
                    <a:pt x="15710" y="0"/>
                  </a:lnTo>
                  <a:lnTo>
                    <a:pt x="15710" y="125"/>
                  </a:lnTo>
                  <a:lnTo>
                    <a:pt x="15835" y="325"/>
                  </a:lnTo>
                  <a:lnTo>
                    <a:pt x="15835" y="775"/>
                  </a:lnTo>
                  <a:lnTo>
                    <a:pt x="15948" y="775"/>
                  </a:lnTo>
                  <a:lnTo>
                    <a:pt x="15948" y="975"/>
                  </a:lnTo>
                  <a:lnTo>
                    <a:pt x="16005" y="1100"/>
                  </a:lnTo>
                  <a:lnTo>
                    <a:pt x="16005" y="1350"/>
                  </a:lnTo>
                  <a:lnTo>
                    <a:pt x="16129" y="1350"/>
                  </a:lnTo>
                  <a:lnTo>
                    <a:pt x="16129" y="1888"/>
                  </a:lnTo>
                  <a:lnTo>
                    <a:pt x="16242" y="2450"/>
                  </a:lnTo>
                  <a:lnTo>
                    <a:pt x="16299" y="2325"/>
                  </a:lnTo>
                  <a:lnTo>
                    <a:pt x="16480" y="2138"/>
                  </a:lnTo>
                  <a:lnTo>
                    <a:pt x="16593" y="2450"/>
                  </a:lnTo>
                  <a:lnTo>
                    <a:pt x="16887" y="2650"/>
                  </a:lnTo>
                  <a:lnTo>
                    <a:pt x="16887" y="3363"/>
                  </a:lnTo>
                  <a:lnTo>
                    <a:pt x="16887" y="3550"/>
                  </a:lnTo>
                  <a:lnTo>
                    <a:pt x="17057" y="3888"/>
                  </a:lnTo>
                  <a:lnTo>
                    <a:pt x="17170" y="4400"/>
                  </a:lnTo>
                  <a:lnTo>
                    <a:pt x="17170" y="4725"/>
                  </a:lnTo>
                  <a:lnTo>
                    <a:pt x="17170" y="4925"/>
                  </a:lnTo>
                  <a:lnTo>
                    <a:pt x="17238" y="5175"/>
                  </a:lnTo>
                  <a:lnTo>
                    <a:pt x="17476" y="5438"/>
                  </a:lnTo>
                  <a:lnTo>
                    <a:pt x="17702" y="5438"/>
                  </a:lnTo>
                  <a:lnTo>
                    <a:pt x="17816" y="5750"/>
                  </a:lnTo>
                  <a:lnTo>
                    <a:pt x="17940" y="5750"/>
                  </a:lnTo>
                  <a:lnTo>
                    <a:pt x="18166" y="5950"/>
                  </a:lnTo>
                  <a:lnTo>
                    <a:pt x="18291" y="6213"/>
                  </a:lnTo>
                  <a:lnTo>
                    <a:pt x="18415" y="6275"/>
                  </a:lnTo>
                  <a:lnTo>
                    <a:pt x="18166" y="6413"/>
                  </a:lnTo>
                  <a:lnTo>
                    <a:pt x="18291" y="6613"/>
                  </a:lnTo>
                  <a:lnTo>
                    <a:pt x="18472" y="6925"/>
                  </a:lnTo>
                  <a:lnTo>
                    <a:pt x="18472" y="7050"/>
                  </a:lnTo>
                  <a:lnTo>
                    <a:pt x="18698" y="7638"/>
                  </a:lnTo>
                  <a:lnTo>
                    <a:pt x="18766" y="7763"/>
                  </a:lnTo>
                  <a:lnTo>
                    <a:pt x="18766" y="7313"/>
                  </a:lnTo>
                  <a:lnTo>
                    <a:pt x="19049" y="7638"/>
                  </a:lnTo>
                  <a:lnTo>
                    <a:pt x="19049" y="7563"/>
                  </a:lnTo>
                  <a:lnTo>
                    <a:pt x="19162" y="7763"/>
                  </a:lnTo>
                  <a:lnTo>
                    <a:pt x="19162" y="8275"/>
                  </a:lnTo>
                  <a:lnTo>
                    <a:pt x="18936" y="8275"/>
                  </a:lnTo>
                  <a:lnTo>
                    <a:pt x="19049" y="8475"/>
                  </a:lnTo>
                  <a:lnTo>
                    <a:pt x="19344" y="8675"/>
                  </a:lnTo>
                  <a:lnTo>
                    <a:pt x="19525" y="8938"/>
                  </a:lnTo>
                  <a:lnTo>
                    <a:pt x="19638" y="9250"/>
                  </a:lnTo>
                  <a:lnTo>
                    <a:pt x="19808" y="9450"/>
                  </a:lnTo>
                  <a:lnTo>
                    <a:pt x="19932" y="9650"/>
                  </a:lnTo>
                  <a:lnTo>
                    <a:pt x="19808" y="9963"/>
                  </a:lnTo>
                  <a:lnTo>
                    <a:pt x="19989" y="10350"/>
                  </a:lnTo>
                  <a:lnTo>
                    <a:pt x="19808" y="11188"/>
                  </a:lnTo>
                  <a:lnTo>
                    <a:pt x="19932" y="11650"/>
                  </a:lnTo>
                  <a:lnTo>
                    <a:pt x="19808" y="12363"/>
                  </a:lnTo>
                  <a:lnTo>
                    <a:pt x="19525" y="13075"/>
                  </a:lnTo>
                  <a:lnTo>
                    <a:pt x="19344" y="13838"/>
                  </a:lnTo>
                  <a:lnTo>
                    <a:pt x="18879" y="14688"/>
                  </a:lnTo>
                  <a:lnTo>
                    <a:pt x="18879" y="14750"/>
                  </a:lnTo>
                  <a:lnTo>
                    <a:pt x="18879" y="14888"/>
                  </a:lnTo>
                  <a:lnTo>
                    <a:pt x="18291" y="15400"/>
                  </a:lnTo>
                  <a:lnTo>
                    <a:pt x="18166" y="15725"/>
                  </a:lnTo>
                  <a:lnTo>
                    <a:pt x="18121" y="16038"/>
                  </a:lnTo>
                  <a:lnTo>
                    <a:pt x="17702" y="16563"/>
                  </a:lnTo>
                  <a:lnTo>
                    <a:pt x="17521" y="16950"/>
                  </a:lnTo>
                  <a:lnTo>
                    <a:pt x="17057" y="17925"/>
                  </a:lnTo>
                  <a:lnTo>
                    <a:pt x="16774" y="18763"/>
                  </a:lnTo>
                  <a:lnTo>
                    <a:pt x="16299" y="19025"/>
                  </a:lnTo>
                  <a:lnTo>
                    <a:pt x="15529" y="19025"/>
                  </a:lnTo>
                  <a:lnTo>
                    <a:pt x="15246" y="19350"/>
                  </a:lnTo>
                  <a:lnTo>
                    <a:pt x="14714" y="19663"/>
                  </a:lnTo>
                  <a:lnTo>
                    <a:pt x="14771" y="19800"/>
                  </a:lnTo>
                  <a:lnTo>
                    <a:pt x="14714" y="1998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31" name="Freeform 22">
              <a:extLst>
                <a:ext uri="{FF2B5EF4-FFF2-40B4-BE49-F238E27FC236}">
                  <a16:creationId xmlns:a16="http://schemas.microsoft.com/office/drawing/2014/main" id="{812F49F4-D5A6-9A4B-B4EC-34F9EE7D6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2368" y="5961124"/>
              <a:ext cx="206231" cy="241048"/>
            </a:xfrm>
            <a:custGeom>
              <a:avLst/>
              <a:gdLst>
                <a:gd name="T0" fmla="*/ 4000 w 20000"/>
                <a:gd name="T1" fmla="*/ 19512 h 20000"/>
                <a:gd name="T2" fmla="*/ 2961 w 20000"/>
                <a:gd name="T3" fmla="*/ 18581 h 20000"/>
                <a:gd name="T4" fmla="*/ 1870 w 20000"/>
                <a:gd name="T5" fmla="*/ 17694 h 20000"/>
                <a:gd name="T6" fmla="*/ 0 w 20000"/>
                <a:gd name="T7" fmla="*/ 17428 h 20000"/>
                <a:gd name="T8" fmla="*/ 0 w 20000"/>
                <a:gd name="T9" fmla="*/ 16541 h 20000"/>
                <a:gd name="T10" fmla="*/ 831 w 20000"/>
                <a:gd name="T11" fmla="*/ 16275 h 20000"/>
                <a:gd name="T12" fmla="*/ 1351 w 20000"/>
                <a:gd name="T13" fmla="*/ 14723 h 20000"/>
                <a:gd name="T14" fmla="*/ 1870 w 20000"/>
                <a:gd name="T15" fmla="*/ 14457 h 20000"/>
                <a:gd name="T16" fmla="*/ 2130 w 20000"/>
                <a:gd name="T17" fmla="*/ 14013 h 20000"/>
                <a:gd name="T18" fmla="*/ 2961 w 20000"/>
                <a:gd name="T19" fmla="*/ 13792 h 20000"/>
                <a:gd name="T20" fmla="*/ 4312 w 20000"/>
                <a:gd name="T21" fmla="*/ 12860 h 20000"/>
                <a:gd name="T22" fmla="*/ 5091 w 20000"/>
                <a:gd name="T23" fmla="*/ 12195 h 20000"/>
                <a:gd name="T24" fmla="*/ 5610 w 20000"/>
                <a:gd name="T25" fmla="*/ 11486 h 20000"/>
                <a:gd name="T26" fmla="*/ 7792 w 20000"/>
                <a:gd name="T27" fmla="*/ 10820 h 20000"/>
                <a:gd name="T28" fmla="*/ 11844 w 20000"/>
                <a:gd name="T29" fmla="*/ 8514 h 20000"/>
                <a:gd name="T30" fmla="*/ 15377 w 20000"/>
                <a:gd name="T31" fmla="*/ 4834 h 20000"/>
                <a:gd name="T32" fmla="*/ 16104 w 20000"/>
                <a:gd name="T33" fmla="*/ 3725 h 20000"/>
                <a:gd name="T34" fmla="*/ 17506 w 20000"/>
                <a:gd name="T35" fmla="*/ 1197 h 20000"/>
                <a:gd name="T36" fmla="*/ 18857 w 20000"/>
                <a:gd name="T37" fmla="*/ 266 h 20000"/>
                <a:gd name="T38" fmla="*/ 18857 w 20000"/>
                <a:gd name="T39" fmla="*/ 1375 h 20000"/>
                <a:gd name="T40" fmla="*/ 18857 w 20000"/>
                <a:gd name="T41" fmla="*/ 3016 h 20000"/>
                <a:gd name="T42" fmla="*/ 19636 w 20000"/>
                <a:gd name="T43" fmla="*/ 2084 h 20000"/>
                <a:gd name="T44" fmla="*/ 19948 w 20000"/>
                <a:gd name="T45" fmla="*/ 3016 h 20000"/>
                <a:gd name="T46" fmla="*/ 19636 w 20000"/>
                <a:gd name="T47" fmla="*/ 4390 h 20000"/>
                <a:gd name="T48" fmla="*/ 18338 w 20000"/>
                <a:gd name="T49" fmla="*/ 6918 h 20000"/>
                <a:gd name="T50" fmla="*/ 16416 w 20000"/>
                <a:gd name="T51" fmla="*/ 9180 h 20000"/>
                <a:gd name="T52" fmla="*/ 16416 w 20000"/>
                <a:gd name="T53" fmla="*/ 10998 h 20000"/>
                <a:gd name="T54" fmla="*/ 15377 w 20000"/>
                <a:gd name="T55" fmla="*/ 10998 h 20000"/>
                <a:gd name="T56" fmla="*/ 14805 w 20000"/>
                <a:gd name="T57" fmla="*/ 10998 h 20000"/>
                <a:gd name="T58" fmla="*/ 12104 w 20000"/>
                <a:gd name="T59" fmla="*/ 12860 h 20000"/>
                <a:gd name="T60" fmla="*/ 10805 w 20000"/>
                <a:gd name="T61" fmla="*/ 15166 h 20000"/>
                <a:gd name="T62" fmla="*/ 9143 w 20000"/>
                <a:gd name="T63" fmla="*/ 16984 h 20000"/>
                <a:gd name="T64" fmla="*/ 9143 w 20000"/>
                <a:gd name="T65" fmla="*/ 17428 h 20000"/>
                <a:gd name="T66" fmla="*/ 7013 w 20000"/>
                <a:gd name="T67" fmla="*/ 18803 h 20000"/>
                <a:gd name="T68" fmla="*/ 4312 w 20000"/>
                <a:gd name="T69" fmla="*/ 1995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00" h="20000">
                  <a:moveTo>
                    <a:pt x="4312" y="19956"/>
                  </a:moveTo>
                  <a:lnTo>
                    <a:pt x="4000" y="19512"/>
                  </a:lnTo>
                  <a:lnTo>
                    <a:pt x="2961" y="19246"/>
                  </a:lnTo>
                  <a:lnTo>
                    <a:pt x="2961" y="18581"/>
                  </a:lnTo>
                  <a:lnTo>
                    <a:pt x="1870" y="18137"/>
                  </a:lnTo>
                  <a:lnTo>
                    <a:pt x="1870" y="17694"/>
                  </a:lnTo>
                  <a:lnTo>
                    <a:pt x="831" y="17694"/>
                  </a:lnTo>
                  <a:lnTo>
                    <a:pt x="0" y="17428"/>
                  </a:lnTo>
                  <a:lnTo>
                    <a:pt x="519" y="16541"/>
                  </a:lnTo>
                  <a:lnTo>
                    <a:pt x="0" y="16541"/>
                  </a:lnTo>
                  <a:lnTo>
                    <a:pt x="0" y="16275"/>
                  </a:lnTo>
                  <a:lnTo>
                    <a:pt x="831" y="16275"/>
                  </a:lnTo>
                  <a:lnTo>
                    <a:pt x="831" y="15610"/>
                  </a:lnTo>
                  <a:lnTo>
                    <a:pt x="1351" y="14723"/>
                  </a:lnTo>
                  <a:lnTo>
                    <a:pt x="2130" y="15166"/>
                  </a:lnTo>
                  <a:lnTo>
                    <a:pt x="1870" y="14457"/>
                  </a:lnTo>
                  <a:lnTo>
                    <a:pt x="2130" y="14457"/>
                  </a:lnTo>
                  <a:lnTo>
                    <a:pt x="2130" y="14013"/>
                  </a:lnTo>
                  <a:lnTo>
                    <a:pt x="2649" y="13792"/>
                  </a:lnTo>
                  <a:lnTo>
                    <a:pt x="2961" y="13792"/>
                  </a:lnTo>
                  <a:lnTo>
                    <a:pt x="2961" y="13348"/>
                  </a:lnTo>
                  <a:lnTo>
                    <a:pt x="4312" y="12860"/>
                  </a:lnTo>
                  <a:lnTo>
                    <a:pt x="5091" y="11707"/>
                  </a:lnTo>
                  <a:lnTo>
                    <a:pt x="5091" y="12195"/>
                  </a:lnTo>
                  <a:lnTo>
                    <a:pt x="5610" y="12195"/>
                  </a:lnTo>
                  <a:lnTo>
                    <a:pt x="5610" y="11486"/>
                  </a:lnTo>
                  <a:lnTo>
                    <a:pt x="6442" y="10820"/>
                  </a:lnTo>
                  <a:lnTo>
                    <a:pt x="7792" y="10820"/>
                  </a:lnTo>
                  <a:lnTo>
                    <a:pt x="9143" y="9889"/>
                  </a:lnTo>
                  <a:lnTo>
                    <a:pt x="11844" y="8514"/>
                  </a:lnTo>
                  <a:lnTo>
                    <a:pt x="13974" y="6918"/>
                  </a:lnTo>
                  <a:lnTo>
                    <a:pt x="15377" y="4834"/>
                  </a:lnTo>
                  <a:lnTo>
                    <a:pt x="15584" y="4169"/>
                  </a:lnTo>
                  <a:lnTo>
                    <a:pt x="16104" y="3725"/>
                  </a:lnTo>
                  <a:lnTo>
                    <a:pt x="16935" y="2572"/>
                  </a:lnTo>
                  <a:lnTo>
                    <a:pt x="17506" y="1197"/>
                  </a:lnTo>
                  <a:lnTo>
                    <a:pt x="18338" y="0"/>
                  </a:lnTo>
                  <a:lnTo>
                    <a:pt x="18857" y="266"/>
                  </a:lnTo>
                  <a:lnTo>
                    <a:pt x="18857" y="1197"/>
                  </a:lnTo>
                  <a:lnTo>
                    <a:pt x="18857" y="1375"/>
                  </a:lnTo>
                  <a:lnTo>
                    <a:pt x="18857" y="2084"/>
                  </a:lnTo>
                  <a:lnTo>
                    <a:pt x="18857" y="3016"/>
                  </a:lnTo>
                  <a:lnTo>
                    <a:pt x="18857" y="2572"/>
                  </a:lnTo>
                  <a:lnTo>
                    <a:pt x="19636" y="2084"/>
                  </a:lnTo>
                  <a:lnTo>
                    <a:pt x="19636" y="2572"/>
                  </a:lnTo>
                  <a:lnTo>
                    <a:pt x="19948" y="3016"/>
                  </a:lnTo>
                  <a:lnTo>
                    <a:pt x="19636" y="3193"/>
                  </a:lnTo>
                  <a:lnTo>
                    <a:pt x="19636" y="4390"/>
                  </a:lnTo>
                  <a:lnTo>
                    <a:pt x="19117" y="5543"/>
                  </a:lnTo>
                  <a:lnTo>
                    <a:pt x="18338" y="6918"/>
                  </a:lnTo>
                  <a:lnTo>
                    <a:pt x="17506" y="8071"/>
                  </a:lnTo>
                  <a:lnTo>
                    <a:pt x="16416" y="9180"/>
                  </a:lnTo>
                  <a:lnTo>
                    <a:pt x="16104" y="10333"/>
                  </a:lnTo>
                  <a:lnTo>
                    <a:pt x="16416" y="10998"/>
                  </a:lnTo>
                  <a:lnTo>
                    <a:pt x="15584" y="10820"/>
                  </a:lnTo>
                  <a:lnTo>
                    <a:pt x="15377" y="10998"/>
                  </a:lnTo>
                  <a:lnTo>
                    <a:pt x="14805" y="10820"/>
                  </a:lnTo>
                  <a:lnTo>
                    <a:pt x="14805" y="10998"/>
                  </a:lnTo>
                  <a:lnTo>
                    <a:pt x="13455" y="11707"/>
                  </a:lnTo>
                  <a:lnTo>
                    <a:pt x="12104" y="12860"/>
                  </a:lnTo>
                  <a:lnTo>
                    <a:pt x="11844" y="14457"/>
                  </a:lnTo>
                  <a:lnTo>
                    <a:pt x="10805" y="15166"/>
                  </a:lnTo>
                  <a:lnTo>
                    <a:pt x="9974" y="16275"/>
                  </a:lnTo>
                  <a:lnTo>
                    <a:pt x="9143" y="16984"/>
                  </a:lnTo>
                  <a:lnTo>
                    <a:pt x="9662" y="17428"/>
                  </a:lnTo>
                  <a:lnTo>
                    <a:pt x="9143" y="17428"/>
                  </a:lnTo>
                  <a:lnTo>
                    <a:pt x="8364" y="18137"/>
                  </a:lnTo>
                  <a:lnTo>
                    <a:pt x="7013" y="18803"/>
                  </a:lnTo>
                  <a:lnTo>
                    <a:pt x="6442" y="19512"/>
                  </a:lnTo>
                  <a:lnTo>
                    <a:pt x="4312" y="1995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32" name="Freeform 21">
              <a:extLst>
                <a:ext uri="{FF2B5EF4-FFF2-40B4-BE49-F238E27FC236}">
                  <a16:creationId xmlns:a16="http://schemas.microsoft.com/office/drawing/2014/main" id="{380D75EE-6DE2-EB40-A3E4-CF2513DEB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2617" y="5736149"/>
              <a:ext cx="133915" cy="278544"/>
            </a:xfrm>
            <a:custGeom>
              <a:avLst/>
              <a:gdLst>
                <a:gd name="T0" fmla="*/ 800 w 20000"/>
                <a:gd name="T1" fmla="*/ 19961 h 20000"/>
                <a:gd name="T2" fmla="*/ 800 w 20000"/>
                <a:gd name="T3" fmla="*/ 18921 h 20000"/>
                <a:gd name="T4" fmla="*/ 0 w 20000"/>
                <a:gd name="T5" fmla="*/ 19345 h 20000"/>
                <a:gd name="T6" fmla="*/ 0 w 20000"/>
                <a:gd name="T7" fmla="*/ 18767 h 20000"/>
                <a:gd name="T8" fmla="*/ 800 w 20000"/>
                <a:gd name="T9" fmla="*/ 17958 h 20000"/>
                <a:gd name="T10" fmla="*/ 2080 w 20000"/>
                <a:gd name="T11" fmla="*/ 16339 h 20000"/>
                <a:gd name="T12" fmla="*/ 2080 w 20000"/>
                <a:gd name="T13" fmla="*/ 15145 h 20000"/>
                <a:gd name="T14" fmla="*/ 1280 w 20000"/>
                <a:gd name="T15" fmla="*/ 14566 h 20000"/>
                <a:gd name="T16" fmla="*/ 800 w 20000"/>
                <a:gd name="T17" fmla="*/ 13796 h 20000"/>
                <a:gd name="T18" fmla="*/ 0 w 20000"/>
                <a:gd name="T19" fmla="*/ 13179 h 20000"/>
                <a:gd name="T20" fmla="*/ 800 w 20000"/>
                <a:gd name="T21" fmla="*/ 12563 h 20000"/>
                <a:gd name="T22" fmla="*/ 2080 w 20000"/>
                <a:gd name="T23" fmla="*/ 12177 h 20000"/>
                <a:gd name="T24" fmla="*/ 3280 w 20000"/>
                <a:gd name="T25" fmla="*/ 10019 h 20000"/>
                <a:gd name="T26" fmla="*/ 4080 w 20000"/>
                <a:gd name="T27" fmla="*/ 10405 h 20000"/>
                <a:gd name="T28" fmla="*/ 4080 w 20000"/>
                <a:gd name="T29" fmla="*/ 8979 h 20000"/>
                <a:gd name="T30" fmla="*/ 4080 w 20000"/>
                <a:gd name="T31" fmla="*/ 7399 h 20000"/>
                <a:gd name="T32" fmla="*/ 4560 w 20000"/>
                <a:gd name="T33" fmla="*/ 7399 h 20000"/>
                <a:gd name="T34" fmla="*/ 5360 w 20000"/>
                <a:gd name="T35" fmla="*/ 6782 h 20000"/>
                <a:gd name="T36" fmla="*/ 4080 w 20000"/>
                <a:gd name="T37" fmla="*/ 6782 h 20000"/>
                <a:gd name="T38" fmla="*/ 4080 w 20000"/>
                <a:gd name="T39" fmla="*/ 5780 h 20000"/>
                <a:gd name="T40" fmla="*/ 4080 w 20000"/>
                <a:gd name="T41" fmla="*/ 5395 h 20000"/>
                <a:gd name="T42" fmla="*/ 4560 w 20000"/>
                <a:gd name="T43" fmla="*/ 5780 h 20000"/>
                <a:gd name="T44" fmla="*/ 4560 w 20000"/>
                <a:gd name="T45" fmla="*/ 5395 h 20000"/>
                <a:gd name="T46" fmla="*/ 4560 w 20000"/>
                <a:gd name="T47" fmla="*/ 4817 h 20000"/>
                <a:gd name="T48" fmla="*/ 4080 w 20000"/>
                <a:gd name="T49" fmla="*/ 4817 h 20000"/>
                <a:gd name="T50" fmla="*/ 3280 w 20000"/>
                <a:gd name="T51" fmla="*/ 5202 h 20000"/>
                <a:gd name="T52" fmla="*/ 2480 w 20000"/>
                <a:gd name="T53" fmla="*/ 1618 h 20000"/>
                <a:gd name="T54" fmla="*/ 2080 w 20000"/>
                <a:gd name="T55" fmla="*/ 0 h 20000"/>
                <a:gd name="T56" fmla="*/ 2480 w 20000"/>
                <a:gd name="T57" fmla="*/ 0 h 20000"/>
                <a:gd name="T58" fmla="*/ 2480 w 20000"/>
                <a:gd name="T59" fmla="*/ 424 h 20000"/>
                <a:gd name="T60" fmla="*/ 2480 w 20000"/>
                <a:gd name="T61" fmla="*/ 1040 h 20000"/>
                <a:gd name="T62" fmla="*/ 3280 w 20000"/>
                <a:gd name="T63" fmla="*/ 1195 h 20000"/>
                <a:gd name="T64" fmla="*/ 4560 w 20000"/>
                <a:gd name="T65" fmla="*/ 1618 h 20000"/>
                <a:gd name="T66" fmla="*/ 5360 w 20000"/>
                <a:gd name="T67" fmla="*/ 2235 h 20000"/>
                <a:gd name="T68" fmla="*/ 6160 w 20000"/>
                <a:gd name="T69" fmla="*/ 2235 h 20000"/>
                <a:gd name="T70" fmla="*/ 6160 w 20000"/>
                <a:gd name="T71" fmla="*/ 3622 h 20000"/>
                <a:gd name="T72" fmla="*/ 5360 w 20000"/>
                <a:gd name="T73" fmla="*/ 3815 h 20000"/>
                <a:gd name="T74" fmla="*/ 6160 w 20000"/>
                <a:gd name="T75" fmla="*/ 4586 h 20000"/>
                <a:gd name="T76" fmla="*/ 6160 w 20000"/>
                <a:gd name="T77" fmla="*/ 5395 h 20000"/>
                <a:gd name="T78" fmla="*/ 6640 w 20000"/>
                <a:gd name="T79" fmla="*/ 6397 h 20000"/>
                <a:gd name="T80" fmla="*/ 7440 w 20000"/>
                <a:gd name="T81" fmla="*/ 7399 h 20000"/>
                <a:gd name="T82" fmla="*/ 8640 w 20000"/>
                <a:gd name="T83" fmla="*/ 7399 h 20000"/>
                <a:gd name="T84" fmla="*/ 9920 w 20000"/>
                <a:gd name="T85" fmla="*/ 6166 h 20000"/>
                <a:gd name="T86" fmla="*/ 9920 w 20000"/>
                <a:gd name="T87" fmla="*/ 5780 h 20000"/>
                <a:gd name="T88" fmla="*/ 9920 w 20000"/>
                <a:gd name="T89" fmla="*/ 5202 h 20000"/>
                <a:gd name="T90" fmla="*/ 12080 w 20000"/>
                <a:gd name="T91" fmla="*/ 5202 h 20000"/>
                <a:gd name="T92" fmla="*/ 12080 w 20000"/>
                <a:gd name="T93" fmla="*/ 6166 h 20000"/>
                <a:gd name="T94" fmla="*/ 14080 w 20000"/>
                <a:gd name="T95" fmla="*/ 7206 h 20000"/>
                <a:gd name="T96" fmla="*/ 16160 w 20000"/>
                <a:gd name="T97" fmla="*/ 7206 h 20000"/>
                <a:gd name="T98" fmla="*/ 18240 w 20000"/>
                <a:gd name="T99" fmla="*/ 6166 h 20000"/>
                <a:gd name="T100" fmla="*/ 19920 w 20000"/>
                <a:gd name="T101" fmla="*/ 6166 h 20000"/>
                <a:gd name="T102" fmla="*/ 19920 w 20000"/>
                <a:gd name="T103" fmla="*/ 7206 h 20000"/>
                <a:gd name="T104" fmla="*/ 18240 w 20000"/>
                <a:gd name="T105" fmla="*/ 7977 h 20000"/>
                <a:gd name="T106" fmla="*/ 12080 w 20000"/>
                <a:gd name="T107" fmla="*/ 13796 h 20000"/>
                <a:gd name="T108" fmla="*/ 7840 w 20000"/>
                <a:gd name="T109" fmla="*/ 15761 h 20000"/>
                <a:gd name="T110" fmla="*/ 5360 w 20000"/>
                <a:gd name="T111" fmla="*/ 17148 h 20000"/>
                <a:gd name="T112" fmla="*/ 3280 w 20000"/>
                <a:gd name="T113" fmla="*/ 18382 h 20000"/>
                <a:gd name="T114" fmla="*/ 800 w 20000"/>
                <a:gd name="T115" fmla="*/ 1996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000" h="20000">
                  <a:moveTo>
                    <a:pt x="800" y="19961"/>
                  </a:moveTo>
                  <a:lnTo>
                    <a:pt x="800" y="18921"/>
                  </a:lnTo>
                  <a:lnTo>
                    <a:pt x="0" y="19345"/>
                  </a:lnTo>
                  <a:lnTo>
                    <a:pt x="0" y="18767"/>
                  </a:lnTo>
                  <a:lnTo>
                    <a:pt x="800" y="17958"/>
                  </a:lnTo>
                  <a:lnTo>
                    <a:pt x="2080" y="16339"/>
                  </a:lnTo>
                  <a:lnTo>
                    <a:pt x="2080" y="15145"/>
                  </a:lnTo>
                  <a:lnTo>
                    <a:pt x="1280" y="14566"/>
                  </a:lnTo>
                  <a:lnTo>
                    <a:pt x="800" y="13796"/>
                  </a:lnTo>
                  <a:lnTo>
                    <a:pt x="0" y="13179"/>
                  </a:lnTo>
                  <a:lnTo>
                    <a:pt x="800" y="12563"/>
                  </a:lnTo>
                  <a:lnTo>
                    <a:pt x="2080" y="12177"/>
                  </a:lnTo>
                  <a:lnTo>
                    <a:pt x="3280" y="10019"/>
                  </a:lnTo>
                  <a:lnTo>
                    <a:pt x="4080" y="10405"/>
                  </a:lnTo>
                  <a:lnTo>
                    <a:pt x="4080" y="8979"/>
                  </a:lnTo>
                  <a:lnTo>
                    <a:pt x="4080" y="7399"/>
                  </a:lnTo>
                  <a:lnTo>
                    <a:pt x="4560" y="7399"/>
                  </a:lnTo>
                  <a:lnTo>
                    <a:pt x="5360" y="6782"/>
                  </a:lnTo>
                  <a:lnTo>
                    <a:pt x="4080" y="6782"/>
                  </a:lnTo>
                  <a:lnTo>
                    <a:pt x="4080" y="5780"/>
                  </a:lnTo>
                  <a:lnTo>
                    <a:pt x="4080" y="5395"/>
                  </a:lnTo>
                  <a:lnTo>
                    <a:pt x="4560" y="5780"/>
                  </a:lnTo>
                  <a:lnTo>
                    <a:pt x="4560" y="5395"/>
                  </a:lnTo>
                  <a:lnTo>
                    <a:pt x="4560" y="4817"/>
                  </a:lnTo>
                  <a:lnTo>
                    <a:pt x="4080" y="4817"/>
                  </a:lnTo>
                  <a:lnTo>
                    <a:pt x="3280" y="5202"/>
                  </a:lnTo>
                  <a:lnTo>
                    <a:pt x="2480" y="1618"/>
                  </a:lnTo>
                  <a:lnTo>
                    <a:pt x="2080" y="0"/>
                  </a:lnTo>
                  <a:lnTo>
                    <a:pt x="2480" y="0"/>
                  </a:lnTo>
                  <a:lnTo>
                    <a:pt x="2480" y="424"/>
                  </a:lnTo>
                  <a:lnTo>
                    <a:pt x="2480" y="1040"/>
                  </a:lnTo>
                  <a:lnTo>
                    <a:pt x="3280" y="1195"/>
                  </a:lnTo>
                  <a:lnTo>
                    <a:pt x="4560" y="1618"/>
                  </a:lnTo>
                  <a:lnTo>
                    <a:pt x="5360" y="2235"/>
                  </a:lnTo>
                  <a:lnTo>
                    <a:pt x="6160" y="2235"/>
                  </a:lnTo>
                  <a:lnTo>
                    <a:pt x="6160" y="3622"/>
                  </a:lnTo>
                  <a:lnTo>
                    <a:pt x="5360" y="3815"/>
                  </a:lnTo>
                  <a:lnTo>
                    <a:pt x="6160" y="4586"/>
                  </a:lnTo>
                  <a:lnTo>
                    <a:pt x="6160" y="5395"/>
                  </a:lnTo>
                  <a:lnTo>
                    <a:pt x="6640" y="6397"/>
                  </a:lnTo>
                  <a:lnTo>
                    <a:pt x="7440" y="7399"/>
                  </a:lnTo>
                  <a:lnTo>
                    <a:pt x="8640" y="7399"/>
                  </a:lnTo>
                  <a:lnTo>
                    <a:pt x="9920" y="6166"/>
                  </a:lnTo>
                  <a:lnTo>
                    <a:pt x="9920" y="5780"/>
                  </a:lnTo>
                  <a:lnTo>
                    <a:pt x="9920" y="5202"/>
                  </a:lnTo>
                  <a:lnTo>
                    <a:pt x="12080" y="5202"/>
                  </a:lnTo>
                  <a:lnTo>
                    <a:pt x="12080" y="6166"/>
                  </a:lnTo>
                  <a:lnTo>
                    <a:pt x="14080" y="7206"/>
                  </a:lnTo>
                  <a:lnTo>
                    <a:pt x="16160" y="7206"/>
                  </a:lnTo>
                  <a:lnTo>
                    <a:pt x="18240" y="6166"/>
                  </a:lnTo>
                  <a:lnTo>
                    <a:pt x="19920" y="6166"/>
                  </a:lnTo>
                  <a:lnTo>
                    <a:pt x="19920" y="7206"/>
                  </a:lnTo>
                  <a:lnTo>
                    <a:pt x="18240" y="7977"/>
                  </a:lnTo>
                  <a:lnTo>
                    <a:pt x="12080" y="13796"/>
                  </a:lnTo>
                  <a:lnTo>
                    <a:pt x="7840" y="15761"/>
                  </a:lnTo>
                  <a:lnTo>
                    <a:pt x="5360" y="17148"/>
                  </a:lnTo>
                  <a:lnTo>
                    <a:pt x="3280" y="18382"/>
                  </a:lnTo>
                  <a:lnTo>
                    <a:pt x="800" y="1996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33" name="Freeform 20">
              <a:extLst>
                <a:ext uri="{FF2B5EF4-FFF2-40B4-BE49-F238E27FC236}">
                  <a16:creationId xmlns:a16="http://schemas.microsoft.com/office/drawing/2014/main" id="{C1626586-B6CE-AD4C-B5E3-109D70DCD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5438" y="4797406"/>
              <a:ext cx="227657" cy="199533"/>
            </a:xfrm>
            <a:custGeom>
              <a:avLst/>
              <a:gdLst>
                <a:gd name="T0" fmla="*/ 0 w 20000"/>
                <a:gd name="T1" fmla="*/ 16086 h 20000"/>
                <a:gd name="T2" fmla="*/ 282 w 20000"/>
                <a:gd name="T3" fmla="*/ 0 h 20000"/>
                <a:gd name="T4" fmla="*/ 2207 w 20000"/>
                <a:gd name="T5" fmla="*/ 858 h 20000"/>
                <a:gd name="T6" fmla="*/ 5117 w 20000"/>
                <a:gd name="T7" fmla="*/ 1662 h 20000"/>
                <a:gd name="T8" fmla="*/ 6620 w 20000"/>
                <a:gd name="T9" fmla="*/ 2520 h 20000"/>
                <a:gd name="T10" fmla="*/ 7089 w 20000"/>
                <a:gd name="T11" fmla="*/ 2520 h 20000"/>
                <a:gd name="T12" fmla="*/ 8545 w 20000"/>
                <a:gd name="T13" fmla="*/ 3861 h 20000"/>
                <a:gd name="T14" fmla="*/ 9249 w 20000"/>
                <a:gd name="T15" fmla="*/ 3861 h 20000"/>
                <a:gd name="T16" fmla="*/ 10282 w 20000"/>
                <a:gd name="T17" fmla="*/ 4718 h 20000"/>
                <a:gd name="T18" fmla="*/ 10282 w 20000"/>
                <a:gd name="T19" fmla="*/ 6649 h 20000"/>
                <a:gd name="T20" fmla="*/ 13662 w 20000"/>
                <a:gd name="T21" fmla="*/ 7989 h 20000"/>
                <a:gd name="T22" fmla="*/ 14413 w 20000"/>
                <a:gd name="T23" fmla="*/ 9651 h 20000"/>
                <a:gd name="T24" fmla="*/ 12394 w 20000"/>
                <a:gd name="T25" fmla="*/ 10295 h 20000"/>
                <a:gd name="T26" fmla="*/ 13146 w 20000"/>
                <a:gd name="T27" fmla="*/ 11903 h 20000"/>
                <a:gd name="T28" fmla="*/ 14883 w 20000"/>
                <a:gd name="T29" fmla="*/ 13298 h 20000"/>
                <a:gd name="T30" fmla="*/ 15352 w 20000"/>
                <a:gd name="T31" fmla="*/ 13834 h 20000"/>
                <a:gd name="T32" fmla="*/ 15587 w 20000"/>
                <a:gd name="T33" fmla="*/ 14692 h 20000"/>
                <a:gd name="T34" fmla="*/ 15587 w 20000"/>
                <a:gd name="T35" fmla="*/ 16086 h 20000"/>
                <a:gd name="T36" fmla="*/ 17277 w 20000"/>
                <a:gd name="T37" fmla="*/ 16086 h 20000"/>
                <a:gd name="T38" fmla="*/ 17559 w 20000"/>
                <a:gd name="T39" fmla="*/ 16354 h 20000"/>
                <a:gd name="T40" fmla="*/ 17277 w 20000"/>
                <a:gd name="T41" fmla="*/ 16890 h 20000"/>
                <a:gd name="T42" fmla="*/ 18732 w 20000"/>
                <a:gd name="T43" fmla="*/ 17426 h 20000"/>
                <a:gd name="T44" fmla="*/ 18263 w 20000"/>
                <a:gd name="T45" fmla="*/ 18284 h 20000"/>
                <a:gd name="T46" fmla="*/ 19202 w 20000"/>
                <a:gd name="T47" fmla="*/ 18820 h 20000"/>
                <a:gd name="T48" fmla="*/ 19953 w 20000"/>
                <a:gd name="T49" fmla="*/ 19088 h 20000"/>
                <a:gd name="T50" fmla="*/ 19202 w 20000"/>
                <a:gd name="T51" fmla="*/ 19625 h 20000"/>
                <a:gd name="T52" fmla="*/ 19953 w 20000"/>
                <a:gd name="T53" fmla="*/ 19625 h 20000"/>
                <a:gd name="T54" fmla="*/ 19953 w 20000"/>
                <a:gd name="T55" fmla="*/ 19946 h 20000"/>
                <a:gd name="T56" fmla="*/ 18732 w 20000"/>
                <a:gd name="T57" fmla="*/ 19946 h 20000"/>
                <a:gd name="T58" fmla="*/ 18732 w 20000"/>
                <a:gd name="T59" fmla="*/ 19625 h 20000"/>
                <a:gd name="T60" fmla="*/ 15352 w 20000"/>
                <a:gd name="T61" fmla="*/ 18820 h 20000"/>
                <a:gd name="T62" fmla="*/ 14413 w 20000"/>
                <a:gd name="T63" fmla="*/ 18820 h 20000"/>
                <a:gd name="T64" fmla="*/ 12394 w 20000"/>
                <a:gd name="T65" fmla="*/ 16890 h 20000"/>
                <a:gd name="T66" fmla="*/ 12207 w 20000"/>
                <a:gd name="T67" fmla="*/ 16086 h 20000"/>
                <a:gd name="T68" fmla="*/ 11690 w 20000"/>
                <a:gd name="T69" fmla="*/ 16086 h 20000"/>
                <a:gd name="T70" fmla="*/ 11221 w 20000"/>
                <a:gd name="T71" fmla="*/ 15228 h 20000"/>
                <a:gd name="T72" fmla="*/ 10282 w 20000"/>
                <a:gd name="T73" fmla="*/ 13029 h 20000"/>
                <a:gd name="T74" fmla="*/ 9718 w 20000"/>
                <a:gd name="T75" fmla="*/ 13029 h 20000"/>
                <a:gd name="T76" fmla="*/ 9249 w 20000"/>
                <a:gd name="T77" fmla="*/ 13029 h 20000"/>
                <a:gd name="T78" fmla="*/ 8075 w 20000"/>
                <a:gd name="T79" fmla="*/ 13029 h 20000"/>
                <a:gd name="T80" fmla="*/ 7793 w 20000"/>
                <a:gd name="T81" fmla="*/ 11903 h 20000"/>
                <a:gd name="T82" fmla="*/ 7324 w 20000"/>
                <a:gd name="T83" fmla="*/ 11903 h 20000"/>
                <a:gd name="T84" fmla="*/ 7089 w 20000"/>
                <a:gd name="T85" fmla="*/ 12493 h 20000"/>
                <a:gd name="T86" fmla="*/ 6620 w 20000"/>
                <a:gd name="T87" fmla="*/ 12493 h 20000"/>
                <a:gd name="T88" fmla="*/ 5869 w 20000"/>
                <a:gd name="T89" fmla="*/ 11903 h 20000"/>
                <a:gd name="T90" fmla="*/ 6103 w 20000"/>
                <a:gd name="T91" fmla="*/ 13298 h 20000"/>
                <a:gd name="T92" fmla="*/ 5399 w 20000"/>
                <a:gd name="T93" fmla="*/ 13298 h 20000"/>
                <a:gd name="T94" fmla="*/ 5399 w 20000"/>
                <a:gd name="T95" fmla="*/ 13834 h 20000"/>
                <a:gd name="T96" fmla="*/ 3474 w 20000"/>
                <a:gd name="T97" fmla="*/ 13834 h 20000"/>
                <a:gd name="T98" fmla="*/ 4131 w 20000"/>
                <a:gd name="T99" fmla="*/ 14155 h 20000"/>
                <a:gd name="T100" fmla="*/ 5117 w 20000"/>
                <a:gd name="T101" fmla="*/ 15496 h 20000"/>
                <a:gd name="T102" fmla="*/ 3474 w 20000"/>
                <a:gd name="T103" fmla="*/ 16354 h 20000"/>
                <a:gd name="T104" fmla="*/ 0 w 20000"/>
                <a:gd name="T105" fmla="*/ 1608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00" h="20000">
                  <a:moveTo>
                    <a:pt x="0" y="16086"/>
                  </a:moveTo>
                  <a:lnTo>
                    <a:pt x="282" y="0"/>
                  </a:lnTo>
                  <a:lnTo>
                    <a:pt x="2207" y="858"/>
                  </a:lnTo>
                  <a:lnTo>
                    <a:pt x="5117" y="1662"/>
                  </a:lnTo>
                  <a:lnTo>
                    <a:pt x="6620" y="2520"/>
                  </a:lnTo>
                  <a:lnTo>
                    <a:pt x="7089" y="2520"/>
                  </a:lnTo>
                  <a:lnTo>
                    <a:pt x="8545" y="3861"/>
                  </a:lnTo>
                  <a:lnTo>
                    <a:pt x="9249" y="3861"/>
                  </a:lnTo>
                  <a:lnTo>
                    <a:pt x="10282" y="4718"/>
                  </a:lnTo>
                  <a:lnTo>
                    <a:pt x="10282" y="6649"/>
                  </a:lnTo>
                  <a:lnTo>
                    <a:pt x="13662" y="7989"/>
                  </a:lnTo>
                  <a:lnTo>
                    <a:pt x="14413" y="9651"/>
                  </a:lnTo>
                  <a:lnTo>
                    <a:pt x="12394" y="10295"/>
                  </a:lnTo>
                  <a:lnTo>
                    <a:pt x="13146" y="11903"/>
                  </a:lnTo>
                  <a:lnTo>
                    <a:pt x="14883" y="13298"/>
                  </a:lnTo>
                  <a:lnTo>
                    <a:pt x="15352" y="13834"/>
                  </a:lnTo>
                  <a:lnTo>
                    <a:pt x="15587" y="14692"/>
                  </a:lnTo>
                  <a:lnTo>
                    <a:pt x="15587" y="16086"/>
                  </a:lnTo>
                  <a:lnTo>
                    <a:pt x="17277" y="16086"/>
                  </a:lnTo>
                  <a:lnTo>
                    <a:pt x="17559" y="16354"/>
                  </a:lnTo>
                  <a:lnTo>
                    <a:pt x="17277" y="16890"/>
                  </a:lnTo>
                  <a:lnTo>
                    <a:pt x="18732" y="17426"/>
                  </a:lnTo>
                  <a:lnTo>
                    <a:pt x="18263" y="18284"/>
                  </a:lnTo>
                  <a:lnTo>
                    <a:pt x="19202" y="18820"/>
                  </a:lnTo>
                  <a:lnTo>
                    <a:pt x="19953" y="19088"/>
                  </a:lnTo>
                  <a:lnTo>
                    <a:pt x="19202" y="19625"/>
                  </a:lnTo>
                  <a:lnTo>
                    <a:pt x="19953" y="19625"/>
                  </a:lnTo>
                  <a:lnTo>
                    <a:pt x="19953" y="19946"/>
                  </a:lnTo>
                  <a:lnTo>
                    <a:pt x="18732" y="19946"/>
                  </a:lnTo>
                  <a:lnTo>
                    <a:pt x="18732" y="19625"/>
                  </a:lnTo>
                  <a:lnTo>
                    <a:pt x="15352" y="18820"/>
                  </a:lnTo>
                  <a:lnTo>
                    <a:pt x="14413" y="18820"/>
                  </a:lnTo>
                  <a:lnTo>
                    <a:pt x="12394" y="16890"/>
                  </a:lnTo>
                  <a:lnTo>
                    <a:pt x="12207" y="16086"/>
                  </a:lnTo>
                  <a:lnTo>
                    <a:pt x="11690" y="16086"/>
                  </a:lnTo>
                  <a:lnTo>
                    <a:pt x="11221" y="15228"/>
                  </a:lnTo>
                  <a:lnTo>
                    <a:pt x="10282" y="13029"/>
                  </a:lnTo>
                  <a:lnTo>
                    <a:pt x="9718" y="13029"/>
                  </a:lnTo>
                  <a:lnTo>
                    <a:pt x="9249" y="13029"/>
                  </a:lnTo>
                  <a:lnTo>
                    <a:pt x="8075" y="13029"/>
                  </a:lnTo>
                  <a:lnTo>
                    <a:pt x="7793" y="11903"/>
                  </a:lnTo>
                  <a:lnTo>
                    <a:pt x="7324" y="11903"/>
                  </a:lnTo>
                  <a:lnTo>
                    <a:pt x="7089" y="12493"/>
                  </a:lnTo>
                  <a:lnTo>
                    <a:pt x="6620" y="12493"/>
                  </a:lnTo>
                  <a:lnTo>
                    <a:pt x="5869" y="11903"/>
                  </a:lnTo>
                  <a:lnTo>
                    <a:pt x="6103" y="13298"/>
                  </a:lnTo>
                  <a:lnTo>
                    <a:pt x="5399" y="13298"/>
                  </a:lnTo>
                  <a:lnTo>
                    <a:pt x="5399" y="13834"/>
                  </a:lnTo>
                  <a:lnTo>
                    <a:pt x="3474" y="13834"/>
                  </a:lnTo>
                  <a:lnTo>
                    <a:pt x="4131" y="14155"/>
                  </a:lnTo>
                  <a:lnTo>
                    <a:pt x="5117" y="15496"/>
                  </a:lnTo>
                  <a:lnTo>
                    <a:pt x="3474" y="16354"/>
                  </a:lnTo>
                  <a:lnTo>
                    <a:pt x="0" y="1608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34" name="Freeform 19">
              <a:extLst>
                <a:ext uri="{FF2B5EF4-FFF2-40B4-BE49-F238E27FC236}">
                  <a16:creationId xmlns:a16="http://schemas.microsoft.com/office/drawing/2014/main" id="{9D3EF27D-CFB1-F74A-9587-9C4F0D73B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546" y="4833563"/>
              <a:ext cx="100438" cy="53565"/>
            </a:xfrm>
            <a:custGeom>
              <a:avLst/>
              <a:gdLst>
                <a:gd name="T0" fmla="*/ 9840 w 20000"/>
                <a:gd name="T1" fmla="*/ 19798 h 20000"/>
                <a:gd name="T2" fmla="*/ 6096 w 20000"/>
                <a:gd name="T3" fmla="*/ 19798 h 20000"/>
                <a:gd name="T4" fmla="*/ 5455 w 20000"/>
                <a:gd name="T5" fmla="*/ 17778 h 20000"/>
                <a:gd name="T6" fmla="*/ 3850 w 20000"/>
                <a:gd name="T7" fmla="*/ 17778 h 20000"/>
                <a:gd name="T8" fmla="*/ 1711 w 20000"/>
                <a:gd name="T9" fmla="*/ 16566 h 20000"/>
                <a:gd name="T10" fmla="*/ 0 w 20000"/>
                <a:gd name="T11" fmla="*/ 14545 h 20000"/>
                <a:gd name="T12" fmla="*/ 0 w 20000"/>
                <a:gd name="T13" fmla="*/ 11515 h 20000"/>
                <a:gd name="T14" fmla="*/ 1070 w 20000"/>
                <a:gd name="T15" fmla="*/ 12525 h 20000"/>
                <a:gd name="T16" fmla="*/ 2781 w 20000"/>
                <a:gd name="T17" fmla="*/ 11515 h 20000"/>
                <a:gd name="T18" fmla="*/ 4385 w 20000"/>
                <a:gd name="T19" fmla="*/ 12525 h 20000"/>
                <a:gd name="T20" fmla="*/ 7166 w 20000"/>
                <a:gd name="T21" fmla="*/ 11515 h 20000"/>
                <a:gd name="T22" fmla="*/ 8235 w 20000"/>
                <a:gd name="T23" fmla="*/ 8283 h 20000"/>
                <a:gd name="T24" fmla="*/ 8770 w 20000"/>
                <a:gd name="T25" fmla="*/ 12525 h 20000"/>
                <a:gd name="T26" fmla="*/ 9840 w 20000"/>
                <a:gd name="T27" fmla="*/ 11515 h 20000"/>
                <a:gd name="T28" fmla="*/ 11123 w 20000"/>
                <a:gd name="T29" fmla="*/ 12525 h 20000"/>
                <a:gd name="T30" fmla="*/ 12727 w 20000"/>
                <a:gd name="T31" fmla="*/ 11515 h 20000"/>
                <a:gd name="T32" fmla="*/ 13262 w 20000"/>
                <a:gd name="T33" fmla="*/ 8283 h 20000"/>
                <a:gd name="T34" fmla="*/ 15508 w 20000"/>
                <a:gd name="T35" fmla="*/ 8283 h 20000"/>
                <a:gd name="T36" fmla="*/ 16043 w 20000"/>
                <a:gd name="T37" fmla="*/ 6263 h 20000"/>
                <a:gd name="T38" fmla="*/ 15508 w 20000"/>
                <a:gd name="T39" fmla="*/ 1212 h 20000"/>
                <a:gd name="T40" fmla="*/ 18824 w 20000"/>
                <a:gd name="T41" fmla="*/ 0 h 20000"/>
                <a:gd name="T42" fmla="*/ 19893 w 20000"/>
                <a:gd name="T43" fmla="*/ 1212 h 20000"/>
                <a:gd name="T44" fmla="*/ 19893 w 20000"/>
                <a:gd name="T45" fmla="*/ 6263 h 20000"/>
                <a:gd name="T46" fmla="*/ 18182 w 20000"/>
                <a:gd name="T47" fmla="*/ 8283 h 20000"/>
                <a:gd name="T48" fmla="*/ 18182 w 20000"/>
                <a:gd name="T49" fmla="*/ 11515 h 20000"/>
                <a:gd name="T50" fmla="*/ 16043 w 20000"/>
                <a:gd name="T51" fmla="*/ 12525 h 20000"/>
                <a:gd name="T52" fmla="*/ 15508 w 20000"/>
                <a:gd name="T53" fmla="*/ 12525 h 20000"/>
                <a:gd name="T54" fmla="*/ 14439 w 20000"/>
                <a:gd name="T55" fmla="*/ 14545 h 20000"/>
                <a:gd name="T56" fmla="*/ 9840 w 20000"/>
                <a:gd name="T57" fmla="*/ 1979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000" h="20000">
                  <a:moveTo>
                    <a:pt x="9840" y="19798"/>
                  </a:moveTo>
                  <a:lnTo>
                    <a:pt x="6096" y="19798"/>
                  </a:lnTo>
                  <a:lnTo>
                    <a:pt x="5455" y="17778"/>
                  </a:lnTo>
                  <a:lnTo>
                    <a:pt x="3850" y="17778"/>
                  </a:lnTo>
                  <a:lnTo>
                    <a:pt x="1711" y="16566"/>
                  </a:lnTo>
                  <a:lnTo>
                    <a:pt x="0" y="14545"/>
                  </a:lnTo>
                  <a:lnTo>
                    <a:pt x="0" y="11515"/>
                  </a:lnTo>
                  <a:lnTo>
                    <a:pt x="1070" y="12525"/>
                  </a:lnTo>
                  <a:lnTo>
                    <a:pt x="2781" y="11515"/>
                  </a:lnTo>
                  <a:lnTo>
                    <a:pt x="4385" y="12525"/>
                  </a:lnTo>
                  <a:lnTo>
                    <a:pt x="7166" y="11515"/>
                  </a:lnTo>
                  <a:lnTo>
                    <a:pt x="8235" y="8283"/>
                  </a:lnTo>
                  <a:lnTo>
                    <a:pt x="8770" y="12525"/>
                  </a:lnTo>
                  <a:lnTo>
                    <a:pt x="9840" y="11515"/>
                  </a:lnTo>
                  <a:lnTo>
                    <a:pt x="11123" y="12525"/>
                  </a:lnTo>
                  <a:lnTo>
                    <a:pt x="12727" y="11515"/>
                  </a:lnTo>
                  <a:lnTo>
                    <a:pt x="13262" y="8283"/>
                  </a:lnTo>
                  <a:lnTo>
                    <a:pt x="15508" y="8283"/>
                  </a:lnTo>
                  <a:lnTo>
                    <a:pt x="16043" y="6263"/>
                  </a:lnTo>
                  <a:lnTo>
                    <a:pt x="15508" y="1212"/>
                  </a:lnTo>
                  <a:lnTo>
                    <a:pt x="18824" y="0"/>
                  </a:lnTo>
                  <a:lnTo>
                    <a:pt x="19893" y="1212"/>
                  </a:lnTo>
                  <a:lnTo>
                    <a:pt x="19893" y="6263"/>
                  </a:lnTo>
                  <a:lnTo>
                    <a:pt x="18182" y="8283"/>
                  </a:lnTo>
                  <a:lnTo>
                    <a:pt x="18182" y="11515"/>
                  </a:lnTo>
                  <a:lnTo>
                    <a:pt x="16043" y="12525"/>
                  </a:lnTo>
                  <a:lnTo>
                    <a:pt x="15508" y="12525"/>
                  </a:lnTo>
                  <a:lnTo>
                    <a:pt x="14439" y="14545"/>
                  </a:lnTo>
                  <a:lnTo>
                    <a:pt x="9840" y="1979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35" name="Freeform 18">
              <a:extLst>
                <a:ext uri="{FF2B5EF4-FFF2-40B4-BE49-F238E27FC236}">
                  <a16:creationId xmlns:a16="http://schemas.microsoft.com/office/drawing/2014/main" id="{415D11F4-9D4E-1540-9DFA-FCEDEF851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2469" y="4792049"/>
              <a:ext cx="56245" cy="58922"/>
            </a:xfrm>
            <a:custGeom>
              <a:avLst/>
              <a:gdLst>
                <a:gd name="T0" fmla="*/ 17905 w 20000"/>
                <a:gd name="T1" fmla="*/ 19818 h 20000"/>
                <a:gd name="T2" fmla="*/ 17905 w 20000"/>
                <a:gd name="T3" fmla="*/ 16909 h 20000"/>
                <a:gd name="T4" fmla="*/ 16000 w 20000"/>
                <a:gd name="T5" fmla="*/ 12364 h 20000"/>
                <a:gd name="T6" fmla="*/ 12000 w 20000"/>
                <a:gd name="T7" fmla="*/ 7636 h 20000"/>
                <a:gd name="T8" fmla="*/ 3048 w 20000"/>
                <a:gd name="T9" fmla="*/ 2909 h 20000"/>
                <a:gd name="T10" fmla="*/ 0 w 20000"/>
                <a:gd name="T11" fmla="*/ 2000 h 20000"/>
                <a:gd name="T12" fmla="*/ 0 w 20000"/>
                <a:gd name="T13" fmla="*/ 0 h 20000"/>
                <a:gd name="T14" fmla="*/ 12952 w 20000"/>
                <a:gd name="T15" fmla="*/ 5636 h 20000"/>
                <a:gd name="T16" fmla="*/ 17905 w 20000"/>
                <a:gd name="T17" fmla="*/ 10545 h 20000"/>
                <a:gd name="T18" fmla="*/ 17905 w 20000"/>
                <a:gd name="T19" fmla="*/ 12364 h 20000"/>
                <a:gd name="T20" fmla="*/ 19810 w 20000"/>
                <a:gd name="T21" fmla="*/ 16909 h 20000"/>
                <a:gd name="T22" fmla="*/ 17905 w 20000"/>
                <a:gd name="T23" fmla="*/ 1981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00" h="20000">
                  <a:moveTo>
                    <a:pt x="17905" y="19818"/>
                  </a:moveTo>
                  <a:lnTo>
                    <a:pt x="17905" y="16909"/>
                  </a:lnTo>
                  <a:lnTo>
                    <a:pt x="16000" y="12364"/>
                  </a:lnTo>
                  <a:lnTo>
                    <a:pt x="12000" y="7636"/>
                  </a:lnTo>
                  <a:lnTo>
                    <a:pt x="3048" y="2909"/>
                  </a:lnTo>
                  <a:lnTo>
                    <a:pt x="0" y="2000"/>
                  </a:lnTo>
                  <a:lnTo>
                    <a:pt x="0" y="0"/>
                  </a:lnTo>
                  <a:lnTo>
                    <a:pt x="12952" y="5636"/>
                  </a:lnTo>
                  <a:lnTo>
                    <a:pt x="17905" y="10545"/>
                  </a:lnTo>
                  <a:lnTo>
                    <a:pt x="17905" y="12364"/>
                  </a:lnTo>
                  <a:lnTo>
                    <a:pt x="19810" y="16909"/>
                  </a:lnTo>
                  <a:lnTo>
                    <a:pt x="17905" y="1981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36" name="Freeform 17">
              <a:extLst>
                <a:ext uri="{FF2B5EF4-FFF2-40B4-BE49-F238E27FC236}">
                  <a16:creationId xmlns:a16="http://schemas.microsoft.com/office/drawing/2014/main" id="{AC2FA63A-F5F4-3F44-8130-BE69FB2DB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3532" y="4854990"/>
              <a:ext cx="30801" cy="45531"/>
            </a:xfrm>
            <a:custGeom>
              <a:avLst/>
              <a:gdLst>
                <a:gd name="T0" fmla="*/ 19655 w 20000"/>
                <a:gd name="T1" fmla="*/ 19765 h 20000"/>
                <a:gd name="T2" fmla="*/ 10690 w 20000"/>
                <a:gd name="T3" fmla="*/ 19765 h 20000"/>
                <a:gd name="T4" fmla="*/ 6897 w 20000"/>
                <a:gd name="T5" fmla="*/ 13412 h 20000"/>
                <a:gd name="T6" fmla="*/ 1379 w 20000"/>
                <a:gd name="T7" fmla="*/ 11059 h 20000"/>
                <a:gd name="T8" fmla="*/ 1379 w 20000"/>
                <a:gd name="T9" fmla="*/ 4941 h 20000"/>
                <a:gd name="T10" fmla="*/ 0 w 20000"/>
                <a:gd name="T11" fmla="*/ 3765 h 20000"/>
                <a:gd name="T12" fmla="*/ 0 w 20000"/>
                <a:gd name="T13" fmla="*/ 0 h 20000"/>
                <a:gd name="T14" fmla="*/ 1379 w 20000"/>
                <a:gd name="T15" fmla="*/ 3765 h 20000"/>
                <a:gd name="T16" fmla="*/ 5517 w 20000"/>
                <a:gd name="T17" fmla="*/ 4941 h 20000"/>
                <a:gd name="T18" fmla="*/ 10690 w 20000"/>
                <a:gd name="T19" fmla="*/ 7294 h 20000"/>
                <a:gd name="T20" fmla="*/ 14138 w 20000"/>
                <a:gd name="T21" fmla="*/ 11059 h 20000"/>
                <a:gd name="T22" fmla="*/ 15862 w 20000"/>
                <a:gd name="T23" fmla="*/ 13412 h 20000"/>
                <a:gd name="T24" fmla="*/ 19655 w 20000"/>
                <a:gd name="T25" fmla="*/ 17176 h 20000"/>
                <a:gd name="T26" fmla="*/ 19655 w 20000"/>
                <a:gd name="T27" fmla="*/ 1976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00" h="20000">
                  <a:moveTo>
                    <a:pt x="19655" y="19765"/>
                  </a:moveTo>
                  <a:lnTo>
                    <a:pt x="10690" y="19765"/>
                  </a:lnTo>
                  <a:lnTo>
                    <a:pt x="6897" y="13412"/>
                  </a:lnTo>
                  <a:lnTo>
                    <a:pt x="1379" y="11059"/>
                  </a:lnTo>
                  <a:lnTo>
                    <a:pt x="1379" y="4941"/>
                  </a:lnTo>
                  <a:lnTo>
                    <a:pt x="0" y="3765"/>
                  </a:lnTo>
                  <a:lnTo>
                    <a:pt x="0" y="0"/>
                  </a:lnTo>
                  <a:lnTo>
                    <a:pt x="1379" y="3765"/>
                  </a:lnTo>
                  <a:lnTo>
                    <a:pt x="5517" y="4941"/>
                  </a:lnTo>
                  <a:lnTo>
                    <a:pt x="10690" y="7294"/>
                  </a:lnTo>
                  <a:lnTo>
                    <a:pt x="14138" y="11059"/>
                  </a:lnTo>
                  <a:lnTo>
                    <a:pt x="15862" y="13412"/>
                  </a:lnTo>
                  <a:lnTo>
                    <a:pt x="19655" y="17176"/>
                  </a:lnTo>
                  <a:lnTo>
                    <a:pt x="19655" y="1976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37" name="Freeform 16">
              <a:extLst>
                <a:ext uri="{FF2B5EF4-FFF2-40B4-BE49-F238E27FC236}">
                  <a16:creationId xmlns:a16="http://schemas.microsoft.com/office/drawing/2014/main" id="{792154BD-CF76-BF41-9535-659B1D8BF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5482" y="4939355"/>
              <a:ext cx="20088" cy="41515"/>
            </a:xfrm>
            <a:custGeom>
              <a:avLst/>
              <a:gdLst>
                <a:gd name="T0" fmla="*/ 19459 w 20000"/>
                <a:gd name="T1" fmla="*/ 19744 h 20000"/>
                <a:gd name="T2" fmla="*/ 14054 w 20000"/>
                <a:gd name="T3" fmla="*/ 13077 h 20000"/>
                <a:gd name="T4" fmla="*/ 0 w 20000"/>
                <a:gd name="T5" fmla="*/ 9231 h 20000"/>
                <a:gd name="T6" fmla="*/ 0 w 20000"/>
                <a:gd name="T7" fmla="*/ 0 h 20000"/>
                <a:gd name="T8" fmla="*/ 5405 w 20000"/>
                <a:gd name="T9" fmla="*/ 0 h 20000"/>
                <a:gd name="T10" fmla="*/ 8649 w 20000"/>
                <a:gd name="T11" fmla="*/ 5128 h 20000"/>
                <a:gd name="T12" fmla="*/ 14054 w 20000"/>
                <a:gd name="T13" fmla="*/ 6667 h 20000"/>
                <a:gd name="T14" fmla="*/ 19459 w 20000"/>
                <a:gd name="T15" fmla="*/ 13077 h 20000"/>
                <a:gd name="T16" fmla="*/ 19459 w 20000"/>
                <a:gd name="T17" fmla="*/ 1974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00" h="20000">
                  <a:moveTo>
                    <a:pt x="19459" y="19744"/>
                  </a:moveTo>
                  <a:lnTo>
                    <a:pt x="14054" y="13077"/>
                  </a:lnTo>
                  <a:lnTo>
                    <a:pt x="0" y="9231"/>
                  </a:lnTo>
                  <a:lnTo>
                    <a:pt x="0" y="0"/>
                  </a:lnTo>
                  <a:lnTo>
                    <a:pt x="5405" y="0"/>
                  </a:lnTo>
                  <a:lnTo>
                    <a:pt x="8649" y="5128"/>
                  </a:lnTo>
                  <a:lnTo>
                    <a:pt x="14054" y="6667"/>
                  </a:lnTo>
                  <a:lnTo>
                    <a:pt x="19459" y="13077"/>
                  </a:lnTo>
                  <a:lnTo>
                    <a:pt x="19459" y="1974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38" name="Freeform 15">
              <a:extLst>
                <a:ext uri="{FF2B5EF4-FFF2-40B4-BE49-F238E27FC236}">
                  <a16:creationId xmlns:a16="http://schemas.microsoft.com/office/drawing/2014/main" id="{C551C474-6DF5-2B4C-8721-4D0038FE3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4596" y="4921948"/>
              <a:ext cx="34818" cy="22764"/>
            </a:xfrm>
            <a:custGeom>
              <a:avLst/>
              <a:gdLst>
                <a:gd name="T0" fmla="*/ 19688 w 20000"/>
                <a:gd name="T1" fmla="*/ 19524 h 20000"/>
                <a:gd name="T2" fmla="*/ 14688 w 20000"/>
                <a:gd name="T3" fmla="*/ 14762 h 20000"/>
                <a:gd name="T4" fmla="*/ 6563 w 20000"/>
                <a:gd name="T5" fmla="*/ 7143 h 20000"/>
                <a:gd name="T6" fmla="*/ 0 w 20000"/>
                <a:gd name="T7" fmla="*/ 0 h 20000"/>
                <a:gd name="T8" fmla="*/ 3125 w 20000"/>
                <a:gd name="T9" fmla="*/ 0 h 20000"/>
                <a:gd name="T10" fmla="*/ 8125 w 20000"/>
                <a:gd name="T11" fmla="*/ 4762 h 20000"/>
                <a:gd name="T12" fmla="*/ 14688 w 20000"/>
                <a:gd name="T13" fmla="*/ 4762 h 20000"/>
                <a:gd name="T14" fmla="*/ 19688 w 20000"/>
                <a:gd name="T15" fmla="*/ 195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00" h="20000">
                  <a:moveTo>
                    <a:pt x="19688" y="19524"/>
                  </a:moveTo>
                  <a:lnTo>
                    <a:pt x="14688" y="14762"/>
                  </a:lnTo>
                  <a:lnTo>
                    <a:pt x="6563" y="7143"/>
                  </a:lnTo>
                  <a:lnTo>
                    <a:pt x="0" y="0"/>
                  </a:lnTo>
                  <a:lnTo>
                    <a:pt x="3125" y="0"/>
                  </a:lnTo>
                  <a:lnTo>
                    <a:pt x="8125" y="4762"/>
                  </a:lnTo>
                  <a:lnTo>
                    <a:pt x="14688" y="4762"/>
                  </a:lnTo>
                  <a:lnTo>
                    <a:pt x="19688" y="1952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39" name="Freeform 14">
              <a:extLst>
                <a:ext uri="{FF2B5EF4-FFF2-40B4-BE49-F238E27FC236}">
                  <a16:creationId xmlns:a16="http://schemas.microsoft.com/office/drawing/2014/main" id="{72EF2B79-CEFC-B54A-AF8D-56D6F12D6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0041" y="4966138"/>
              <a:ext cx="25444" cy="9374"/>
            </a:xfrm>
            <a:custGeom>
              <a:avLst/>
              <a:gdLst>
                <a:gd name="T0" fmla="*/ 19583 w 20000"/>
                <a:gd name="T1" fmla="*/ 18824 h 20000"/>
                <a:gd name="T2" fmla="*/ 12917 w 20000"/>
                <a:gd name="T3" fmla="*/ 18824 h 20000"/>
                <a:gd name="T4" fmla="*/ 1667 w 20000"/>
                <a:gd name="T5" fmla="*/ 18824 h 20000"/>
                <a:gd name="T6" fmla="*/ 0 w 20000"/>
                <a:gd name="T7" fmla="*/ 0 h 20000"/>
                <a:gd name="T8" fmla="*/ 17083 w 20000"/>
                <a:gd name="T9" fmla="*/ 0 h 20000"/>
                <a:gd name="T10" fmla="*/ 19583 w 20000"/>
                <a:gd name="T11" fmla="*/ 188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19583" y="18824"/>
                  </a:moveTo>
                  <a:lnTo>
                    <a:pt x="12917" y="18824"/>
                  </a:lnTo>
                  <a:lnTo>
                    <a:pt x="1667" y="18824"/>
                  </a:lnTo>
                  <a:lnTo>
                    <a:pt x="0" y="0"/>
                  </a:lnTo>
                  <a:lnTo>
                    <a:pt x="17083" y="0"/>
                  </a:lnTo>
                  <a:lnTo>
                    <a:pt x="19583" y="1882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40" name="Freeform 13">
              <a:extLst>
                <a:ext uri="{FF2B5EF4-FFF2-40B4-BE49-F238E27FC236}">
                  <a16:creationId xmlns:a16="http://schemas.microsoft.com/office/drawing/2014/main" id="{C01EED5B-7FB8-CE40-A4D3-EF20EAB81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7726" y="4893824"/>
              <a:ext cx="22765" cy="20088"/>
            </a:xfrm>
            <a:custGeom>
              <a:avLst/>
              <a:gdLst>
                <a:gd name="T0" fmla="*/ 11905 w 20000"/>
                <a:gd name="T1" fmla="*/ 19474 h 20000"/>
                <a:gd name="T2" fmla="*/ 2857 w 20000"/>
                <a:gd name="T3" fmla="*/ 8421 h 20000"/>
                <a:gd name="T4" fmla="*/ 0 w 20000"/>
                <a:gd name="T5" fmla="*/ 0 h 20000"/>
                <a:gd name="T6" fmla="*/ 7143 w 20000"/>
                <a:gd name="T7" fmla="*/ 5789 h 20000"/>
                <a:gd name="T8" fmla="*/ 11905 w 20000"/>
                <a:gd name="T9" fmla="*/ 8421 h 20000"/>
                <a:gd name="T10" fmla="*/ 19524 w 20000"/>
                <a:gd name="T11" fmla="*/ 19474 h 20000"/>
                <a:gd name="T12" fmla="*/ 11905 w 20000"/>
                <a:gd name="T13" fmla="*/ 1947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11905" y="19474"/>
                  </a:moveTo>
                  <a:lnTo>
                    <a:pt x="2857" y="8421"/>
                  </a:lnTo>
                  <a:lnTo>
                    <a:pt x="0" y="0"/>
                  </a:lnTo>
                  <a:lnTo>
                    <a:pt x="7143" y="5789"/>
                  </a:lnTo>
                  <a:lnTo>
                    <a:pt x="11905" y="8421"/>
                  </a:lnTo>
                  <a:lnTo>
                    <a:pt x="19524" y="19474"/>
                  </a:lnTo>
                  <a:lnTo>
                    <a:pt x="11905" y="1947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41" name="Freeform 12">
              <a:extLst>
                <a:ext uri="{FF2B5EF4-FFF2-40B4-BE49-F238E27FC236}">
                  <a16:creationId xmlns:a16="http://schemas.microsoft.com/office/drawing/2014/main" id="{2AA7D7D5-DAFF-0A4E-94B6-C7BF1B553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517" y="1970466"/>
              <a:ext cx="974909" cy="1076676"/>
            </a:xfrm>
            <a:custGeom>
              <a:avLst/>
              <a:gdLst>
                <a:gd name="T0" fmla="*/ 3705 w 20000"/>
                <a:gd name="T1" fmla="*/ 19214 h 20000"/>
                <a:gd name="T2" fmla="*/ 2397 w 20000"/>
                <a:gd name="T3" fmla="*/ 14425 h 20000"/>
                <a:gd name="T4" fmla="*/ 4046 w 20000"/>
                <a:gd name="T5" fmla="*/ 12424 h 20000"/>
                <a:gd name="T6" fmla="*/ 3024 w 20000"/>
                <a:gd name="T7" fmla="*/ 11180 h 20000"/>
                <a:gd name="T8" fmla="*/ 3310 w 20000"/>
                <a:gd name="T9" fmla="*/ 7417 h 20000"/>
                <a:gd name="T10" fmla="*/ 1198 w 20000"/>
                <a:gd name="T11" fmla="*/ 6650 h 20000"/>
                <a:gd name="T12" fmla="*/ 121 w 20000"/>
                <a:gd name="T13" fmla="*/ 6341 h 20000"/>
                <a:gd name="T14" fmla="*/ 176 w 20000"/>
                <a:gd name="T15" fmla="*/ 5973 h 20000"/>
                <a:gd name="T16" fmla="*/ 121 w 20000"/>
                <a:gd name="T17" fmla="*/ 5515 h 20000"/>
                <a:gd name="T18" fmla="*/ 1539 w 20000"/>
                <a:gd name="T19" fmla="*/ 5406 h 20000"/>
                <a:gd name="T20" fmla="*/ 572 w 20000"/>
                <a:gd name="T21" fmla="*/ 5097 h 20000"/>
                <a:gd name="T22" fmla="*/ 748 w 20000"/>
                <a:gd name="T23" fmla="*/ 4072 h 20000"/>
                <a:gd name="T24" fmla="*/ 2276 w 20000"/>
                <a:gd name="T25" fmla="*/ 3803 h 20000"/>
                <a:gd name="T26" fmla="*/ 3595 w 20000"/>
                <a:gd name="T27" fmla="*/ 3355 h 20000"/>
                <a:gd name="T28" fmla="*/ 4167 w 20000"/>
                <a:gd name="T29" fmla="*/ 2927 h 20000"/>
                <a:gd name="T30" fmla="*/ 3024 w 20000"/>
                <a:gd name="T31" fmla="*/ 2927 h 20000"/>
                <a:gd name="T32" fmla="*/ 4453 w 20000"/>
                <a:gd name="T33" fmla="*/ 2011 h 20000"/>
                <a:gd name="T34" fmla="*/ 5069 w 20000"/>
                <a:gd name="T35" fmla="*/ 1752 h 20000"/>
                <a:gd name="T36" fmla="*/ 6267 w 20000"/>
                <a:gd name="T37" fmla="*/ 1185 h 20000"/>
                <a:gd name="T38" fmla="*/ 7180 w 20000"/>
                <a:gd name="T39" fmla="*/ 2051 h 20000"/>
                <a:gd name="T40" fmla="*/ 9291 w 20000"/>
                <a:gd name="T41" fmla="*/ 1752 h 20000"/>
                <a:gd name="T42" fmla="*/ 10192 w 20000"/>
                <a:gd name="T43" fmla="*/ 1483 h 20000"/>
                <a:gd name="T44" fmla="*/ 11226 w 20000"/>
                <a:gd name="T45" fmla="*/ 1444 h 20000"/>
                <a:gd name="T46" fmla="*/ 11963 w 20000"/>
                <a:gd name="T47" fmla="*/ 976 h 20000"/>
                <a:gd name="T48" fmla="*/ 11402 w 20000"/>
                <a:gd name="T49" fmla="*/ 567 h 20000"/>
                <a:gd name="T50" fmla="*/ 14458 w 20000"/>
                <a:gd name="T51" fmla="*/ 0 h 20000"/>
                <a:gd name="T52" fmla="*/ 15547 w 20000"/>
                <a:gd name="T53" fmla="*/ 767 h 20000"/>
                <a:gd name="T54" fmla="*/ 14524 w 20000"/>
                <a:gd name="T55" fmla="*/ 976 h 20000"/>
                <a:gd name="T56" fmla="*/ 17020 w 20000"/>
                <a:gd name="T57" fmla="*/ 1444 h 20000"/>
                <a:gd name="T58" fmla="*/ 16745 w 20000"/>
                <a:gd name="T59" fmla="*/ 2011 h 20000"/>
                <a:gd name="T60" fmla="*/ 13612 w 20000"/>
                <a:gd name="T61" fmla="*/ 2519 h 20000"/>
                <a:gd name="T62" fmla="*/ 16284 w 20000"/>
                <a:gd name="T63" fmla="*/ 2578 h 20000"/>
                <a:gd name="T64" fmla="*/ 16570 w 20000"/>
                <a:gd name="T65" fmla="*/ 2419 h 20000"/>
                <a:gd name="T66" fmla="*/ 16174 w 20000"/>
                <a:gd name="T67" fmla="*/ 4072 h 20000"/>
                <a:gd name="T68" fmla="*/ 17768 w 20000"/>
                <a:gd name="T69" fmla="*/ 2827 h 20000"/>
                <a:gd name="T70" fmla="*/ 19296 w 20000"/>
                <a:gd name="T71" fmla="*/ 2678 h 20000"/>
                <a:gd name="T72" fmla="*/ 19296 w 20000"/>
                <a:gd name="T73" fmla="*/ 3803 h 20000"/>
                <a:gd name="T74" fmla="*/ 18329 w 20000"/>
                <a:gd name="T75" fmla="*/ 4171 h 20000"/>
                <a:gd name="T76" fmla="*/ 17317 w 20000"/>
                <a:gd name="T77" fmla="*/ 4898 h 20000"/>
                <a:gd name="T78" fmla="*/ 17603 w 20000"/>
                <a:gd name="T79" fmla="*/ 5515 h 20000"/>
                <a:gd name="T80" fmla="*/ 17020 w 20000"/>
                <a:gd name="T81" fmla="*/ 7257 h 20000"/>
                <a:gd name="T82" fmla="*/ 16394 w 20000"/>
                <a:gd name="T83" fmla="*/ 8094 h 20000"/>
                <a:gd name="T84" fmla="*/ 16394 w 20000"/>
                <a:gd name="T85" fmla="*/ 10662 h 20000"/>
                <a:gd name="T86" fmla="*/ 14634 w 20000"/>
                <a:gd name="T87" fmla="*/ 11180 h 20000"/>
                <a:gd name="T88" fmla="*/ 14975 w 20000"/>
                <a:gd name="T89" fmla="*/ 12932 h 20000"/>
                <a:gd name="T90" fmla="*/ 14239 w 20000"/>
                <a:gd name="T91" fmla="*/ 12265 h 20000"/>
                <a:gd name="T92" fmla="*/ 13612 w 20000"/>
                <a:gd name="T93" fmla="*/ 12056 h 20000"/>
                <a:gd name="T94" fmla="*/ 12864 w 20000"/>
                <a:gd name="T95" fmla="*/ 12832 h 20000"/>
                <a:gd name="T96" fmla="*/ 15206 w 20000"/>
                <a:gd name="T97" fmla="*/ 13141 h 20000"/>
                <a:gd name="T98" fmla="*/ 11402 w 20000"/>
                <a:gd name="T99" fmla="*/ 14316 h 20000"/>
                <a:gd name="T100" fmla="*/ 10027 w 20000"/>
                <a:gd name="T101" fmla="*/ 15152 h 20000"/>
                <a:gd name="T102" fmla="*/ 8543 w 20000"/>
                <a:gd name="T103" fmla="*/ 15301 h 20000"/>
                <a:gd name="T104" fmla="*/ 7290 w 20000"/>
                <a:gd name="T105" fmla="*/ 16595 h 20000"/>
                <a:gd name="T106" fmla="*/ 5245 w 20000"/>
                <a:gd name="T107" fmla="*/ 1999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00" h="20000">
                  <a:moveTo>
                    <a:pt x="5245" y="19990"/>
                  </a:moveTo>
                  <a:lnTo>
                    <a:pt x="4904" y="19890"/>
                  </a:lnTo>
                  <a:lnTo>
                    <a:pt x="4321" y="19214"/>
                  </a:lnTo>
                  <a:lnTo>
                    <a:pt x="3705" y="19214"/>
                  </a:lnTo>
                  <a:lnTo>
                    <a:pt x="3244" y="18646"/>
                  </a:lnTo>
                  <a:lnTo>
                    <a:pt x="2683" y="17262"/>
                  </a:lnTo>
                  <a:lnTo>
                    <a:pt x="2507" y="15660"/>
                  </a:lnTo>
                  <a:lnTo>
                    <a:pt x="2397" y="14425"/>
                  </a:lnTo>
                  <a:lnTo>
                    <a:pt x="2859" y="13499"/>
                  </a:lnTo>
                  <a:lnTo>
                    <a:pt x="3485" y="13400"/>
                  </a:lnTo>
                  <a:lnTo>
                    <a:pt x="3991" y="13141"/>
                  </a:lnTo>
                  <a:lnTo>
                    <a:pt x="4046" y="12424"/>
                  </a:lnTo>
                  <a:lnTo>
                    <a:pt x="3244" y="11747"/>
                  </a:lnTo>
                  <a:lnTo>
                    <a:pt x="4321" y="12155"/>
                  </a:lnTo>
                  <a:lnTo>
                    <a:pt x="3760" y="11329"/>
                  </a:lnTo>
                  <a:lnTo>
                    <a:pt x="3024" y="11180"/>
                  </a:lnTo>
                  <a:lnTo>
                    <a:pt x="3244" y="10662"/>
                  </a:lnTo>
                  <a:lnTo>
                    <a:pt x="3760" y="10304"/>
                  </a:lnTo>
                  <a:lnTo>
                    <a:pt x="3595" y="8133"/>
                  </a:lnTo>
                  <a:lnTo>
                    <a:pt x="3310" y="7417"/>
                  </a:lnTo>
                  <a:lnTo>
                    <a:pt x="2562" y="6999"/>
                  </a:lnTo>
                  <a:lnTo>
                    <a:pt x="1935" y="6750"/>
                  </a:lnTo>
                  <a:lnTo>
                    <a:pt x="1374" y="6899"/>
                  </a:lnTo>
                  <a:lnTo>
                    <a:pt x="1198" y="6650"/>
                  </a:lnTo>
                  <a:lnTo>
                    <a:pt x="858" y="6590"/>
                  </a:lnTo>
                  <a:lnTo>
                    <a:pt x="924" y="6999"/>
                  </a:lnTo>
                  <a:lnTo>
                    <a:pt x="341" y="6750"/>
                  </a:lnTo>
                  <a:lnTo>
                    <a:pt x="121" y="6341"/>
                  </a:lnTo>
                  <a:lnTo>
                    <a:pt x="462" y="6222"/>
                  </a:lnTo>
                  <a:lnTo>
                    <a:pt x="858" y="6083"/>
                  </a:lnTo>
                  <a:lnTo>
                    <a:pt x="572" y="6083"/>
                  </a:lnTo>
                  <a:lnTo>
                    <a:pt x="176" y="5973"/>
                  </a:lnTo>
                  <a:lnTo>
                    <a:pt x="572" y="5774"/>
                  </a:lnTo>
                  <a:lnTo>
                    <a:pt x="462" y="5665"/>
                  </a:lnTo>
                  <a:lnTo>
                    <a:pt x="0" y="5814"/>
                  </a:lnTo>
                  <a:lnTo>
                    <a:pt x="121" y="5515"/>
                  </a:lnTo>
                  <a:lnTo>
                    <a:pt x="858" y="5515"/>
                  </a:lnTo>
                  <a:lnTo>
                    <a:pt x="1649" y="5774"/>
                  </a:lnTo>
                  <a:lnTo>
                    <a:pt x="1935" y="5306"/>
                  </a:lnTo>
                  <a:lnTo>
                    <a:pt x="1539" y="5406"/>
                  </a:lnTo>
                  <a:lnTo>
                    <a:pt x="1089" y="5406"/>
                  </a:lnTo>
                  <a:lnTo>
                    <a:pt x="638" y="5246"/>
                  </a:lnTo>
                  <a:lnTo>
                    <a:pt x="924" y="5147"/>
                  </a:lnTo>
                  <a:lnTo>
                    <a:pt x="572" y="5097"/>
                  </a:lnTo>
                  <a:lnTo>
                    <a:pt x="176" y="4838"/>
                  </a:lnTo>
                  <a:lnTo>
                    <a:pt x="0" y="4579"/>
                  </a:lnTo>
                  <a:lnTo>
                    <a:pt x="176" y="4171"/>
                  </a:lnTo>
                  <a:lnTo>
                    <a:pt x="748" y="4072"/>
                  </a:lnTo>
                  <a:lnTo>
                    <a:pt x="1198" y="4072"/>
                  </a:lnTo>
                  <a:lnTo>
                    <a:pt x="1770" y="4022"/>
                  </a:lnTo>
                  <a:lnTo>
                    <a:pt x="1770" y="3922"/>
                  </a:lnTo>
                  <a:lnTo>
                    <a:pt x="2276" y="3803"/>
                  </a:lnTo>
                  <a:lnTo>
                    <a:pt x="2683" y="3803"/>
                  </a:lnTo>
                  <a:lnTo>
                    <a:pt x="2859" y="3922"/>
                  </a:lnTo>
                  <a:lnTo>
                    <a:pt x="3485" y="3604"/>
                  </a:lnTo>
                  <a:lnTo>
                    <a:pt x="3595" y="3355"/>
                  </a:lnTo>
                  <a:lnTo>
                    <a:pt x="3991" y="3245"/>
                  </a:lnTo>
                  <a:lnTo>
                    <a:pt x="3705" y="3086"/>
                  </a:lnTo>
                  <a:lnTo>
                    <a:pt x="4167" y="2987"/>
                  </a:lnTo>
                  <a:lnTo>
                    <a:pt x="4167" y="2927"/>
                  </a:lnTo>
                  <a:lnTo>
                    <a:pt x="3991" y="2987"/>
                  </a:lnTo>
                  <a:lnTo>
                    <a:pt x="3419" y="3086"/>
                  </a:lnTo>
                  <a:lnTo>
                    <a:pt x="3310" y="2927"/>
                  </a:lnTo>
                  <a:lnTo>
                    <a:pt x="3024" y="2927"/>
                  </a:lnTo>
                  <a:lnTo>
                    <a:pt x="3134" y="2728"/>
                  </a:lnTo>
                  <a:lnTo>
                    <a:pt x="3419" y="2578"/>
                  </a:lnTo>
                  <a:lnTo>
                    <a:pt x="4046" y="2260"/>
                  </a:lnTo>
                  <a:lnTo>
                    <a:pt x="4453" y="2011"/>
                  </a:lnTo>
                  <a:lnTo>
                    <a:pt x="4904" y="1911"/>
                  </a:lnTo>
                  <a:lnTo>
                    <a:pt x="4959" y="2260"/>
                  </a:lnTo>
                  <a:lnTo>
                    <a:pt x="5069" y="2260"/>
                  </a:lnTo>
                  <a:lnTo>
                    <a:pt x="5069" y="1752"/>
                  </a:lnTo>
                  <a:lnTo>
                    <a:pt x="5355" y="1752"/>
                  </a:lnTo>
                  <a:lnTo>
                    <a:pt x="5531" y="2011"/>
                  </a:lnTo>
                  <a:lnTo>
                    <a:pt x="5805" y="1911"/>
                  </a:lnTo>
                  <a:lnTo>
                    <a:pt x="6267" y="1185"/>
                  </a:lnTo>
                  <a:lnTo>
                    <a:pt x="6608" y="1234"/>
                  </a:lnTo>
                  <a:lnTo>
                    <a:pt x="6608" y="1603"/>
                  </a:lnTo>
                  <a:lnTo>
                    <a:pt x="7059" y="2051"/>
                  </a:lnTo>
                  <a:lnTo>
                    <a:pt x="7180" y="2051"/>
                  </a:lnTo>
                  <a:lnTo>
                    <a:pt x="6839" y="1075"/>
                  </a:lnTo>
                  <a:lnTo>
                    <a:pt x="8488" y="926"/>
                  </a:lnTo>
                  <a:lnTo>
                    <a:pt x="8543" y="1483"/>
                  </a:lnTo>
                  <a:lnTo>
                    <a:pt x="9291" y="1752"/>
                  </a:lnTo>
                  <a:lnTo>
                    <a:pt x="9401" y="1643"/>
                  </a:lnTo>
                  <a:lnTo>
                    <a:pt x="9291" y="1234"/>
                  </a:lnTo>
                  <a:lnTo>
                    <a:pt x="9456" y="926"/>
                  </a:lnTo>
                  <a:lnTo>
                    <a:pt x="10192" y="1483"/>
                  </a:lnTo>
                  <a:lnTo>
                    <a:pt x="10654" y="2160"/>
                  </a:lnTo>
                  <a:lnTo>
                    <a:pt x="10885" y="2011"/>
                  </a:lnTo>
                  <a:lnTo>
                    <a:pt x="10764" y="1643"/>
                  </a:lnTo>
                  <a:lnTo>
                    <a:pt x="11226" y="1444"/>
                  </a:lnTo>
                  <a:lnTo>
                    <a:pt x="11512" y="1603"/>
                  </a:lnTo>
                  <a:lnTo>
                    <a:pt x="11622" y="1603"/>
                  </a:lnTo>
                  <a:lnTo>
                    <a:pt x="11050" y="767"/>
                  </a:lnTo>
                  <a:lnTo>
                    <a:pt x="11963" y="976"/>
                  </a:lnTo>
                  <a:lnTo>
                    <a:pt x="12413" y="1444"/>
                  </a:lnTo>
                  <a:lnTo>
                    <a:pt x="12413" y="1075"/>
                  </a:lnTo>
                  <a:lnTo>
                    <a:pt x="12128" y="767"/>
                  </a:lnTo>
                  <a:lnTo>
                    <a:pt x="11402" y="567"/>
                  </a:lnTo>
                  <a:lnTo>
                    <a:pt x="11226" y="159"/>
                  </a:lnTo>
                  <a:lnTo>
                    <a:pt x="11512" y="159"/>
                  </a:lnTo>
                  <a:lnTo>
                    <a:pt x="13161" y="159"/>
                  </a:lnTo>
                  <a:lnTo>
                    <a:pt x="14458" y="0"/>
                  </a:lnTo>
                  <a:lnTo>
                    <a:pt x="15833" y="259"/>
                  </a:lnTo>
                  <a:lnTo>
                    <a:pt x="16570" y="567"/>
                  </a:lnTo>
                  <a:lnTo>
                    <a:pt x="16284" y="767"/>
                  </a:lnTo>
                  <a:lnTo>
                    <a:pt x="15547" y="767"/>
                  </a:lnTo>
                  <a:lnTo>
                    <a:pt x="14634" y="826"/>
                  </a:lnTo>
                  <a:lnTo>
                    <a:pt x="14008" y="926"/>
                  </a:lnTo>
                  <a:lnTo>
                    <a:pt x="13612" y="1185"/>
                  </a:lnTo>
                  <a:lnTo>
                    <a:pt x="14524" y="976"/>
                  </a:lnTo>
                  <a:lnTo>
                    <a:pt x="15723" y="976"/>
                  </a:lnTo>
                  <a:lnTo>
                    <a:pt x="16745" y="926"/>
                  </a:lnTo>
                  <a:lnTo>
                    <a:pt x="16745" y="1334"/>
                  </a:lnTo>
                  <a:lnTo>
                    <a:pt x="17020" y="1444"/>
                  </a:lnTo>
                  <a:lnTo>
                    <a:pt x="17768" y="1643"/>
                  </a:lnTo>
                  <a:lnTo>
                    <a:pt x="17317" y="1911"/>
                  </a:lnTo>
                  <a:lnTo>
                    <a:pt x="17141" y="2011"/>
                  </a:lnTo>
                  <a:lnTo>
                    <a:pt x="16745" y="2011"/>
                  </a:lnTo>
                  <a:lnTo>
                    <a:pt x="16460" y="2160"/>
                  </a:lnTo>
                  <a:lnTo>
                    <a:pt x="15943" y="2051"/>
                  </a:lnTo>
                  <a:lnTo>
                    <a:pt x="14975" y="2051"/>
                  </a:lnTo>
                  <a:lnTo>
                    <a:pt x="13612" y="2519"/>
                  </a:lnTo>
                  <a:lnTo>
                    <a:pt x="13722" y="2578"/>
                  </a:lnTo>
                  <a:lnTo>
                    <a:pt x="14975" y="2320"/>
                  </a:lnTo>
                  <a:lnTo>
                    <a:pt x="16174" y="2320"/>
                  </a:lnTo>
                  <a:lnTo>
                    <a:pt x="16284" y="2578"/>
                  </a:lnTo>
                  <a:lnTo>
                    <a:pt x="15547" y="2927"/>
                  </a:lnTo>
                  <a:lnTo>
                    <a:pt x="15723" y="3086"/>
                  </a:lnTo>
                  <a:lnTo>
                    <a:pt x="16460" y="2827"/>
                  </a:lnTo>
                  <a:lnTo>
                    <a:pt x="16570" y="2419"/>
                  </a:lnTo>
                  <a:lnTo>
                    <a:pt x="17196" y="2320"/>
                  </a:lnTo>
                  <a:lnTo>
                    <a:pt x="17196" y="2578"/>
                  </a:lnTo>
                  <a:lnTo>
                    <a:pt x="16910" y="3355"/>
                  </a:lnTo>
                  <a:lnTo>
                    <a:pt x="16174" y="4072"/>
                  </a:lnTo>
                  <a:lnTo>
                    <a:pt x="16690" y="3763"/>
                  </a:lnTo>
                  <a:lnTo>
                    <a:pt x="17317" y="3355"/>
                  </a:lnTo>
                  <a:lnTo>
                    <a:pt x="17603" y="2927"/>
                  </a:lnTo>
                  <a:lnTo>
                    <a:pt x="17768" y="2827"/>
                  </a:lnTo>
                  <a:lnTo>
                    <a:pt x="17768" y="3146"/>
                  </a:lnTo>
                  <a:lnTo>
                    <a:pt x="18329" y="3146"/>
                  </a:lnTo>
                  <a:lnTo>
                    <a:pt x="18571" y="2827"/>
                  </a:lnTo>
                  <a:lnTo>
                    <a:pt x="19296" y="2678"/>
                  </a:lnTo>
                  <a:lnTo>
                    <a:pt x="19989" y="2987"/>
                  </a:lnTo>
                  <a:lnTo>
                    <a:pt x="19879" y="3355"/>
                  </a:lnTo>
                  <a:lnTo>
                    <a:pt x="19252" y="3654"/>
                  </a:lnTo>
                  <a:lnTo>
                    <a:pt x="19296" y="3803"/>
                  </a:lnTo>
                  <a:lnTo>
                    <a:pt x="18802" y="4022"/>
                  </a:lnTo>
                  <a:lnTo>
                    <a:pt x="18109" y="4072"/>
                  </a:lnTo>
                  <a:lnTo>
                    <a:pt x="17603" y="4072"/>
                  </a:lnTo>
                  <a:lnTo>
                    <a:pt x="18329" y="4171"/>
                  </a:lnTo>
                  <a:lnTo>
                    <a:pt x="18802" y="4171"/>
                  </a:lnTo>
                  <a:lnTo>
                    <a:pt x="18505" y="4579"/>
                  </a:lnTo>
                  <a:lnTo>
                    <a:pt x="17603" y="4430"/>
                  </a:lnTo>
                  <a:lnTo>
                    <a:pt x="17317" y="4898"/>
                  </a:lnTo>
                  <a:lnTo>
                    <a:pt x="17317" y="4998"/>
                  </a:lnTo>
                  <a:lnTo>
                    <a:pt x="17658" y="4739"/>
                  </a:lnTo>
                  <a:lnTo>
                    <a:pt x="18329" y="4739"/>
                  </a:lnTo>
                  <a:lnTo>
                    <a:pt x="17603" y="5515"/>
                  </a:lnTo>
                  <a:lnTo>
                    <a:pt x="16910" y="6083"/>
                  </a:lnTo>
                  <a:lnTo>
                    <a:pt x="16866" y="6750"/>
                  </a:lnTo>
                  <a:lnTo>
                    <a:pt x="17317" y="7158"/>
                  </a:lnTo>
                  <a:lnTo>
                    <a:pt x="17020" y="7257"/>
                  </a:lnTo>
                  <a:lnTo>
                    <a:pt x="17361" y="7317"/>
                  </a:lnTo>
                  <a:lnTo>
                    <a:pt x="17493" y="7934"/>
                  </a:lnTo>
                  <a:lnTo>
                    <a:pt x="16690" y="7725"/>
                  </a:lnTo>
                  <a:lnTo>
                    <a:pt x="16394" y="8094"/>
                  </a:lnTo>
                  <a:lnTo>
                    <a:pt x="16866" y="8243"/>
                  </a:lnTo>
                  <a:lnTo>
                    <a:pt x="16910" y="9169"/>
                  </a:lnTo>
                  <a:lnTo>
                    <a:pt x="16866" y="9985"/>
                  </a:lnTo>
                  <a:lnTo>
                    <a:pt x="16394" y="10662"/>
                  </a:lnTo>
                  <a:lnTo>
                    <a:pt x="15657" y="10821"/>
                  </a:lnTo>
                  <a:lnTo>
                    <a:pt x="15096" y="10553"/>
                  </a:lnTo>
                  <a:lnTo>
                    <a:pt x="14458" y="10762"/>
                  </a:lnTo>
                  <a:lnTo>
                    <a:pt x="14634" y="11180"/>
                  </a:lnTo>
                  <a:lnTo>
                    <a:pt x="15206" y="11847"/>
                  </a:lnTo>
                  <a:lnTo>
                    <a:pt x="15492" y="12155"/>
                  </a:lnTo>
                  <a:lnTo>
                    <a:pt x="15492" y="12832"/>
                  </a:lnTo>
                  <a:lnTo>
                    <a:pt x="14975" y="12932"/>
                  </a:lnTo>
                  <a:lnTo>
                    <a:pt x="14931" y="12932"/>
                  </a:lnTo>
                  <a:lnTo>
                    <a:pt x="14524" y="12723"/>
                  </a:lnTo>
                  <a:lnTo>
                    <a:pt x="14524" y="12464"/>
                  </a:lnTo>
                  <a:lnTo>
                    <a:pt x="14239" y="12265"/>
                  </a:lnTo>
                  <a:lnTo>
                    <a:pt x="13788" y="11996"/>
                  </a:lnTo>
                  <a:lnTo>
                    <a:pt x="13161" y="11588"/>
                  </a:lnTo>
                  <a:lnTo>
                    <a:pt x="13040" y="11747"/>
                  </a:lnTo>
                  <a:lnTo>
                    <a:pt x="13612" y="12056"/>
                  </a:lnTo>
                  <a:lnTo>
                    <a:pt x="14074" y="12305"/>
                  </a:lnTo>
                  <a:lnTo>
                    <a:pt x="13271" y="12424"/>
                  </a:lnTo>
                  <a:lnTo>
                    <a:pt x="12985" y="12673"/>
                  </a:lnTo>
                  <a:lnTo>
                    <a:pt x="12864" y="12832"/>
                  </a:lnTo>
                  <a:lnTo>
                    <a:pt x="13612" y="12832"/>
                  </a:lnTo>
                  <a:lnTo>
                    <a:pt x="12699" y="12982"/>
                  </a:lnTo>
                  <a:lnTo>
                    <a:pt x="14008" y="12932"/>
                  </a:lnTo>
                  <a:lnTo>
                    <a:pt x="15206" y="13141"/>
                  </a:lnTo>
                  <a:lnTo>
                    <a:pt x="14755" y="13400"/>
                  </a:lnTo>
                  <a:lnTo>
                    <a:pt x="13557" y="14007"/>
                  </a:lnTo>
                  <a:lnTo>
                    <a:pt x="12413" y="14166"/>
                  </a:lnTo>
                  <a:lnTo>
                    <a:pt x="11402" y="14316"/>
                  </a:lnTo>
                  <a:lnTo>
                    <a:pt x="11050" y="14007"/>
                  </a:lnTo>
                  <a:lnTo>
                    <a:pt x="11160" y="14425"/>
                  </a:lnTo>
                  <a:lnTo>
                    <a:pt x="10764" y="14584"/>
                  </a:lnTo>
                  <a:lnTo>
                    <a:pt x="10027" y="15152"/>
                  </a:lnTo>
                  <a:lnTo>
                    <a:pt x="9115" y="15719"/>
                  </a:lnTo>
                  <a:lnTo>
                    <a:pt x="8664" y="15719"/>
                  </a:lnTo>
                  <a:lnTo>
                    <a:pt x="8840" y="15301"/>
                  </a:lnTo>
                  <a:lnTo>
                    <a:pt x="8543" y="15301"/>
                  </a:lnTo>
                  <a:lnTo>
                    <a:pt x="8488" y="15819"/>
                  </a:lnTo>
                  <a:lnTo>
                    <a:pt x="7916" y="15918"/>
                  </a:lnTo>
                  <a:lnTo>
                    <a:pt x="7631" y="16068"/>
                  </a:lnTo>
                  <a:lnTo>
                    <a:pt x="7290" y="16595"/>
                  </a:lnTo>
                  <a:lnTo>
                    <a:pt x="7059" y="17003"/>
                  </a:lnTo>
                  <a:lnTo>
                    <a:pt x="6608" y="17670"/>
                  </a:lnTo>
                  <a:lnTo>
                    <a:pt x="6267" y="18547"/>
                  </a:lnTo>
                  <a:lnTo>
                    <a:pt x="5245" y="1999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42" name="Freeform 11">
              <a:extLst>
                <a:ext uri="{FF2B5EF4-FFF2-40B4-BE49-F238E27FC236}">
                  <a16:creationId xmlns:a16="http://schemas.microsoft.com/office/drawing/2014/main" id="{22BE9714-ACE7-AC4F-BBB9-BF71A210A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067" y="4447889"/>
              <a:ext cx="25444" cy="10713"/>
            </a:xfrm>
            <a:custGeom>
              <a:avLst/>
              <a:gdLst>
                <a:gd name="T0" fmla="*/ 15000 w 20000"/>
                <a:gd name="T1" fmla="*/ 19048 h 20000"/>
                <a:gd name="T2" fmla="*/ 0 w 20000"/>
                <a:gd name="T3" fmla="*/ 19048 h 20000"/>
                <a:gd name="T4" fmla="*/ 8750 w 20000"/>
                <a:gd name="T5" fmla="*/ 14286 h 20000"/>
                <a:gd name="T6" fmla="*/ 8750 w 20000"/>
                <a:gd name="T7" fmla="*/ 0 h 20000"/>
                <a:gd name="T8" fmla="*/ 19583 w 20000"/>
                <a:gd name="T9" fmla="*/ 0 h 20000"/>
                <a:gd name="T10" fmla="*/ 15000 w 20000"/>
                <a:gd name="T11" fmla="*/ 1904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00" h="20000">
                  <a:moveTo>
                    <a:pt x="15000" y="19048"/>
                  </a:moveTo>
                  <a:lnTo>
                    <a:pt x="0" y="19048"/>
                  </a:lnTo>
                  <a:lnTo>
                    <a:pt x="8750" y="14286"/>
                  </a:lnTo>
                  <a:lnTo>
                    <a:pt x="8750" y="0"/>
                  </a:lnTo>
                  <a:lnTo>
                    <a:pt x="19583" y="0"/>
                  </a:lnTo>
                  <a:lnTo>
                    <a:pt x="15000" y="1904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43" name="Freeform 10">
              <a:extLst>
                <a:ext uri="{FF2B5EF4-FFF2-40B4-BE49-F238E27FC236}">
                  <a16:creationId xmlns:a16="http://schemas.microsoft.com/office/drawing/2014/main" id="{4D19B824-AF7E-FE4A-8005-5B2CC3BDD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9106" y="5906222"/>
              <a:ext cx="87046" cy="108472"/>
            </a:xfrm>
            <a:custGeom>
              <a:avLst/>
              <a:gdLst>
                <a:gd name="T0" fmla="*/ 5185 w 20000"/>
                <a:gd name="T1" fmla="*/ 19901 h 20000"/>
                <a:gd name="T2" fmla="*/ 3333 w 20000"/>
                <a:gd name="T3" fmla="*/ 19310 h 20000"/>
                <a:gd name="T4" fmla="*/ 1975 w 20000"/>
                <a:gd name="T5" fmla="*/ 18325 h 20000"/>
                <a:gd name="T6" fmla="*/ 3333 w 20000"/>
                <a:gd name="T7" fmla="*/ 18325 h 20000"/>
                <a:gd name="T8" fmla="*/ 3333 w 20000"/>
                <a:gd name="T9" fmla="*/ 17241 h 20000"/>
                <a:gd name="T10" fmla="*/ 1358 w 20000"/>
                <a:gd name="T11" fmla="*/ 16847 h 20000"/>
                <a:gd name="T12" fmla="*/ 0 w 20000"/>
                <a:gd name="T13" fmla="*/ 14286 h 20000"/>
                <a:gd name="T14" fmla="*/ 1358 w 20000"/>
                <a:gd name="T15" fmla="*/ 10640 h 20000"/>
                <a:gd name="T16" fmla="*/ 1975 w 20000"/>
                <a:gd name="T17" fmla="*/ 11626 h 20000"/>
                <a:gd name="T18" fmla="*/ 1975 w 20000"/>
                <a:gd name="T19" fmla="*/ 10640 h 20000"/>
                <a:gd name="T20" fmla="*/ 1358 w 20000"/>
                <a:gd name="T21" fmla="*/ 1970 h 20000"/>
                <a:gd name="T22" fmla="*/ 1975 w 20000"/>
                <a:gd name="T23" fmla="*/ 0 h 20000"/>
                <a:gd name="T24" fmla="*/ 3333 w 20000"/>
                <a:gd name="T25" fmla="*/ 0 h 20000"/>
                <a:gd name="T26" fmla="*/ 4568 w 20000"/>
                <a:gd name="T27" fmla="*/ 985 h 20000"/>
                <a:gd name="T28" fmla="*/ 7160 w 20000"/>
                <a:gd name="T29" fmla="*/ 2562 h 20000"/>
                <a:gd name="T30" fmla="*/ 12222 w 20000"/>
                <a:gd name="T31" fmla="*/ 3547 h 20000"/>
                <a:gd name="T32" fmla="*/ 15432 w 20000"/>
                <a:gd name="T33" fmla="*/ 2562 h 20000"/>
                <a:gd name="T34" fmla="*/ 16667 w 20000"/>
                <a:gd name="T35" fmla="*/ 2562 h 20000"/>
                <a:gd name="T36" fmla="*/ 19877 w 20000"/>
                <a:gd name="T37" fmla="*/ 1970 h 20000"/>
                <a:gd name="T38" fmla="*/ 19877 w 20000"/>
                <a:gd name="T39" fmla="*/ 2562 h 20000"/>
                <a:gd name="T40" fmla="*/ 17901 w 20000"/>
                <a:gd name="T41" fmla="*/ 11626 h 20000"/>
                <a:gd name="T42" fmla="*/ 16667 w 20000"/>
                <a:gd name="T43" fmla="*/ 11626 h 20000"/>
                <a:gd name="T44" fmla="*/ 16667 w 20000"/>
                <a:gd name="T45" fmla="*/ 10640 h 20000"/>
                <a:gd name="T46" fmla="*/ 15432 w 20000"/>
                <a:gd name="T47" fmla="*/ 11626 h 20000"/>
                <a:gd name="T48" fmla="*/ 15432 w 20000"/>
                <a:gd name="T49" fmla="*/ 13202 h 20000"/>
                <a:gd name="T50" fmla="*/ 14815 w 20000"/>
                <a:gd name="T51" fmla="*/ 14680 h 20000"/>
                <a:gd name="T52" fmla="*/ 13457 w 20000"/>
                <a:gd name="T53" fmla="*/ 17241 h 20000"/>
                <a:gd name="T54" fmla="*/ 11605 w 20000"/>
                <a:gd name="T55" fmla="*/ 18325 h 20000"/>
                <a:gd name="T56" fmla="*/ 11605 w 20000"/>
                <a:gd name="T57" fmla="*/ 16847 h 20000"/>
                <a:gd name="T58" fmla="*/ 12222 w 20000"/>
                <a:gd name="T59" fmla="*/ 16847 h 20000"/>
                <a:gd name="T60" fmla="*/ 12222 w 20000"/>
                <a:gd name="T61" fmla="*/ 14680 h 20000"/>
                <a:gd name="T62" fmla="*/ 11605 w 20000"/>
                <a:gd name="T63" fmla="*/ 14680 h 20000"/>
                <a:gd name="T64" fmla="*/ 9630 w 20000"/>
                <a:gd name="T65" fmla="*/ 17241 h 20000"/>
                <a:gd name="T66" fmla="*/ 8395 w 20000"/>
                <a:gd name="T67" fmla="*/ 17241 h 20000"/>
                <a:gd name="T68" fmla="*/ 7160 w 20000"/>
                <a:gd name="T69" fmla="*/ 19901 h 20000"/>
                <a:gd name="T70" fmla="*/ 5185 w 20000"/>
                <a:gd name="T71" fmla="*/ 1990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000" h="20000">
                  <a:moveTo>
                    <a:pt x="5185" y="19901"/>
                  </a:moveTo>
                  <a:lnTo>
                    <a:pt x="3333" y="19310"/>
                  </a:lnTo>
                  <a:lnTo>
                    <a:pt x="1975" y="18325"/>
                  </a:lnTo>
                  <a:lnTo>
                    <a:pt x="3333" y="18325"/>
                  </a:lnTo>
                  <a:lnTo>
                    <a:pt x="3333" y="17241"/>
                  </a:lnTo>
                  <a:lnTo>
                    <a:pt x="1358" y="16847"/>
                  </a:lnTo>
                  <a:lnTo>
                    <a:pt x="0" y="14286"/>
                  </a:lnTo>
                  <a:lnTo>
                    <a:pt x="1358" y="10640"/>
                  </a:lnTo>
                  <a:lnTo>
                    <a:pt x="1975" y="11626"/>
                  </a:lnTo>
                  <a:lnTo>
                    <a:pt x="1975" y="10640"/>
                  </a:lnTo>
                  <a:lnTo>
                    <a:pt x="1358" y="1970"/>
                  </a:lnTo>
                  <a:lnTo>
                    <a:pt x="1975" y="0"/>
                  </a:lnTo>
                  <a:lnTo>
                    <a:pt x="3333" y="0"/>
                  </a:lnTo>
                  <a:lnTo>
                    <a:pt x="4568" y="985"/>
                  </a:lnTo>
                  <a:lnTo>
                    <a:pt x="7160" y="2562"/>
                  </a:lnTo>
                  <a:lnTo>
                    <a:pt x="12222" y="3547"/>
                  </a:lnTo>
                  <a:lnTo>
                    <a:pt x="15432" y="2562"/>
                  </a:lnTo>
                  <a:lnTo>
                    <a:pt x="16667" y="2562"/>
                  </a:lnTo>
                  <a:lnTo>
                    <a:pt x="19877" y="1970"/>
                  </a:lnTo>
                  <a:lnTo>
                    <a:pt x="19877" y="2562"/>
                  </a:lnTo>
                  <a:lnTo>
                    <a:pt x="17901" y="11626"/>
                  </a:lnTo>
                  <a:lnTo>
                    <a:pt x="16667" y="11626"/>
                  </a:lnTo>
                  <a:lnTo>
                    <a:pt x="16667" y="10640"/>
                  </a:lnTo>
                  <a:lnTo>
                    <a:pt x="15432" y="11626"/>
                  </a:lnTo>
                  <a:lnTo>
                    <a:pt x="15432" y="13202"/>
                  </a:lnTo>
                  <a:lnTo>
                    <a:pt x="14815" y="14680"/>
                  </a:lnTo>
                  <a:lnTo>
                    <a:pt x="13457" y="17241"/>
                  </a:lnTo>
                  <a:lnTo>
                    <a:pt x="11605" y="18325"/>
                  </a:lnTo>
                  <a:lnTo>
                    <a:pt x="11605" y="16847"/>
                  </a:lnTo>
                  <a:lnTo>
                    <a:pt x="12222" y="16847"/>
                  </a:lnTo>
                  <a:lnTo>
                    <a:pt x="12222" y="14680"/>
                  </a:lnTo>
                  <a:lnTo>
                    <a:pt x="11605" y="14680"/>
                  </a:lnTo>
                  <a:lnTo>
                    <a:pt x="9630" y="17241"/>
                  </a:lnTo>
                  <a:lnTo>
                    <a:pt x="8395" y="17241"/>
                  </a:lnTo>
                  <a:lnTo>
                    <a:pt x="7160" y="19901"/>
                  </a:lnTo>
                  <a:lnTo>
                    <a:pt x="5185" y="1990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44" name="Freeform 9">
              <a:extLst>
                <a:ext uri="{FF2B5EF4-FFF2-40B4-BE49-F238E27FC236}">
                  <a16:creationId xmlns:a16="http://schemas.microsoft.com/office/drawing/2014/main" id="{E19C487A-8A1A-7B4C-97F6-514CCB85C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791" y="5229952"/>
              <a:ext cx="14731" cy="14730"/>
            </a:xfrm>
            <a:custGeom>
              <a:avLst/>
              <a:gdLst>
                <a:gd name="T0" fmla="*/ 11852 w 20000"/>
                <a:gd name="T1" fmla="*/ 19259 h 20000"/>
                <a:gd name="T2" fmla="*/ 0 w 20000"/>
                <a:gd name="T3" fmla="*/ 15556 h 20000"/>
                <a:gd name="T4" fmla="*/ 7407 w 20000"/>
                <a:gd name="T5" fmla="*/ 0 h 20000"/>
                <a:gd name="T6" fmla="*/ 19259 w 20000"/>
                <a:gd name="T7" fmla="*/ 15556 h 20000"/>
                <a:gd name="T8" fmla="*/ 11852 w 20000"/>
                <a:gd name="T9" fmla="*/ 1925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11852" y="19259"/>
                  </a:moveTo>
                  <a:lnTo>
                    <a:pt x="0" y="15556"/>
                  </a:lnTo>
                  <a:lnTo>
                    <a:pt x="7407" y="0"/>
                  </a:lnTo>
                  <a:lnTo>
                    <a:pt x="19259" y="15556"/>
                  </a:lnTo>
                  <a:lnTo>
                    <a:pt x="11852" y="1925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45" name="Freeform 8">
              <a:extLst>
                <a:ext uri="{FF2B5EF4-FFF2-40B4-BE49-F238E27FC236}">
                  <a16:creationId xmlns:a16="http://schemas.microsoft.com/office/drawing/2014/main" id="{14782FC7-D3A9-D049-82E9-D05402986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5032" y="5263432"/>
              <a:ext cx="42852" cy="72314"/>
            </a:xfrm>
            <a:custGeom>
              <a:avLst/>
              <a:gdLst>
                <a:gd name="T0" fmla="*/ 19747 w 20000"/>
                <a:gd name="T1" fmla="*/ 19852 h 20000"/>
                <a:gd name="T2" fmla="*/ 14430 w 20000"/>
                <a:gd name="T3" fmla="*/ 18370 h 20000"/>
                <a:gd name="T4" fmla="*/ 14430 w 20000"/>
                <a:gd name="T5" fmla="*/ 16000 h 20000"/>
                <a:gd name="T6" fmla="*/ 7848 w 20000"/>
                <a:gd name="T7" fmla="*/ 13037 h 20000"/>
                <a:gd name="T8" fmla="*/ 2785 w 20000"/>
                <a:gd name="T9" fmla="*/ 6074 h 20000"/>
                <a:gd name="T10" fmla="*/ 0 w 20000"/>
                <a:gd name="T11" fmla="*/ 0 h 20000"/>
                <a:gd name="T12" fmla="*/ 2785 w 20000"/>
                <a:gd name="T13" fmla="*/ 593 h 20000"/>
                <a:gd name="T14" fmla="*/ 7848 w 20000"/>
                <a:gd name="T15" fmla="*/ 6074 h 20000"/>
                <a:gd name="T16" fmla="*/ 10380 w 20000"/>
                <a:gd name="T17" fmla="*/ 6815 h 20000"/>
                <a:gd name="T18" fmla="*/ 10380 w 20000"/>
                <a:gd name="T19" fmla="*/ 9926 h 20000"/>
                <a:gd name="T20" fmla="*/ 14430 w 20000"/>
                <a:gd name="T21" fmla="*/ 12296 h 20000"/>
                <a:gd name="T22" fmla="*/ 19747 w 20000"/>
                <a:gd name="T23" fmla="*/ 16889 h 20000"/>
                <a:gd name="T24" fmla="*/ 19747 w 20000"/>
                <a:gd name="T25" fmla="*/ 1985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00" h="20000">
                  <a:moveTo>
                    <a:pt x="19747" y="19852"/>
                  </a:moveTo>
                  <a:lnTo>
                    <a:pt x="14430" y="18370"/>
                  </a:lnTo>
                  <a:lnTo>
                    <a:pt x="14430" y="16000"/>
                  </a:lnTo>
                  <a:lnTo>
                    <a:pt x="7848" y="13037"/>
                  </a:lnTo>
                  <a:lnTo>
                    <a:pt x="2785" y="6074"/>
                  </a:lnTo>
                  <a:lnTo>
                    <a:pt x="0" y="0"/>
                  </a:lnTo>
                  <a:lnTo>
                    <a:pt x="2785" y="593"/>
                  </a:lnTo>
                  <a:lnTo>
                    <a:pt x="7848" y="6074"/>
                  </a:lnTo>
                  <a:lnTo>
                    <a:pt x="10380" y="6815"/>
                  </a:lnTo>
                  <a:lnTo>
                    <a:pt x="10380" y="9926"/>
                  </a:lnTo>
                  <a:lnTo>
                    <a:pt x="14430" y="12296"/>
                  </a:lnTo>
                  <a:lnTo>
                    <a:pt x="19747" y="16889"/>
                  </a:lnTo>
                  <a:lnTo>
                    <a:pt x="19747" y="1985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46" name="Freeform 7">
              <a:extLst>
                <a:ext uri="{FF2B5EF4-FFF2-40B4-BE49-F238E27FC236}">
                  <a16:creationId xmlns:a16="http://schemas.microsoft.com/office/drawing/2014/main" id="{41BD5610-2512-3F44-88B5-158F35083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154" y="4342097"/>
              <a:ext cx="9374" cy="14732"/>
            </a:xfrm>
            <a:custGeom>
              <a:avLst/>
              <a:gdLst>
                <a:gd name="T0" fmla="*/ 18824 w 20000"/>
                <a:gd name="T1" fmla="*/ 19286 h 20000"/>
                <a:gd name="T2" fmla="*/ 12941 w 20000"/>
                <a:gd name="T3" fmla="*/ 19286 h 20000"/>
                <a:gd name="T4" fmla="*/ 0 w 20000"/>
                <a:gd name="T5" fmla="*/ 0 h 20000"/>
                <a:gd name="T6" fmla="*/ 18824 w 20000"/>
                <a:gd name="T7" fmla="*/ 7857 h 20000"/>
                <a:gd name="T8" fmla="*/ 18824 w 20000"/>
                <a:gd name="T9" fmla="*/ 19286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18824" y="19286"/>
                  </a:moveTo>
                  <a:lnTo>
                    <a:pt x="12941" y="19286"/>
                  </a:lnTo>
                  <a:lnTo>
                    <a:pt x="0" y="0"/>
                  </a:lnTo>
                  <a:lnTo>
                    <a:pt x="18824" y="7857"/>
                  </a:lnTo>
                  <a:lnTo>
                    <a:pt x="18824" y="1928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47" name="Freeform 6">
              <a:extLst>
                <a:ext uri="{FF2B5EF4-FFF2-40B4-BE49-F238E27FC236}">
                  <a16:creationId xmlns:a16="http://schemas.microsoft.com/office/drawing/2014/main" id="{36493311-CAB3-6B4D-8C41-764B09A98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074" y="3898838"/>
              <a:ext cx="14730" cy="5357"/>
            </a:xfrm>
            <a:custGeom>
              <a:avLst/>
              <a:gdLst>
                <a:gd name="T0" fmla="*/ 11852 w 20000"/>
                <a:gd name="T1" fmla="*/ 18182 h 20000"/>
                <a:gd name="T2" fmla="*/ 0 w 20000"/>
                <a:gd name="T3" fmla="*/ 0 h 20000"/>
                <a:gd name="T4" fmla="*/ 3704 w 20000"/>
                <a:gd name="T5" fmla="*/ 0 h 20000"/>
                <a:gd name="T6" fmla="*/ 19259 w 20000"/>
                <a:gd name="T7" fmla="*/ 18182 h 20000"/>
                <a:gd name="T8" fmla="*/ 11852 w 20000"/>
                <a:gd name="T9" fmla="*/ 1818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11852" y="18182"/>
                  </a:moveTo>
                  <a:lnTo>
                    <a:pt x="0" y="0"/>
                  </a:lnTo>
                  <a:lnTo>
                    <a:pt x="3704" y="0"/>
                  </a:lnTo>
                  <a:lnTo>
                    <a:pt x="19259" y="18182"/>
                  </a:lnTo>
                  <a:lnTo>
                    <a:pt x="11852" y="1818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48" name="Freeform 5">
              <a:extLst>
                <a:ext uri="{FF2B5EF4-FFF2-40B4-BE49-F238E27FC236}">
                  <a16:creationId xmlns:a16="http://schemas.microsoft.com/office/drawing/2014/main" id="{2168325D-7861-F44A-8DB3-11C6E3AF0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7751" y="4012666"/>
              <a:ext cx="14730" cy="14732"/>
            </a:xfrm>
            <a:custGeom>
              <a:avLst/>
              <a:gdLst>
                <a:gd name="T0" fmla="*/ 7857 w 20000"/>
                <a:gd name="T1" fmla="*/ 19259 h 20000"/>
                <a:gd name="T2" fmla="*/ 0 w 20000"/>
                <a:gd name="T3" fmla="*/ 4444 h 20000"/>
                <a:gd name="T4" fmla="*/ 19286 w 20000"/>
                <a:gd name="T5" fmla="*/ 0 h 20000"/>
                <a:gd name="T6" fmla="*/ 15000 w 20000"/>
                <a:gd name="T7" fmla="*/ 11852 h 20000"/>
                <a:gd name="T8" fmla="*/ 7857 w 20000"/>
                <a:gd name="T9" fmla="*/ 1925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00" h="20000">
                  <a:moveTo>
                    <a:pt x="7857" y="19259"/>
                  </a:moveTo>
                  <a:lnTo>
                    <a:pt x="0" y="4444"/>
                  </a:lnTo>
                  <a:lnTo>
                    <a:pt x="19286" y="0"/>
                  </a:lnTo>
                  <a:lnTo>
                    <a:pt x="15000" y="11852"/>
                  </a:lnTo>
                  <a:lnTo>
                    <a:pt x="7857" y="1925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49" name="Freeform 4">
              <a:extLst>
                <a:ext uri="{FF2B5EF4-FFF2-40B4-BE49-F238E27FC236}">
                  <a16:creationId xmlns:a16="http://schemas.microsoft.com/office/drawing/2014/main" id="{14DE5BC0-6571-ED4C-8AFD-14A583C4A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874" y="4015344"/>
              <a:ext cx="9374" cy="14732"/>
            </a:xfrm>
            <a:custGeom>
              <a:avLst/>
              <a:gdLst>
                <a:gd name="T0" fmla="*/ 11765 w 20000"/>
                <a:gd name="T1" fmla="*/ 19259 h 20000"/>
                <a:gd name="T2" fmla="*/ 0 w 20000"/>
                <a:gd name="T3" fmla="*/ 14815 h 20000"/>
                <a:gd name="T4" fmla="*/ 18824 w 20000"/>
                <a:gd name="T5" fmla="*/ 0 h 20000"/>
                <a:gd name="T6" fmla="*/ 11765 w 20000"/>
                <a:gd name="T7" fmla="*/ 19259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00" h="20000">
                  <a:moveTo>
                    <a:pt x="11765" y="19259"/>
                  </a:moveTo>
                  <a:lnTo>
                    <a:pt x="0" y="14815"/>
                  </a:lnTo>
                  <a:lnTo>
                    <a:pt x="18824" y="0"/>
                  </a:lnTo>
                  <a:lnTo>
                    <a:pt x="11765" y="1925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50" name="Freeform 3">
              <a:extLst>
                <a:ext uri="{FF2B5EF4-FFF2-40B4-BE49-F238E27FC236}">
                  <a16:creationId xmlns:a16="http://schemas.microsoft.com/office/drawing/2014/main" id="{38A15DEF-5CE1-C242-BA70-417807D99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118" y="4303258"/>
              <a:ext cx="14731" cy="9374"/>
            </a:xfrm>
            <a:custGeom>
              <a:avLst/>
              <a:gdLst>
                <a:gd name="T0" fmla="*/ 3704 w 20000"/>
                <a:gd name="T1" fmla="*/ 18824 h 20000"/>
                <a:gd name="T2" fmla="*/ 0 w 20000"/>
                <a:gd name="T3" fmla="*/ 18824 h 20000"/>
                <a:gd name="T4" fmla="*/ 0 w 20000"/>
                <a:gd name="T5" fmla="*/ 12941 h 20000"/>
                <a:gd name="T6" fmla="*/ 11111 w 20000"/>
                <a:gd name="T7" fmla="*/ 0 h 20000"/>
                <a:gd name="T8" fmla="*/ 19259 w 20000"/>
                <a:gd name="T9" fmla="*/ 12941 h 20000"/>
                <a:gd name="T10" fmla="*/ 3704 w 20000"/>
                <a:gd name="T11" fmla="*/ 12941 h 20000"/>
                <a:gd name="T12" fmla="*/ 3704 w 20000"/>
                <a:gd name="T13" fmla="*/ 1882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0" h="20000">
                  <a:moveTo>
                    <a:pt x="3704" y="18824"/>
                  </a:moveTo>
                  <a:lnTo>
                    <a:pt x="0" y="18824"/>
                  </a:lnTo>
                  <a:lnTo>
                    <a:pt x="0" y="12941"/>
                  </a:lnTo>
                  <a:lnTo>
                    <a:pt x="11111" y="0"/>
                  </a:lnTo>
                  <a:lnTo>
                    <a:pt x="19259" y="12941"/>
                  </a:lnTo>
                  <a:lnTo>
                    <a:pt x="3704" y="12941"/>
                  </a:lnTo>
                  <a:lnTo>
                    <a:pt x="3704" y="1882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51" name="Freeform 2">
              <a:extLst>
                <a:ext uri="{FF2B5EF4-FFF2-40B4-BE49-F238E27FC236}">
                  <a16:creationId xmlns:a16="http://schemas.microsoft.com/office/drawing/2014/main" id="{4F4D5B68-E613-4B4B-A1BC-DC8E1AB62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3456" y="4631364"/>
              <a:ext cx="241050" cy="198194"/>
            </a:xfrm>
            <a:custGeom>
              <a:avLst/>
              <a:gdLst>
                <a:gd name="T0" fmla="*/ 2262 w 20000"/>
                <a:gd name="T1" fmla="*/ 6775 h 20000"/>
                <a:gd name="T2" fmla="*/ 5499 w 20000"/>
                <a:gd name="T3" fmla="*/ 7588 h 20000"/>
                <a:gd name="T4" fmla="*/ 9889 w 20000"/>
                <a:gd name="T5" fmla="*/ 7317 h 20000"/>
                <a:gd name="T6" fmla="*/ 12151 w 20000"/>
                <a:gd name="T7" fmla="*/ 3089 h 20000"/>
                <a:gd name="T8" fmla="*/ 13969 w 20000"/>
                <a:gd name="T9" fmla="*/ 0 h 20000"/>
                <a:gd name="T10" fmla="*/ 17428 w 20000"/>
                <a:gd name="T11" fmla="*/ 867 h 20000"/>
                <a:gd name="T12" fmla="*/ 16984 w 20000"/>
                <a:gd name="T13" fmla="*/ 1680 h 20000"/>
                <a:gd name="T14" fmla="*/ 16763 w 20000"/>
                <a:gd name="T15" fmla="*/ 2222 h 20000"/>
                <a:gd name="T16" fmla="*/ 17694 w 20000"/>
                <a:gd name="T17" fmla="*/ 3686 h 20000"/>
                <a:gd name="T18" fmla="*/ 17428 w 20000"/>
                <a:gd name="T19" fmla="*/ 5095 h 20000"/>
                <a:gd name="T20" fmla="*/ 19246 w 20000"/>
                <a:gd name="T21" fmla="*/ 6775 h 20000"/>
                <a:gd name="T22" fmla="*/ 19512 w 20000"/>
                <a:gd name="T23" fmla="*/ 7588 h 20000"/>
                <a:gd name="T24" fmla="*/ 16984 w 20000"/>
                <a:gd name="T25" fmla="*/ 8726 h 20000"/>
                <a:gd name="T26" fmla="*/ 16984 w 20000"/>
                <a:gd name="T27" fmla="*/ 11762 h 20000"/>
                <a:gd name="T28" fmla="*/ 14457 w 20000"/>
                <a:gd name="T29" fmla="*/ 14038 h 20000"/>
                <a:gd name="T30" fmla="*/ 14457 w 20000"/>
                <a:gd name="T31" fmla="*/ 16856 h 20000"/>
                <a:gd name="T32" fmla="*/ 10998 w 20000"/>
                <a:gd name="T33" fmla="*/ 19946 h 20000"/>
                <a:gd name="T34" fmla="*/ 9889 w 20000"/>
                <a:gd name="T35" fmla="*/ 17940 h 20000"/>
                <a:gd name="T36" fmla="*/ 9180 w 20000"/>
                <a:gd name="T37" fmla="*/ 17073 h 20000"/>
                <a:gd name="T38" fmla="*/ 7982 w 20000"/>
                <a:gd name="T39" fmla="*/ 17073 h 20000"/>
                <a:gd name="T40" fmla="*/ 7095 w 20000"/>
                <a:gd name="T41" fmla="*/ 17940 h 20000"/>
                <a:gd name="T42" fmla="*/ 5987 w 20000"/>
                <a:gd name="T43" fmla="*/ 18537 h 20000"/>
                <a:gd name="T44" fmla="*/ 4789 w 20000"/>
                <a:gd name="T45" fmla="*/ 16856 h 20000"/>
                <a:gd name="T46" fmla="*/ 3193 w 20000"/>
                <a:gd name="T47" fmla="*/ 16856 h 20000"/>
                <a:gd name="T48" fmla="*/ 2528 w 20000"/>
                <a:gd name="T49" fmla="*/ 15447 h 20000"/>
                <a:gd name="T50" fmla="*/ 2262 w 20000"/>
                <a:gd name="T51" fmla="*/ 12629 h 20000"/>
                <a:gd name="T52" fmla="*/ 710 w 20000"/>
                <a:gd name="T53" fmla="*/ 11762 h 20000"/>
                <a:gd name="T54" fmla="*/ 266 w 20000"/>
                <a:gd name="T55" fmla="*/ 10949 h 20000"/>
                <a:gd name="T56" fmla="*/ 0 w 20000"/>
                <a:gd name="T57" fmla="*/ 8997 h 20000"/>
                <a:gd name="T58" fmla="*/ 266 w 20000"/>
                <a:gd name="T59" fmla="*/ 6179 h 20000"/>
                <a:gd name="T60" fmla="*/ 1153 w 20000"/>
                <a:gd name="T61" fmla="*/ 5095 h 20000"/>
                <a:gd name="T62" fmla="*/ 1818 w 20000"/>
                <a:gd name="T63" fmla="*/ 531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00" h="20000">
                  <a:moveTo>
                    <a:pt x="1818" y="5312"/>
                  </a:moveTo>
                  <a:lnTo>
                    <a:pt x="2262" y="6775"/>
                  </a:lnTo>
                  <a:lnTo>
                    <a:pt x="4346" y="7588"/>
                  </a:lnTo>
                  <a:lnTo>
                    <a:pt x="5499" y="7588"/>
                  </a:lnTo>
                  <a:lnTo>
                    <a:pt x="7982" y="8130"/>
                  </a:lnTo>
                  <a:lnTo>
                    <a:pt x="9889" y="7317"/>
                  </a:lnTo>
                  <a:lnTo>
                    <a:pt x="11885" y="5908"/>
                  </a:lnTo>
                  <a:lnTo>
                    <a:pt x="12151" y="3089"/>
                  </a:lnTo>
                  <a:lnTo>
                    <a:pt x="13304" y="2818"/>
                  </a:lnTo>
                  <a:lnTo>
                    <a:pt x="13969" y="0"/>
                  </a:lnTo>
                  <a:lnTo>
                    <a:pt x="17428" y="325"/>
                  </a:lnTo>
                  <a:lnTo>
                    <a:pt x="17428" y="867"/>
                  </a:lnTo>
                  <a:lnTo>
                    <a:pt x="16984" y="1409"/>
                  </a:lnTo>
                  <a:lnTo>
                    <a:pt x="16984" y="1680"/>
                  </a:lnTo>
                  <a:lnTo>
                    <a:pt x="16763" y="1680"/>
                  </a:lnTo>
                  <a:lnTo>
                    <a:pt x="16763" y="2222"/>
                  </a:lnTo>
                  <a:lnTo>
                    <a:pt x="17428" y="2818"/>
                  </a:lnTo>
                  <a:lnTo>
                    <a:pt x="17694" y="3686"/>
                  </a:lnTo>
                  <a:lnTo>
                    <a:pt x="17694" y="3902"/>
                  </a:lnTo>
                  <a:lnTo>
                    <a:pt x="17428" y="5095"/>
                  </a:lnTo>
                  <a:lnTo>
                    <a:pt x="18137" y="5312"/>
                  </a:lnTo>
                  <a:lnTo>
                    <a:pt x="19246" y="6775"/>
                  </a:lnTo>
                  <a:lnTo>
                    <a:pt x="19956" y="7317"/>
                  </a:lnTo>
                  <a:lnTo>
                    <a:pt x="19512" y="7588"/>
                  </a:lnTo>
                  <a:lnTo>
                    <a:pt x="17694" y="8130"/>
                  </a:lnTo>
                  <a:lnTo>
                    <a:pt x="16984" y="8726"/>
                  </a:lnTo>
                  <a:lnTo>
                    <a:pt x="16763" y="10407"/>
                  </a:lnTo>
                  <a:lnTo>
                    <a:pt x="16984" y="11762"/>
                  </a:lnTo>
                  <a:lnTo>
                    <a:pt x="15610" y="13171"/>
                  </a:lnTo>
                  <a:lnTo>
                    <a:pt x="14457" y="14038"/>
                  </a:lnTo>
                  <a:lnTo>
                    <a:pt x="14678" y="14634"/>
                  </a:lnTo>
                  <a:lnTo>
                    <a:pt x="14457" y="16856"/>
                  </a:lnTo>
                  <a:lnTo>
                    <a:pt x="13792" y="18537"/>
                  </a:lnTo>
                  <a:lnTo>
                    <a:pt x="10998" y="19946"/>
                  </a:lnTo>
                  <a:lnTo>
                    <a:pt x="10776" y="17940"/>
                  </a:lnTo>
                  <a:lnTo>
                    <a:pt x="9889" y="17940"/>
                  </a:lnTo>
                  <a:lnTo>
                    <a:pt x="9180" y="18537"/>
                  </a:lnTo>
                  <a:lnTo>
                    <a:pt x="9180" y="17073"/>
                  </a:lnTo>
                  <a:lnTo>
                    <a:pt x="8958" y="17724"/>
                  </a:lnTo>
                  <a:lnTo>
                    <a:pt x="7982" y="17073"/>
                  </a:lnTo>
                  <a:lnTo>
                    <a:pt x="7805" y="17724"/>
                  </a:lnTo>
                  <a:lnTo>
                    <a:pt x="7095" y="17940"/>
                  </a:lnTo>
                  <a:lnTo>
                    <a:pt x="6652" y="17724"/>
                  </a:lnTo>
                  <a:lnTo>
                    <a:pt x="5987" y="18537"/>
                  </a:lnTo>
                  <a:lnTo>
                    <a:pt x="5499" y="17073"/>
                  </a:lnTo>
                  <a:lnTo>
                    <a:pt x="4789" y="16856"/>
                  </a:lnTo>
                  <a:lnTo>
                    <a:pt x="3636" y="17073"/>
                  </a:lnTo>
                  <a:lnTo>
                    <a:pt x="3193" y="16856"/>
                  </a:lnTo>
                  <a:lnTo>
                    <a:pt x="2528" y="17073"/>
                  </a:lnTo>
                  <a:lnTo>
                    <a:pt x="2528" y="15447"/>
                  </a:lnTo>
                  <a:lnTo>
                    <a:pt x="2528" y="14634"/>
                  </a:lnTo>
                  <a:lnTo>
                    <a:pt x="2262" y="12629"/>
                  </a:lnTo>
                  <a:lnTo>
                    <a:pt x="1375" y="11762"/>
                  </a:lnTo>
                  <a:lnTo>
                    <a:pt x="710" y="11762"/>
                  </a:lnTo>
                  <a:lnTo>
                    <a:pt x="1153" y="11220"/>
                  </a:lnTo>
                  <a:lnTo>
                    <a:pt x="266" y="10949"/>
                  </a:lnTo>
                  <a:lnTo>
                    <a:pt x="710" y="9864"/>
                  </a:lnTo>
                  <a:lnTo>
                    <a:pt x="0" y="8997"/>
                  </a:lnTo>
                  <a:lnTo>
                    <a:pt x="0" y="7588"/>
                  </a:lnTo>
                  <a:lnTo>
                    <a:pt x="266" y="6179"/>
                  </a:lnTo>
                  <a:lnTo>
                    <a:pt x="710" y="5312"/>
                  </a:lnTo>
                  <a:lnTo>
                    <a:pt x="1153" y="5095"/>
                  </a:lnTo>
                  <a:lnTo>
                    <a:pt x="1375" y="5095"/>
                  </a:lnTo>
                  <a:lnTo>
                    <a:pt x="1818" y="531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  <p:sp>
          <p:nvSpPr>
            <p:cNvPr id="3452" name="Freeform 1">
              <a:extLst>
                <a:ext uri="{FF2B5EF4-FFF2-40B4-BE49-F238E27FC236}">
                  <a16:creationId xmlns:a16="http://schemas.microsoft.com/office/drawing/2014/main" id="{D1E44569-37CB-AB4D-BD1A-E7F6929C2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079" y="4652793"/>
              <a:ext cx="50888" cy="37496"/>
            </a:xfrm>
            <a:custGeom>
              <a:avLst/>
              <a:gdLst>
                <a:gd name="T0" fmla="*/ 4421 w 20000"/>
                <a:gd name="T1" fmla="*/ 0 h 20000"/>
                <a:gd name="T2" fmla="*/ 7789 w 20000"/>
                <a:gd name="T3" fmla="*/ 3188 h 20000"/>
                <a:gd name="T4" fmla="*/ 19789 w 20000"/>
                <a:gd name="T5" fmla="*/ 4638 h 20000"/>
                <a:gd name="T6" fmla="*/ 19789 w 20000"/>
                <a:gd name="T7" fmla="*/ 19710 h 20000"/>
                <a:gd name="T8" fmla="*/ 14316 w 20000"/>
                <a:gd name="T9" fmla="*/ 19710 h 20000"/>
                <a:gd name="T10" fmla="*/ 8842 w 20000"/>
                <a:gd name="T11" fmla="*/ 19710 h 20000"/>
                <a:gd name="T12" fmla="*/ 2316 w 20000"/>
                <a:gd name="T13" fmla="*/ 19710 h 20000"/>
                <a:gd name="T14" fmla="*/ 0 w 20000"/>
                <a:gd name="T15" fmla="*/ 16522 h 20000"/>
                <a:gd name="T16" fmla="*/ 4421 w 20000"/>
                <a:gd name="T17" fmla="*/ 7826 h 20000"/>
                <a:gd name="T18" fmla="*/ 4421 w 20000"/>
                <a:gd name="T19" fmla="*/ 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4421" y="0"/>
                  </a:moveTo>
                  <a:lnTo>
                    <a:pt x="7789" y="3188"/>
                  </a:lnTo>
                  <a:lnTo>
                    <a:pt x="19789" y="4638"/>
                  </a:lnTo>
                  <a:lnTo>
                    <a:pt x="19789" y="19710"/>
                  </a:lnTo>
                  <a:lnTo>
                    <a:pt x="14316" y="19710"/>
                  </a:lnTo>
                  <a:lnTo>
                    <a:pt x="8842" y="19710"/>
                  </a:lnTo>
                  <a:lnTo>
                    <a:pt x="2316" y="19710"/>
                  </a:lnTo>
                  <a:lnTo>
                    <a:pt x="0" y="16522"/>
                  </a:lnTo>
                  <a:lnTo>
                    <a:pt x="4421" y="7826"/>
                  </a:lnTo>
                  <a:lnTo>
                    <a:pt x="4421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319225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C096A9C0-491B-F840-AB57-5229606EB16B}"/>
              </a:ext>
            </a:extLst>
          </p:cNvPr>
          <p:cNvSpPr txBox="1">
            <a:spLocks/>
          </p:cNvSpPr>
          <p:nvPr userDrawn="1"/>
        </p:nvSpPr>
        <p:spPr>
          <a:xfrm>
            <a:off x="177649" y="6403772"/>
            <a:ext cx="1048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4350D62-B6BB-E847-B7AB-6B0C5C66D2F8}" type="slidenum">
              <a:rPr lang="fr-FR" sz="1200" smtClean="0">
                <a:solidFill>
                  <a:srgbClr val="333366"/>
                </a:solidFill>
              </a:rPr>
              <a:pPr algn="l"/>
              <a:t>‹Nº›</a:t>
            </a:fld>
            <a:endParaRPr lang="fr-FR" sz="1200">
              <a:solidFill>
                <a:srgbClr val="333366"/>
              </a:solidFill>
            </a:endParaRPr>
          </a:p>
        </p:txBody>
      </p:sp>
      <p:sp>
        <p:nvSpPr>
          <p:cNvPr id="5" name="Freeform 22">
            <a:extLst>
              <a:ext uri="{FF2B5EF4-FFF2-40B4-BE49-F238E27FC236}">
                <a16:creationId xmlns:a16="http://schemas.microsoft.com/office/drawing/2014/main" id="{09ABC1E2-C2E7-7640-A6C0-E711341CDF15}"/>
              </a:ext>
            </a:extLst>
          </p:cNvPr>
          <p:cNvSpPr>
            <a:spLocks/>
          </p:cNvSpPr>
          <p:nvPr userDrawn="1"/>
        </p:nvSpPr>
        <p:spPr bwMode="auto">
          <a:xfrm rot="10800000" flipH="1">
            <a:off x="212929" y="6456765"/>
            <a:ext cx="277824" cy="291115"/>
          </a:xfrm>
          <a:custGeom>
            <a:avLst/>
            <a:gdLst>
              <a:gd name="T0" fmla="*/ 39 w 412"/>
              <a:gd name="T1" fmla="*/ 411 h 411"/>
              <a:gd name="T2" fmla="*/ 0 w 412"/>
              <a:gd name="T3" fmla="*/ 411 h 411"/>
              <a:gd name="T4" fmla="*/ 0 w 412"/>
              <a:gd name="T5" fmla="*/ 0 h 411"/>
              <a:gd name="T6" fmla="*/ 412 w 412"/>
              <a:gd name="T7" fmla="*/ 0 h 411"/>
              <a:gd name="T8" fmla="*/ 412 w 412"/>
              <a:gd name="T9" fmla="*/ 39 h 411"/>
              <a:gd name="T10" fmla="*/ 39 w 412"/>
              <a:gd name="T11" fmla="*/ 39 h 411"/>
              <a:gd name="T12" fmla="*/ 39 w 412"/>
              <a:gd name="T13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1">
                <a:moveTo>
                  <a:pt x="39" y="411"/>
                </a:moveTo>
                <a:lnTo>
                  <a:pt x="0" y="411"/>
                </a:lnTo>
                <a:lnTo>
                  <a:pt x="0" y="0"/>
                </a:lnTo>
                <a:lnTo>
                  <a:pt x="412" y="0"/>
                </a:lnTo>
                <a:lnTo>
                  <a:pt x="412" y="39"/>
                </a:lnTo>
                <a:lnTo>
                  <a:pt x="39" y="39"/>
                </a:lnTo>
                <a:lnTo>
                  <a:pt x="39" y="4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BC6AF4-9C9D-DB41-9625-8697541F8272}"/>
              </a:ext>
            </a:extLst>
          </p:cNvPr>
          <p:cNvSpPr/>
          <p:nvPr userDrawn="1"/>
        </p:nvSpPr>
        <p:spPr>
          <a:xfrm>
            <a:off x="266867" y="6400252"/>
            <a:ext cx="395212" cy="2977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51AC2F7D-2E15-9043-8A30-87C70A6178A8}"/>
              </a:ext>
            </a:extLst>
          </p:cNvPr>
          <p:cNvSpPr txBox="1">
            <a:spLocks/>
          </p:cNvSpPr>
          <p:nvPr userDrawn="1"/>
        </p:nvSpPr>
        <p:spPr>
          <a:xfrm>
            <a:off x="212928" y="6407290"/>
            <a:ext cx="1048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4350D62-B6BB-E847-B7AB-6B0C5C66D2F8}" type="slidenum">
              <a:rPr lang="fr-FR" sz="1200" smtClean="0">
                <a:solidFill>
                  <a:srgbClr val="333366"/>
                </a:solidFill>
              </a:rPr>
              <a:pPr algn="l"/>
              <a:t>‹Nº›</a:t>
            </a:fld>
            <a:endParaRPr lang="fr-FR" sz="1200">
              <a:solidFill>
                <a:srgbClr val="33336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337" y="6208032"/>
            <a:ext cx="2082671" cy="463619"/>
          </a:xfrm>
          <a:prstGeom prst="rect">
            <a:avLst/>
          </a:prstGeom>
        </p:spPr>
      </p:pic>
      <p:sp>
        <p:nvSpPr>
          <p:cNvPr id="13" name="ZoneTexte 11"/>
          <p:cNvSpPr txBox="1">
            <a:spLocks noChangeArrowheads="1"/>
          </p:cNvSpPr>
          <p:nvPr userDrawn="1"/>
        </p:nvSpPr>
        <p:spPr bwMode="auto">
          <a:xfrm>
            <a:off x="5291667" y="6308460"/>
            <a:ext cx="1608667" cy="31448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 lIns="60960" tIns="62400" rIns="6096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algn="ctr" defTabSz="609585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7" b="0" kern="1200" noProof="0">
                <a:solidFill>
                  <a:srgbClr val="00B050"/>
                </a:solidFill>
                <a:latin typeface="+mj-lt"/>
                <a:ea typeface="+mn-ea"/>
                <a:cs typeface="+mn-cs"/>
              </a:rPr>
              <a:t>THALES GROUP LIMITED DISTRIBUTION</a:t>
            </a:r>
          </a:p>
        </p:txBody>
      </p:sp>
    </p:spTree>
    <p:extLst>
      <p:ext uri="{BB962C8B-B14F-4D97-AF65-F5344CB8AC3E}">
        <p14:creationId xmlns:p14="http://schemas.microsoft.com/office/powerpoint/2010/main" val="3326346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textboxe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2853A-BC49-C201-9E3E-46E98164EC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67177"/>
            <a:ext cx="12192000" cy="1049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79775-88BC-3818-5D95-5B11998783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7386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Up to two lines</a:t>
            </a:r>
            <a:endParaRPr lang="en-GB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D3CD707-9A0B-2CF5-C079-BEF0CB78D227}"/>
              </a:ext>
            </a:extLst>
          </p:cNvPr>
          <p:cNvGrpSpPr/>
          <p:nvPr userDrawn="1"/>
        </p:nvGrpSpPr>
        <p:grpSpPr>
          <a:xfrm>
            <a:off x="588000" y="1"/>
            <a:ext cx="920603" cy="112015"/>
            <a:chOff x="696000" y="1460737"/>
            <a:chExt cx="920602" cy="112014"/>
          </a:xfrm>
        </p:grpSpPr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35AD8C6E-20B1-A809-827C-0052C977D962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9C392785-BA90-8D03-76C6-C306A60C5655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6D69FAF0-B979-C60E-2402-6619E928DE5F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E2FA8DB5-C570-5601-055A-CE5923EE1B76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75D8C751-9F82-559A-00FF-2F677B9741F2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C43C5A60-AAB5-3FD5-E004-4F5337420E0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B32DCB3D-5B50-CAF5-F3BD-4B79CD083A8A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B68BD000-25A7-ECEE-8432-8B667FD4E65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B4067A74-31AE-047C-7E9A-002711B48B67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C92D3405-D6E0-C347-E57B-CF87855E50E9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D1006B9A-43C7-403C-8D13-B58EA500308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9D424315-1566-8B9D-E981-7272C10DCFE9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2D6ACB48-A7FB-9774-2D1D-E4BD43B14C82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C2E6044E-3469-2289-9F67-E6C457ABD08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1" name="Parallelogram 60">
              <a:extLst>
                <a:ext uri="{FF2B5EF4-FFF2-40B4-BE49-F238E27FC236}">
                  <a16:creationId xmlns:a16="http://schemas.microsoft.com/office/drawing/2014/main" id="{7B5BFBD3-79E0-00DE-73AE-3AD51B0B61B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2" name="Parallelogram 61">
              <a:extLst>
                <a:ext uri="{FF2B5EF4-FFF2-40B4-BE49-F238E27FC236}">
                  <a16:creationId xmlns:a16="http://schemas.microsoft.com/office/drawing/2014/main" id="{C85960EC-3773-930D-6703-BEBD7BA2A8DA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3" name="Parallelogram 62">
              <a:extLst>
                <a:ext uri="{FF2B5EF4-FFF2-40B4-BE49-F238E27FC236}">
                  <a16:creationId xmlns:a16="http://schemas.microsoft.com/office/drawing/2014/main" id="{385AA103-76C9-ACFF-10CB-CE85CA60797A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C81E6365-421C-018C-B5CE-B1E8F1749C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999" y="1578576"/>
            <a:ext cx="5100001" cy="3986289"/>
          </a:xfrm>
          <a:prstGeom prst="snip2DiagRect">
            <a:avLst>
              <a:gd name="adj1" fmla="val 6796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2">
                    <a:lumMod val="100000"/>
                    <a:alpha val="1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</a:ln>
        </p:spPr>
        <p:txBody>
          <a:bodyPr lIns="360000" rIns="360000" anchor="ctr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48A82B05-DCC3-7CBE-78A4-DB40ED3B1849}"/>
              </a:ext>
            </a:extLst>
          </p:cNvPr>
          <p:cNvSpPr/>
          <p:nvPr/>
        </p:nvSpPr>
        <p:spPr>
          <a:xfrm>
            <a:off x="1036389" y="1926876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04990BCB-13B0-6825-976C-EF18813DF7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6000" y="1578576"/>
            <a:ext cx="5328000" cy="3986288"/>
          </a:xfrm>
          <a:prstGeom prst="snip2DiagRect">
            <a:avLst>
              <a:gd name="adj1" fmla="val 6796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2">
                    <a:lumMod val="100000"/>
                    <a:alpha val="1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</a:ln>
        </p:spPr>
        <p:txBody>
          <a:bodyPr lIns="360000" rIns="360000" anchor="ctr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arallelogram 67">
            <a:extLst>
              <a:ext uri="{FF2B5EF4-FFF2-40B4-BE49-F238E27FC236}">
                <a16:creationId xmlns:a16="http://schemas.microsoft.com/office/drawing/2014/main" id="{BE59802F-051F-1D3D-233F-5F1B9556E21E}"/>
              </a:ext>
            </a:extLst>
          </p:cNvPr>
          <p:cNvSpPr/>
          <p:nvPr userDrawn="1"/>
        </p:nvSpPr>
        <p:spPr>
          <a:xfrm>
            <a:off x="6724391" y="1926876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08308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E91B1F2-EDBD-F0E5-18E0-4293E776FB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49700" y="0"/>
            <a:ext cx="8242300" cy="6102000"/>
          </a:xfrm>
          <a:custGeom>
            <a:avLst/>
            <a:gdLst>
              <a:gd name="connsiteX0" fmla="*/ 3254380 w 8242300"/>
              <a:gd name="connsiteY0" fmla="*/ 0 h 6102000"/>
              <a:gd name="connsiteX1" fmla="*/ 8242300 w 8242300"/>
              <a:gd name="connsiteY1" fmla="*/ 0 h 6102000"/>
              <a:gd name="connsiteX2" fmla="*/ 8242300 w 8242300"/>
              <a:gd name="connsiteY2" fmla="*/ 6076018 h 6102000"/>
              <a:gd name="connsiteX3" fmla="*/ 8228443 w 8242300"/>
              <a:gd name="connsiteY3" fmla="*/ 6102000 h 6102000"/>
              <a:gd name="connsiteX4" fmla="*/ 0 w 8242300"/>
              <a:gd name="connsiteY4" fmla="*/ 6102000 h 610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300" h="6102000">
                <a:moveTo>
                  <a:pt x="3254380" y="0"/>
                </a:moveTo>
                <a:lnTo>
                  <a:pt x="8242300" y="0"/>
                </a:lnTo>
                <a:lnTo>
                  <a:pt x="8242300" y="6076018"/>
                </a:lnTo>
                <a:lnTo>
                  <a:pt x="8228443" y="6102000"/>
                </a:lnTo>
                <a:lnTo>
                  <a:pt x="0" y="6102000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146">
            <a:extLst>
              <a:ext uri="{FF2B5EF4-FFF2-40B4-BE49-F238E27FC236}">
                <a16:creationId xmlns:a16="http://schemas.microsoft.com/office/drawing/2014/main" id="{8EB015E7-2B87-0782-45FD-A322B48CA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127672"/>
            <a:ext cx="3853950" cy="1846659"/>
          </a:xfr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Chapter title</a:t>
            </a:r>
            <a:br>
              <a:rPr lang="en-GB" noProof="0"/>
            </a:br>
            <a:r>
              <a:rPr lang="en-GB" noProof="0"/>
              <a:t>One, two or three lines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65D70-1CC5-41D3-B887-8286AC2B1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842682" cy="610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 userDrawn="1"/>
        </p:nvGraphicFramePr>
        <p:xfrm>
          <a:off x="12512675" y="1825625"/>
          <a:ext cx="108585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085801" imgH="177594" progId="AcroExch.Document.2017">
                  <p:embed/>
                </p:oleObj>
              </mc:Choice>
              <mc:Fallback>
                <p:oleObj name="Acrobat Document" r:id="rId3" imgW="1085801" imgH="177594" progId="AcroExch.Document.2017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12675" y="1825625"/>
                        <a:ext cx="108585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550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E91B1F2-EDBD-F0E5-18E0-4293E776FB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49700" y="0"/>
            <a:ext cx="8242300" cy="6102000"/>
          </a:xfrm>
          <a:custGeom>
            <a:avLst/>
            <a:gdLst>
              <a:gd name="connsiteX0" fmla="*/ 3254380 w 8242300"/>
              <a:gd name="connsiteY0" fmla="*/ 0 h 6102000"/>
              <a:gd name="connsiteX1" fmla="*/ 8242300 w 8242300"/>
              <a:gd name="connsiteY1" fmla="*/ 0 h 6102000"/>
              <a:gd name="connsiteX2" fmla="*/ 8242300 w 8242300"/>
              <a:gd name="connsiteY2" fmla="*/ 6076018 h 6102000"/>
              <a:gd name="connsiteX3" fmla="*/ 8228443 w 8242300"/>
              <a:gd name="connsiteY3" fmla="*/ 6102000 h 6102000"/>
              <a:gd name="connsiteX4" fmla="*/ 0 w 8242300"/>
              <a:gd name="connsiteY4" fmla="*/ 6102000 h 610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300" h="6102000">
                <a:moveTo>
                  <a:pt x="3254380" y="0"/>
                </a:moveTo>
                <a:lnTo>
                  <a:pt x="8242300" y="0"/>
                </a:lnTo>
                <a:lnTo>
                  <a:pt x="8242300" y="6076018"/>
                </a:lnTo>
                <a:lnTo>
                  <a:pt x="8228443" y="6102000"/>
                </a:lnTo>
                <a:lnTo>
                  <a:pt x="0" y="6102000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146">
            <a:extLst>
              <a:ext uri="{FF2B5EF4-FFF2-40B4-BE49-F238E27FC236}">
                <a16:creationId xmlns:a16="http://schemas.microsoft.com/office/drawing/2014/main" id="{8EB015E7-2B87-0782-45FD-A322B48CA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127672"/>
            <a:ext cx="3853950" cy="1846659"/>
          </a:xfr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Chapter title</a:t>
            </a:r>
            <a:br>
              <a:rPr lang="en-GB" noProof="0"/>
            </a:br>
            <a:r>
              <a:rPr lang="en-GB" noProof="0"/>
              <a:t>One, two or three lines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65D70-1CC5-41D3-B887-8286AC2B1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842682" cy="610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 userDrawn="1"/>
        </p:nvGraphicFramePr>
        <p:xfrm>
          <a:off x="12512675" y="1825625"/>
          <a:ext cx="108585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085801" imgH="177594" progId="AcroExch.Document.2017">
                  <p:embed/>
                </p:oleObj>
              </mc:Choice>
              <mc:Fallback>
                <p:oleObj name="Acrobat Document" r:id="rId3" imgW="1085801" imgH="177594" progId="AcroExch.Document.2017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12675" y="1825625"/>
                        <a:ext cx="108585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686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ctures +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EFB1E-7F4C-5FAC-9ACB-A9CC85FBE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9688"/>
            <a:ext cx="12192000" cy="55373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0CBF233-7292-62F9-0B19-20FF498A0D5F}"/>
              </a:ext>
            </a:extLst>
          </p:cNvPr>
          <p:cNvSpPr/>
          <p:nvPr userDrawn="1"/>
        </p:nvSpPr>
        <p:spPr>
          <a:xfrm>
            <a:off x="0" y="1720665"/>
            <a:ext cx="12192000" cy="234051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85077-0DD7-CF05-6283-2D63D04A06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7386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Up to two lines</a:t>
            </a:r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CE19D61-03D3-9595-61F3-74B85D3D3C0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87999" y="1578576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E84C83D-1F4D-D8FC-E4CD-FFD1E628E3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88000" y="4529982"/>
            <a:ext cx="2015999" cy="11223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86CB433-3CFC-CC69-42B0-4862FE01451A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3015999" y="1578576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2F4695A-3ABD-3CF2-C0BD-31DAC712E0C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3016000" y="4529982"/>
            <a:ext cx="2015999" cy="11223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F8B67D75-F6EE-25AA-2056-456E3F070B28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5443999" y="1578576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50D413D3-6EC2-E5C9-EFA3-64F8324BC48D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5444000" y="4529982"/>
            <a:ext cx="2015999" cy="11223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EE0C72ED-D692-A687-C13B-34B509A3E1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71999" y="1578576"/>
            <a:ext cx="4320000" cy="4073764"/>
          </a:xfr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</p:spPr>
        <p:txBody>
          <a:bodyPr vert="horz" lIns="540000" tIns="360000" rIns="540000" bIns="360000" rtlCol="0">
            <a:noAutofit/>
          </a:bodyPr>
          <a:lstStyle>
            <a:lvl1pPr>
              <a:defRPr lang="en-US" sz="2400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</a:lstStyle>
          <a:p>
            <a:pPr marL="0" lvl="0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Title</a:t>
            </a:r>
          </a:p>
          <a:p>
            <a:pPr lvl="1">
              <a:spcBef>
                <a:spcPts val="1200"/>
              </a:spcBef>
              <a:buClrTx/>
            </a:pPr>
            <a:r>
              <a:rPr lang="en-US"/>
              <a:t>Second level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5AFE733-1D17-D433-B6A4-2D1DB8DE51AC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1FF5C286-A3F3-8552-53E0-33623573294C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454BEA95-E503-A134-5970-4028900C550F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D036B0A8-6297-AD7E-D57D-5A051148A313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D48E0E8B-65FF-C632-2635-7E5442B19077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FD3EF2BA-6E64-76F6-6E09-EC4ABC8587C2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245F54C5-B052-73D3-6C7D-278D01D434F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0E3D9EAE-51D2-7060-9A73-4D9A8C4A3CB0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347D14FD-214D-601F-D5ED-7230C1D3465E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1FC57748-74FF-5242-7915-3A6447896407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5E393AA9-8A2D-77A9-4038-95A90A22659D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707EF7D0-0551-B497-8CD6-118F8DA38BD5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A1A9272C-2DB3-E3DE-C21E-800B17B2F85E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D8156300-4934-B7AD-A755-96E9059EE4B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A7DB2D5B-C826-89B4-6FCD-5C800E7EF61D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3297FB1E-C558-4CD7-3501-325F77FE4611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EFBD691F-CCD9-A819-04A8-F2A7BBBBC1EE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55383BEA-7D38-3C54-9F1E-9173C2632C08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4311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6 textboxes w/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99C33-373E-C0D7-ED19-CC437128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0B44E0-721B-BCE4-E0F8-D19591D86101}"/>
              </a:ext>
            </a:extLst>
          </p:cNvPr>
          <p:cNvSpPr/>
          <p:nvPr userDrawn="1"/>
        </p:nvSpPr>
        <p:spPr>
          <a:xfrm>
            <a:off x="0" y="1282262"/>
            <a:ext cx="12192000" cy="42934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A3DBF6-6C46-E317-61CF-B187955BBB69}"/>
              </a:ext>
            </a:extLst>
          </p:cNvPr>
          <p:cNvSpPr/>
          <p:nvPr userDrawn="1"/>
        </p:nvSpPr>
        <p:spPr>
          <a:xfrm>
            <a:off x="0" y="1282262"/>
            <a:ext cx="2123090" cy="4293476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</p:spPr>
        <p:txBody>
          <a:bodyPr vert="horz" lIns="540000" tIns="360000" rIns="540000" bIns="360000" rtlCol="0">
            <a:noAutofit/>
          </a:bodyPr>
          <a:lstStyle/>
          <a:p>
            <a:pPr lvl="0" indent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endParaRPr lang="fr-FR" sz="2400" b="1">
              <a:solidFill>
                <a:schemeClr val="bg1"/>
              </a:solidFill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2A185251-3E2A-20C3-668B-7FFF46A42533}"/>
              </a:ext>
            </a:extLst>
          </p:cNvPr>
          <p:cNvSpPr/>
          <p:nvPr userDrawn="1"/>
        </p:nvSpPr>
        <p:spPr>
          <a:xfrm>
            <a:off x="587999" y="1790101"/>
            <a:ext cx="920602" cy="36000"/>
          </a:xfrm>
          <a:prstGeom prst="parallelogram">
            <a:avLst>
              <a:gd name="adj" fmla="val 987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19DBCA-5467-7B5B-9291-FC69C91B7C38}"/>
              </a:ext>
            </a:extLst>
          </p:cNvPr>
          <p:cNvGrpSpPr/>
          <p:nvPr userDrawn="1"/>
        </p:nvGrpSpPr>
        <p:grpSpPr>
          <a:xfrm>
            <a:off x="587999" y="4921672"/>
            <a:ext cx="920602" cy="74305"/>
            <a:chOff x="696000" y="1460737"/>
            <a:chExt cx="920602" cy="112014"/>
          </a:xfrm>
          <a:solidFill>
            <a:schemeClr val="bg1"/>
          </a:solidFill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CFF51B82-9C74-7AB8-2FE3-425C6BDAC587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45B53E3F-E7D9-3B0F-2D42-2C91C4064419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EF2DF6DD-9889-7D69-6BE9-854276D3ED17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D7BD9FED-5D6B-2A8C-73F8-0FEE32D32952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42F4AD0B-7537-C384-B31E-25E11A598A14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A0E2E7C3-007D-E9E9-EE12-C9758BA0EF6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D881946A-393C-7793-4766-AFC90295F2FA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E4760365-57C6-A575-A7DE-54857C980E8D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941BBD91-2553-DF2E-6D31-B206CE1696F0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C4F2A14E-8B7E-D356-E09A-9AEDC5314D36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68334AA-958A-254C-99B6-0515D8D0A86C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41FAB314-A878-0EDC-718B-57A108654150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49DC070C-84F0-64E3-C7C4-787812B56540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F38A2D88-8B13-8252-C976-A3BE80E761B6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93CA7A6E-5091-69A2-9ECC-58674FED0711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7DE7BEAD-9421-2A9A-BA04-B9E7FA6304A3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8F7ECB9B-4A08-0ED4-BBF9-89C4FF8BE972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1CA828-C48F-1464-868D-077A4DDBBF34}"/>
              </a:ext>
            </a:extLst>
          </p:cNvPr>
          <p:cNvCxnSpPr>
            <a:cxnSpLocks/>
          </p:cNvCxnSpPr>
          <p:nvPr userDrawn="1"/>
        </p:nvCxnSpPr>
        <p:spPr>
          <a:xfrm>
            <a:off x="587999" y="1826102"/>
            <a:ext cx="14388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7C123-46F2-19C6-3521-81A1F290BD8F}"/>
              </a:ext>
            </a:extLst>
          </p:cNvPr>
          <p:cNvCxnSpPr>
            <a:cxnSpLocks/>
          </p:cNvCxnSpPr>
          <p:nvPr userDrawn="1"/>
        </p:nvCxnSpPr>
        <p:spPr>
          <a:xfrm>
            <a:off x="587999" y="5031898"/>
            <a:ext cx="14388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D9D5977-B641-DBF9-4714-0AC3A64FD770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160" name="Parallelogram 159">
              <a:extLst>
                <a:ext uri="{FF2B5EF4-FFF2-40B4-BE49-F238E27FC236}">
                  <a16:creationId xmlns:a16="http://schemas.microsoft.com/office/drawing/2014/main" id="{174BB352-3FF3-9836-A770-7DAF761C969C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Parallelogram 160">
              <a:extLst>
                <a:ext uri="{FF2B5EF4-FFF2-40B4-BE49-F238E27FC236}">
                  <a16:creationId xmlns:a16="http://schemas.microsoft.com/office/drawing/2014/main" id="{F2B83562-3F03-9238-8F96-8984454B662E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Parallelogram 161">
              <a:extLst>
                <a:ext uri="{FF2B5EF4-FFF2-40B4-BE49-F238E27FC236}">
                  <a16:creationId xmlns:a16="http://schemas.microsoft.com/office/drawing/2014/main" id="{7821A209-9CFF-53D3-9B32-79025F2661B7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Parallelogram 162">
              <a:extLst>
                <a:ext uri="{FF2B5EF4-FFF2-40B4-BE49-F238E27FC236}">
                  <a16:creationId xmlns:a16="http://schemas.microsoft.com/office/drawing/2014/main" id="{C984DDFA-61FB-9C49-113A-7E9F3911F51A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Parallelogram 163">
              <a:extLst>
                <a:ext uri="{FF2B5EF4-FFF2-40B4-BE49-F238E27FC236}">
                  <a16:creationId xmlns:a16="http://schemas.microsoft.com/office/drawing/2014/main" id="{4D3B85BC-437D-C306-C0DB-A6F200117205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Parallelogram 164">
              <a:extLst>
                <a:ext uri="{FF2B5EF4-FFF2-40B4-BE49-F238E27FC236}">
                  <a16:creationId xmlns:a16="http://schemas.microsoft.com/office/drawing/2014/main" id="{763FD250-9C62-31AE-09B7-8213A19B789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Parallelogram 165">
              <a:extLst>
                <a:ext uri="{FF2B5EF4-FFF2-40B4-BE49-F238E27FC236}">
                  <a16:creationId xmlns:a16="http://schemas.microsoft.com/office/drawing/2014/main" id="{B5FFA473-E6EE-7E46-5EC2-CC4A6FE51036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Parallelogram 166">
              <a:extLst>
                <a:ext uri="{FF2B5EF4-FFF2-40B4-BE49-F238E27FC236}">
                  <a16:creationId xmlns:a16="http://schemas.microsoft.com/office/drawing/2014/main" id="{8E77D475-BE09-DC36-8DAC-251172913F22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Parallelogram 167">
              <a:extLst>
                <a:ext uri="{FF2B5EF4-FFF2-40B4-BE49-F238E27FC236}">
                  <a16:creationId xmlns:a16="http://schemas.microsoft.com/office/drawing/2014/main" id="{7B8EFCA4-FDE6-82BE-BB41-776EFF97957A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Parallelogram 168">
              <a:extLst>
                <a:ext uri="{FF2B5EF4-FFF2-40B4-BE49-F238E27FC236}">
                  <a16:creationId xmlns:a16="http://schemas.microsoft.com/office/drawing/2014/main" id="{A3CFC134-2658-3C60-54BF-E4DF0DB4CBF6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Parallelogram 169">
              <a:extLst>
                <a:ext uri="{FF2B5EF4-FFF2-40B4-BE49-F238E27FC236}">
                  <a16:creationId xmlns:a16="http://schemas.microsoft.com/office/drawing/2014/main" id="{EED10F0D-9980-0469-8B54-3E6F40A0C195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Parallelogram 170">
              <a:extLst>
                <a:ext uri="{FF2B5EF4-FFF2-40B4-BE49-F238E27FC236}">
                  <a16:creationId xmlns:a16="http://schemas.microsoft.com/office/drawing/2014/main" id="{1C18C28B-6862-8E35-5E2B-F1E4901FC4AD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24D3AE2-03CD-CE77-5FBE-B48F5946E949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Parallelogram 172">
              <a:extLst>
                <a:ext uri="{FF2B5EF4-FFF2-40B4-BE49-F238E27FC236}">
                  <a16:creationId xmlns:a16="http://schemas.microsoft.com/office/drawing/2014/main" id="{45B841A6-71C5-214D-7E68-9EA50195506B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Parallelogram 173">
              <a:extLst>
                <a:ext uri="{FF2B5EF4-FFF2-40B4-BE49-F238E27FC236}">
                  <a16:creationId xmlns:a16="http://schemas.microsoft.com/office/drawing/2014/main" id="{D0D93902-60D9-5943-1ED1-BD6854D6453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Parallelogram 174">
              <a:extLst>
                <a:ext uri="{FF2B5EF4-FFF2-40B4-BE49-F238E27FC236}">
                  <a16:creationId xmlns:a16="http://schemas.microsoft.com/office/drawing/2014/main" id="{D07C049F-99DE-76FA-85D5-D15409042D93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Parallelogram 175">
              <a:extLst>
                <a:ext uri="{FF2B5EF4-FFF2-40B4-BE49-F238E27FC236}">
                  <a16:creationId xmlns:a16="http://schemas.microsoft.com/office/drawing/2014/main" id="{32EE3157-A003-4E6A-6E05-92C86C03A745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7" name="Text Placeholder 4">
            <a:extLst>
              <a:ext uri="{FF2B5EF4-FFF2-40B4-BE49-F238E27FC236}">
                <a16:creationId xmlns:a16="http://schemas.microsoft.com/office/drawing/2014/main" id="{8EEBB7A1-9DFC-18B0-44D2-04AD94DBFC98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87999" y="2152041"/>
            <a:ext cx="1209599" cy="2553922"/>
          </a:xfrm>
        </p:spPr>
        <p:txBody>
          <a:bodyPr anchor="ctr"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178">
            <a:extLst>
              <a:ext uri="{FF2B5EF4-FFF2-40B4-BE49-F238E27FC236}">
                <a16:creationId xmlns:a16="http://schemas.microsoft.com/office/drawing/2014/main" id="{5AEE29DE-6412-A5C6-A2F4-8C2432AFC8A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2026801" y="1178102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4" name="Picture Placeholder 203">
            <a:extLst>
              <a:ext uri="{FF2B5EF4-FFF2-40B4-BE49-F238E27FC236}">
                <a16:creationId xmlns:a16="http://schemas.microsoft.com/office/drawing/2014/main" id="{10DF78D3-CF2D-D894-7D5B-0CA84CBEA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6801" y="2781000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5" name="Picture Placeholder 204">
            <a:extLst>
              <a:ext uri="{FF2B5EF4-FFF2-40B4-BE49-F238E27FC236}">
                <a16:creationId xmlns:a16="http://schemas.microsoft.com/office/drawing/2014/main" id="{05D8CF00-662B-CC0A-82E9-B69110B8DB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26801" y="4383898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6" name="Picture Placeholder 205">
            <a:extLst>
              <a:ext uri="{FF2B5EF4-FFF2-40B4-BE49-F238E27FC236}">
                <a16:creationId xmlns:a16="http://schemas.microsoft.com/office/drawing/2014/main" id="{514F8F9F-F1D8-842A-320C-BACCEC3FF4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96000" y="1178102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7" name="Picture Placeholder 206">
            <a:extLst>
              <a:ext uri="{FF2B5EF4-FFF2-40B4-BE49-F238E27FC236}">
                <a16:creationId xmlns:a16="http://schemas.microsoft.com/office/drawing/2014/main" id="{88F312E7-5079-E58D-7385-ECAB2F1E38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96000" y="2781000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8" name="Picture Placeholder 207">
            <a:extLst>
              <a:ext uri="{FF2B5EF4-FFF2-40B4-BE49-F238E27FC236}">
                <a16:creationId xmlns:a16="http://schemas.microsoft.com/office/drawing/2014/main" id="{A7EA8545-5258-E1FF-F945-615D1632FCF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96000" y="4383898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textboxe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2853A-BC49-C201-9E3E-46E98164EC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04760"/>
            <a:ext cx="12192000" cy="1049842"/>
          </a:xfrm>
          <a:prstGeom prst="rect">
            <a:avLst/>
          </a:prstGeom>
        </p:spPr>
      </p:pic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30D17CB2-2739-C617-AD45-E3912CAD98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358525"/>
            <a:ext cx="12192000" cy="2743473"/>
          </a:xfrm>
          <a:prstGeom prst="rect">
            <a:avLst/>
          </a:prstGeom>
          <a:solidFill>
            <a:srgbClr val="ECECEF"/>
          </a:solidFill>
        </p:spPr>
        <p:txBody>
          <a:bodyPr wrap="square" tIns="0" bIns="216000" anchor="b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79775-88BC-3818-5D95-5B11998783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7386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Up to two lines</a:t>
            </a:r>
            <a:endParaRPr lang="en-GB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D3CD707-9A0B-2CF5-C079-BEF0CB78D227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35AD8C6E-20B1-A809-827C-0052C977D962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9C392785-BA90-8D03-76C6-C306A60C5655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6D69FAF0-B979-C60E-2402-6619E928DE5F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E2FA8DB5-C570-5601-055A-CE5923EE1B76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75D8C751-9F82-559A-00FF-2F677B9741F2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C43C5A60-AAB5-3FD5-E004-4F5337420E0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B32DCB3D-5B50-CAF5-F3BD-4B79CD083A8A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B68BD000-25A7-ECEE-8432-8B667FD4E65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B4067A74-31AE-047C-7E9A-002711B48B67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C92D3405-D6E0-C347-E57B-CF87855E50E9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D1006B9A-43C7-403C-8D13-B58EA500308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9D424315-1566-8B9D-E981-7272C10DCFE9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2D6ACB48-A7FB-9774-2D1D-E4BD43B14C82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C2E6044E-3469-2289-9F67-E6C457ABD08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Parallelogram 60">
              <a:extLst>
                <a:ext uri="{FF2B5EF4-FFF2-40B4-BE49-F238E27FC236}">
                  <a16:creationId xmlns:a16="http://schemas.microsoft.com/office/drawing/2014/main" id="{7B5BFBD3-79E0-00DE-73AE-3AD51B0B61B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Parallelogram 61">
              <a:extLst>
                <a:ext uri="{FF2B5EF4-FFF2-40B4-BE49-F238E27FC236}">
                  <a16:creationId xmlns:a16="http://schemas.microsoft.com/office/drawing/2014/main" id="{C85960EC-3773-930D-6703-BEBD7BA2A8DA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Parallelogram 62">
              <a:extLst>
                <a:ext uri="{FF2B5EF4-FFF2-40B4-BE49-F238E27FC236}">
                  <a16:creationId xmlns:a16="http://schemas.microsoft.com/office/drawing/2014/main" id="{385AA103-76C9-ACFF-10CB-CE85CA60797A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C81E6365-421C-018C-B5CE-B1E8F1749C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998" y="1578576"/>
            <a:ext cx="5328000" cy="1922040"/>
          </a:xfrm>
          <a:prstGeom prst="snip2DiagRect">
            <a:avLst>
              <a:gd name="adj1" fmla="val 6796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2">
                    <a:lumMod val="100000"/>
                    <a:alpha val="1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</a:ln>
        </p:spPr>
        <p:txBody>
          <a:bodyPr lIns="360000" rIns="360000" anchor="ctr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48A82B05-DCC3-7CBE-78A4-DB40ED3B1849}"/>
              </a:ext>
            </a:extLst>
          </p:cNvPr>
          <p:cNvSpPr/>
          <p:nvPr/>
        </p:nvSpPr>
        <p:spPr>
          <a:xfrm>
            <a:off x="1036388" y="1926876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5919B8-E7D8-2E80-5011-3951A602996A}"/>
              </a:ext>
            </a:extLst>
          </p:cNvPr>
          <p:cNvGrpSpPr/>
          <p:nvPr/>
        </p:nvGrpSpPr>
        <p:grpSpPr>
          <a:xfrm>
            <a:off x="4873476" y="3284219"/>
            <a:ext cx="920602" cy="74305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72527DA1-5756-4FE1-47A7-E71A3FEF4B71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652E994-8427-AE9A-9503-CBD4C4AED017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3588D7F-6CF6-0A97-142A-DD911F2FFDD7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D03E128F-D04E-988A-7041-EB5A3E74D341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096FCC49-B81B-62F6-17BD-4328F175F74F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7D68D970-84F5-33A9-A90D-4A5E18845120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8D99D4EA-232F-06E1-D854-2F7E32697CBA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3BE056EE-A89E-28F0-3980-601093F08B51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F7470B4B-0B40-6723-DA85-6EBCBAEB0481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DAE8BBCB-2669-4206-9E90-95D56AAD75E9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ADA5B50-D55B-1327-704B-CC0FF740D0C2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3C16DD71-620C-8863-F329-35D3481DC0C9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8327EE15-AE9F-0FAD-CC8E-8D10970315A0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BAB9A9B0-ED0C-984C-D360-1BE663244808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DE0CCEB7-EC83-AF6E-67C6-1CFF311B3245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E6FED54B-0F3B-95EF-8871-34E7A387384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1BD78EC9-C24D-36EF-14BF-D55DDE9307F9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04990BCB-13B0-6825-976C-EF18813DF7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6000" y="1578576"/>
            <a:ext cx="5328000" cy="1922040"/>
          </a:xfrm>
          <a:prstGeom prst="snip2DiagRect">
            <a:avLst>
              <a:gd name="adj1" fmla="val 6796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2">
                    <a:lumMod val="100000"/>
                    <a:alpha val="1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</a:ln>
        </p:spPr>
        <p:txBody>
          <a:bodyPr lIns="360000" rIns="360000" anchor="ctr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arallelogram 67">
            <a:extLst>
              <a:ext uri="{FF2B5EF4-FFF2-40B4-BE49-F238E27FC236}">
                <a16:creationId xmlns:a16="http://schemas.microsoft.com/office/drawing/2014/main" id="{BE59802F-051F-1D3D-233F-5F1B9556E21E}"/>
              </a:ext>
            </a:extLst>
          </p:cNvPr>
          <p:cNvSpPr/>
          <p:nvPr userDrawn="1"/>
        </p:nvSpPr>
        <p:spPr>
          <a:xfrm>
            <a:off x="6724390" y="1926876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73C1190-8A05-B6B1-9949-675A79A9CE59}"/>
              </a:ext>
            </a:extLst>
          </p:cNvPr>
          <p:cNvGrpSpPr/>
          <p:nvPr userDrawn="1"/>
        </p:nvGrpSpPr>
        <p:grpSpPr>
          <a:xfrm>
            <a:off x="10561478" y="3284219"/>
            <a:ext cx="920602" cy="74305"/>
            <a:chOff x="696000" y="1460737"/>
            <a:chExt cx="920602" cy="112014"/>
          </a:xfrm>
        </p:grpSpPr>
        <p:sp>
          <p:nvSpPr>
            <p:cNvPr id="70" name="Parallelogram 69">
              <a:extLst>
                <a:ext uri="{FF2B5EF4-FFF2-40B4-BE49-F238E27FC236}">
                  <a16:creationId xmlns:a16="http://schemas.microsoft.com/office/drawing/2014/main" id="{CB5FD786-6DDE-63D5-2AAE-91AFFF211B5A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95026B7C-2B7A-1EA5-868D-75D288BE6F57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Parallelogram 71">
              <a:extLst>
                <a:ext uri="{FF2B5EF4-FFF2-40B4-BE49-F238E27FC236}">
                  <a16:creationId xmlns:a16="http://schemas.microsoft.com/office/drawing/2014/main" id="{697C3B1E-A60F-CD72-CCB3-6AB47AB86629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10C16C27-6AF2-52C7-318A-634369D69103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id="{7AC61264-90A3-8854-8F48-7B4175004DC8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EF81B55F-7E5E-0F0A-F071-B0221A42BCA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Parallelogram 75">
              <a:extLst>
                <a:ext uri="{FF2B5EF4-FFF2-40B4-BE49-F238E27FC236}">
                  <a16:creationId xmlns:a16="http://schemas.microsoft.com/office/drawing/2014/main" id="{EC62F885-2803-8BB4-CF11-FE3EA9B0BACF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Parallelogram 76">
              <a:extLst>
                <a:ext uri="{FF2B5EF4-FFF2-40B4-BE49-F238E27FC236}">
                  <a16:creationId xmlns:a16="http://schemas.microsoft.com/office/drawing/2014/main" id="{A0428056-33BF-60EE-49CD-E3437C792116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Parallelogram 77">
              <a:extLst>
                <a:ext uri="{FF2B5EF4-FFF2-40B4-BE49-F238E27FC236}">
                  <a16:creationId xmlns:a16="http://schemas.microsoft.com/office/drawing/2014/main" id="{E04E4A3C-CF84-BA33-F794-7E85044D1EBA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Parallelogram 78">
              <a:extLst>
                <a:ext uri="{FF2B5EF4-FFF2-40B4-BE49-F238E27FC236}">
                  <a16:creationId xmlns:a16="http://schemas.microsoft.com/office/drawing/2014/main" id="{9D518E5D-6A4F-7C83-D2B0-B24149922C01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Parallelogram 79">
              <a:extLst>
                <a:ext uri="{FF2B5EF4-FFF2-40B4-BE49-F238E27FC236}">
                  <a16:creationId xmlns:a16="http://schemas.microsoft.com/office/drawing/2014/main" id="{44CBFB45-888B-9CE6-3666-1AA0EA024FAE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8639E0E5-7A56-0E5E-63F6-9C4A1BDAE14A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Parallelogram 81">
              <a:extLst>
                <a:ext uri="{FF2B5EF4-FFF2-40B4-BE49-F238E27FC236}">
                  <a16:creationId xmlns:a16="http://schemas.microsoft.com/office/drawing/2014/main" id="{0B8D335A-95D8-96F9-9BEA-BC3103C6254B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Parallelogram 82">
              <a:extLst>
                <a:ext uri="{FF2B5EF4-FFF2-40B4-BE49-F238E27FC236}">
                  <a16:creationId xmlns:a16="http://schemas.microsoft.com/office/drawing/2014/main" id="{1AE99D33-083B-EE23-B589-3FF9D2C09505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Parallelogram 83">
              <a:extLst>
                <a:ext uri="{FF2B5EF4-FFF2-40B4-BE49-F238E27FC236}">
                  <a16:creationId xmlns:a16="http://schemas.microsoft.com/office/drawing/2014/main" id="{F6183C56-9551-683A-09EB-18262FD5240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Parallelogram 84">
              <a:extLst>
                <a:ext uri="{FF2B5EF4-FFF2-40B4-BE49-F238E27FC236}">
                  <a16:creationId xmlns:a16="http://schemas.microsoft.com/office/drawing/2014/main" id="{48CE29AF-5DE7-0CD4-85E4-ECD3406109B1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Parallelogram 85">
              <a:extLst>
                <a:ext uri="{FF2B5EF4-FFF2-40B4-BE49-F238E27FC236}">
                  <a16:creationId xmlns:a16="http://schemas.microsoft.com/office/drawing/2014/main" id="{8C95D847-0DA5-AD49-C523-1C189FD62BD3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4047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20293324-1149-B295-29CD-5907E6131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6093F8-34F7-38E5-4FE8-7182306FF4D5}"/>
              </a:ext>
            </a:extLst>
          </p:cNvPr>
          <p:cNvSpPr/>
          <p:nvPr userDrawn="1"/>
        </p:nvSpPr>
        <p:spPr>
          <a:xfrm>
            <a:off x="0" y="1080000"/>
            <a:ext cx="12192000" cy="1136646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fr-FR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6320798C-442A-9671-B8D1-B19B2E542D69}"/>
              </a:ext>
            </a:extLst>
          </p:cNvPr>
          <p:cNvSpPr/>
          <p:nvPr userDrawn="1"/>
        </p:nvSpPr>
        <p:spPr>
          <a:xfrm rot="5400000">
            <a:off x="189114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FA2136E8-561A-47BC-4F70-0F56E8F8C98A}"/>
              </a:ext>
            </a:extLst>
          </p:cNvPr>
          <p:cNvSpPr/>
          <p:nvPr userDrawn="1"/>
        </p:nvSpPr>
        <p:spPr>
          <a:xfrm rot="5400000">
            <a:off x="206202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A1FB9808-950B-3283-351F-08C5AA30DC3C}"/>
              </a:ext>
            </a:extLst>
          </p:cNvPr>
          <p:cNvSpPr/>
          <p:nvPr userDrawn="1"/>
        </p:nvSpPr>
        <p:spPr>
          <a:xfrm rot="5400000">
            <a:off x="223290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5FDD04E7-E86B-0F81-7ECA-71FE12A45F9A}"/>
              </a:ext>
            </a:extLst>
          </p:cNvPr>
          <p:cNvSpPr/>
          <p:nvPr userDrawn="1"/>
        </p:nvSpPr>
        <p:spPr>
          <a:xfrm rot="5400000">
            <a:off x="240378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611465FC-5C00-BCD0-D878-A4C90FD50D7B}"/>
              </a:ext>
            </a:extLst>
          </p:cNvPr>
          <p:cNvSpPr/>
          <p:nvPr userDrawn="1"/>
        </p:nvSpPr>
        <p:spPr>
          <a:xfrm rot="5400000">
            <a:off x="257466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92894FB5-7A85-99CF-E31C-B55C73A9FF91}"/>
              </a:ext>
            </a:extLst>
          </p:cNvPr>
          <p:cNvSpPr/>
          <p:nvPr userDrawn="1"/>
        </p:nvSpPr>
        <p:spPr>
          <a:xfrm rot="5400000">
            <a:off x="274555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4D92A6C7-4680-0FAC-5AAF-481783A73BE9}"/>
              </a:ext>
            </a:extLst>
          </p:cNvPr>
          <p:cNvSpPr/>
          <p:nvPr userDrawn="1"/>
        </p:nvSpPr>
        <p:spPr>
          <a:xfrm rot="5400000">
            <a:off x="291643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18F601B5-B754-531D-4354-355EE9F58E7C}"/>
              </a:ext>
            </a:extLst>
          </p:cNvPr>
          <p:cNvSpPr/>
          <p:nvPr userDrawn="1"/>
        </p:nvSpPr>
        <p:spPr>
          <a:xfrm rot="5400000">
            <a:off x="308731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D5E62019-30E4-806F-EBB9-BB0A5D6157A0}"/>
              </a:ext>
            </a:extLst>
          </p:cNvPr>
          <p:cNvSpPr/>
          <p:nvPr userDrawn="1"/>
        </p:nvSpPr>
        <p:spPr>
          <a:xfrm rot="5400000">
            <a:off x="325819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E812F0C9-2A9F-EF27-16A2-F7FE4C5C6005}"/>
              </a:ext>
            </a:extLst>
          </p:cNvPr>
          <p:cNvSpPr/>
          <p:nvPr userDrawn="1"/>
        </p:nvSpPr>
        <p:spPr>
          <a:xfrm rot="5400000">
            <a:off x="342907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E04F9AD7-4CD2-29D5-53B9-0186273CA71A}"/>
              </a:ext>
            </a:extLst>
          </p:cNvPr>
          <p:cNvSpPr/>
          <p:nvPr userDrawn="1"/>
        </p:nvSpPr>
        <p:spPr>
          <a:xfrm rot="5400000">
            <a:off x="359996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6B49FDF7-B18C-DCF1-AAB3-AD4D155D2A7B}"/>
              </a:ext>
            </a:extLst>
          </p:cNvPr>
          <p:cNvSpPr/>
          <p:nvPr userDrawn="1"/>
        </p:nvSpPr>
        <p:spPr>
          <a:xfrm rot="5400000">
            <a:off x="377084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07B7675E-60E0-4A06-53DB-2D48F606EBC3}"/>
              </a:ext>
            </a:extLst>
          </p:cNvPr>
          <p:cNvSpPr/>
          <p:nvPr userDrawn="1"/>
        </p:nvSpPr>
        <p:spPr>
          <a:xfrm rot="5400000">
            <a:off x="394172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F051E1A9-D1F4-3185-F040-B84CF255F3A6}"/>
              </a:ext>
            </a:extLst>
          </p:cNvPr>
          <p:cNvSpPr/>
          <p:nvPr userDrawn="1"/>
        </p:nvSpPr>
        <p:spPr>
          <a:xfrm rot="5400000">
            <a:off x="411260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5971C85C-1C71-C8C6-E0DB-1B3CC5B7246F}"/>
              </a:ext>
            </a:extLst>
          </p:cNvPr>
          <p:cNvSpPr/>
          <p:nvPr userDrawn="1"/>
        </p:nvSpPr>
        <p:spPr>
          <a:xfrm rot="5400000">
            <a:off x="428348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4823F188-CDCC-0365-4BEE-A73053C8307F}"/>
              </a:ext>
            </a:extLst>
          </p:cNvPr>
          <p:cNvSpPr/>
          <p:nvPr userDrawn="1"/>
        </p:nvSpPr>
        <p:spPr>
          <a:xfrm rot="5400000">
            <a:off x="445437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55166791-77B8-1A11-DC15-D310E2F7C3EF}"/>
              </a:ext>
            </a:extLst>
          </p:cNvPr>
          <p:cNvSpPr/>
          <p:nvPr userDrawn="1"/>
        </p:nvSpPr>
        <p:spPr>
          <a:xfrm rot="5400000">
            <a:off x="462525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82B8E275-00E1-7361-001F-A6A85D580926}"/>
              </a:ext>
            </a:extLst>
          </p:cNvPr>
          <p:cNvSpPr/>
          <p:nvPr userDrawn="1"/>
        </p:nvSpPr>
        <p:spPr>
          <a:xfrm rot="5400000">
            <a:off x="479613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E8D13E0B-BAC8-BDB4-0A2B-6402612DC932}"/>
              </a:ext>
            </a:extLst>
          </p:cNvPr>
          <p:cNvSpPr/>
          <p:nvPr userDrawn="1"/>
        </p:nvSpPr>
        <p:spPr>
          <a:xfrm rot="5400000">
            <a:off x="496701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6A79F2AB-27DA-BA99-9EEA-3BC1F80EC6BD}"/>
              </a:ext>
            </a:extLst>
          </p:cNvPr>
          <p:cNvSpPr/>
          <p:nvPr userDrawn="1"/>
        </p:nvSpPr>
        <p:spPr>
          <a:xfrm rot="5400000">
            <a:off x="513789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Isosceles Triangle 90">
            <a:extLst>
              <a:ext uri="{FF2B5EF4-FFF2-40B4-BE49-F238E27FC236}">
                <a16:creationId xmlns:a16="http://schemas.microsoft.com/office/drawing/2014/main" id="{98BEFD47-5B0C-7210-903B-CE3267071C66}"/>
              </a:ext>
            </a:extLst>
          </p:cNvPr>
          <p:cNvSpPr/>
          <p:nvPr userDrawn="1"/>
        </p:nvSpPr>
        <p:spPr>
          <a:xfrm rot="5400000">
            <a:off x="530878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EE663EB1-8DA6-9BE2-FEAD-220CF1CB655B}"/>
              </a:ext>
            </a:extLst>
          </p:cNvPr>
          <p:cNvSpPr/>
          <p:nvPr userDrawn="1"/>
        </p:nvSpPr>
        <p:spPr>
          <a:xfrm rot="5400000">
            <a:off x="547966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Isosceles Triangle 92">
            <a:extLst>
              <a:ext uri="{FF2B5EF4-FFF2-40B4-BE49-F238E27FC236}">
                <a16:creationId xmlns:a16="http://schemas.microsoft.com/office/drawing/2014/main" id="{0850A408-1960-94CE-0ABC-230990E4BE22}"/>
              </a:ext>
            </a:extLst>
          </p:cNvPr>
          <p:cNvSpPr/>
          <p:nvPr userDrawn="1"/>
        </p:nvSpPr>
        <p:spPr>
          <a:xfrm rot="5400000">
            <a:off x="565054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DC5C0570-92F5-3D2E-3685-821B919573FB}"/>
              </a:ext>
            </a:extLst>
          </p:cNvPr>
          <p:cNvSpPr/>
          <p:nvPr userDrawn="1"/>
        </p:nvSpPr>
        <p:spPr>
          <a:xfrm rot="5400000">
            <a:off x="582142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id="{526F4BE7-5857-2A3C-5D9A-FE8C4752FC4A}"/>
              </a:ext>
            </a:extLst>
          </p:cNvPr>
          <p:cNvSpPr/>
          <p:nvPr userDrawn="1"/>
        </p:nvSpPr>
        <p:spPr>
          <a:xfrm rot="5400000">
            <a:off x="599230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id="{74B57C46-158E-E584-A5AE-C7954BCDAEDA}"/>
              </a:ext>
            </a:extLst>
          </p:cNvPr>
          <p:cNvSpPr/>
          <p:nvPr userDrawn="1"/>
        </p:nvSpPr>
        <p:spPr>
          <a:xfrm rot="5400000">
            <a:off x="616319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Isosceles Triangle 96">
            <a:extLst>
              <a:ext uri="{FF2B5EF4-FFF2-40B4-BE49-F238E27FC236}">
                <a16:creationId xmlns:a16="http://schemas.microsoft.com/office/drawing/2014/main" id="{B7DBBC93-0E1C-AE87-FBB5-E4F68D0E68E4}"/>
              </a:ext>
            </a:extLst>
          </p:cNvPr>
          <p:cNvSpPr/>
          <p:nvPr userDrawn="1"/>
        </p:nvSpPr>
        <p:spPr>
          <a:xfrm rot="5400000">
            <a:off x="633407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Isosceles Triangle 97">
            <a:extLst>
              <a:ext uri="{FF2B5EF4-FFF2-40B4-BE49-F238E27FC236}">
                <a16:creationId xmlns:a16="http://schemas.microsoft.com/office/drawing/2014/main" id="{7F7D8D6E-A40A-64AB-8B08-60B300F1D285}"/>
              </a:ext>
            </a:extLst>
          </p:cNvPr>
          <p:cNvSpPr/>
          <p:nvPr userDrawn="1"/>
        </p:nvSpPr>
        <p:spPr>
          <a:xfrm rot="5400000">
            <a:off x="650495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Isosceles Triangle 98">
            <a:extLst>
              <a:ext uri="{FF2B5EF4-FFF2-40B4-BE49-F238E27FC236}">
                <a16:creationId xmlns:a16="http://schemas.microsoft.com/office/drawing/2014/main" id="{21EA8488-D372-6813-4CE9-531AEADC20E2}"/>
              </a:ext>
            </a:extLst>
          </p:cNvPr>
          <p:cNvSpPr/>
          <p:nvPr userDrawn="1"/>
        </p:nvSpPr>
        <p:spPr>
          <a:xfrm rot="5400000">
            <a:off x="667583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Isosceles Triangle 99">
            <a:extLst>
              <a:ext uri="{FF2B5EF4-FFF2-40B4-BE49-F238E27FC236}">
                <a16:creationId xmlns:a16="http://schemas.microsoft.com/office/drawing/2014/main" id="{8A8A8111-6172-512D-2344-6E31AB62BAC6}"/>
              </a:ext>
            </a:extLst>
          </p:cNvPr>
          <p:cNvSpPr/>
          <p:nvPr userDrawn="1"/>
        </p:nvSpPr>
        <p:spPr>
          <a:xfrm rot="5400000">
            <a:off x="684671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69A050F6-4F9D-284B-9533-5614A5D0FD7B}"/>
              </a:ext>
            </a:extLst>
          </p:cNvPr>
          <p:cNvSpPr/>
          <p:nvPr userDrawn="1"/>
        </p:nvSpPr>
        <p:spPr>
          <a:xfrm rot="5400000">
            <a:off x="701760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Isosceles Triangle 101">
            <a:extLst>
              <a:ext uri="{FF2B5EF4-FFF2-40B4-BE49-F238E27FC236}">
                <a16:creationId xmlns:a16="http://schemas.microsoft.com/office/drawing/2014/main" id="{3FA6EED0-473B-85F9-F2C3-D697F483BC70}"/>
              </a:ext>
            </a:extLst>
          </p:cNvPr>
          <p:cNvSpPr/>
          <p:nvPr userDrawn="1"/>
        </p:nvSpPr>
        <p:spPr>
          <a:xfrm rot="5400000">
            <a:off x="718848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177589BE-FD52-D264-327F-69EA6987FEE2}"/>
              </a:ext>
            </a:extLst>
          </p:cNvPr>
          <p:cNvSpPr/>
          <p:nvPr userDrawn="1"/>
        </p:nvSpPr>
        <p:spPr>
          <a:xfrm rot="5400000">
            <a:off x="735936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Isosceles Triangle 103">
            <a:extLst>
              <a:ext uri="{FF2B5EF4-FFF2-40B4-BE49-F238E27FC236}">
                <a16:creationId xmlns:a16="http://schemas.microsoft.com/office/drawing/2014/main" id="{0FA0A7FA-9DFF-CED9-11A1-BBD1BFAB0F7F}"/>
              </a:ext>
            </a:extLst>
          </p:cNvPr>
          <p:cNvSpPr/>
          <p:nvPr userDrawn="1"/>
        </p:nvSpPr>
        <p:spPr>
          <a:xfrm rot="5400000">
            <a:off x="753024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BDE79C66-8E91-0C62-9C65-EE65290AA86F}"/>
              </a:ext>
            </a:extLst>
          </p:cNvPr>
          <p:cNvSpPr/>
          <p:nvPr userDrawn="1"/>
        </p:nvSpPr>
        <p:spPr>
          <a:xfrm rot="5400000">
            <a:off x="770112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Isosceles Triangle 105">
            <a:extLst>
              <a:ext uri="{FF2B5EF4-FFF2-40B4-BE49-F238E27FC236}">
                <a16:creationId xmlns:a16="http://schemas.microsoft.com/office/drawing/2014/main" id="{33C72077-B720-6ECB-E10B-BB58FF29B20B}"/>
              </a:ext>
            </a:extLst>
          </p:cNvPr>
          <p:cNvSpPr/>
          <p:nvPr userDrawn="1"/>
        </p:nvSpPr>
        <p:spPr>
          <a:xfrm rot="5400000">
            <a:off x="787201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Isosceles Triangle 106">
            <a:extLst>
              <a:ext uri="{FF2B5EF4-FFF2-40B4-BE49-F238E27FC236}">
                <a16:creationId xmlns:a16="http://schemas.microsoft.com/office/drawing/2014/main" id="{CA9F6840-0FFB-D3D3-35CD-3A6098BE86DB}"/>
              </a:ext>
            </a:extLst>
          </p:cNvPr>
          <p:cNvSpPr/>
          <p:nvPr userDrawn="1"/>
        </p:nvSpPr>
        <p:spPr>
          <a:xfrm rot="5400000">
            <a:off x="804289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id="{4E4C3D5F-2E08-6861-BEAB-453E1A52E96D}"/>
              </a:ext>
            </a:extLst>
          </p:cNvPr>
          <p:cNvSpPr/>
          <p:nvPr userDrawn="1"/>
        </p:nvSpPr>
        <p:spPr>
          <a:xfrm rot="5400000">
            <a:off x="821377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Isosceles Triangle 108">
            <a:extLst>
              <a:ext uri="{FF2B5EF4-FFF2-40B4-BE49-F238E27FC236}">
                <a16:creationId xmlns:a16="http://schemas.microsoft.com/office/drawing/2014/main" id="{DF39AB93-D702-8E6F-E7DC-17E24CFB90A6}"/>
              </a:ext>
            </a:extLst>
          </p:cNvPr>
          <p:cNvSpPr/>
          <p:nvPr userDrawn="1"/>
        </p:nvSpPr>
        <p:spPr>
          <a:xfrm rot="5400000">
            <a:off x="838465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Isosceles Triangle 109">
            <a:extLst>
              <a:ext uri="{FF2B5EF4-FFF2-40B4-BE49-F238E27FC236}">
                <a16:creationId xmlns:a16="http://schemas.microsoft.com/office/drawing/2014/main" id="{1ECB95F5-92F9-EFDB-9D38-649D720A0583}"/>
              </a:ext>
            </a:extLst>
          </p:cNvPr>
          <p:cNvSpPr/>
          <p:nvPr userDrawn="1"/>
        </p:nvSpPr>
        <p:spPr>
          <a:xfrm rot="5400000">
            <a:off x="855553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Isosceles Triangle 110">
            <a:extLst>
              <a:ext uri="{FF2B5EF4-FFF2-40B4-BE49-F238E27FC236}">
                <a16:creationId xmlns:a16="http://schemas.microsoft.com/office/drawing/2014/main" id="{C93450E3-D0FF-802F-6254-55DB806B35E6}"/>
              </a:ext>
            </a:extLst>
          </p:cNvPr>
          <p:cNvSpPr/>
          <p:nvPr userDrawn="1"/>
        </p:nvSpPr>
        <p:spPr>
          <a:xfrm rot="5400000">
            <a:off x="872642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Isosceles Triangle 111">
            <a:extLst>
              <a:ext uri="{FF2B5EF4-FFF2-40B4-BE49-F238E27FC236}">
                <a16:creationId xmlns:a16="http://schemas.microsoft.com/office/drawing/2014/main" id="{83F98A64-0AD6-C5CC-9CEF-E9C6B97F8A68}"/>
              </a:ext>
            </a:extLst>
          </p:cNvPr>
          <p:cNvSpPr/>
          <p:nvPr userDrawn="1"/>
        </p:nvSpPr>
        <p:spPr>
          <a:xfrm rot="5400000">
            <a:off x="889730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Isosceles Triangle 112">
            <a:extLst>
              <a:ext uri="{FF2B5EF4-FFF2-40B4-BE49-F238E27FC236}">
                <a16:creationId xmlns:a16="http://schemas.microsoft.com/office/drawing/2014/main" id="{7706F25D-276D-8DF1-2A44-E5CC6F0E2412}"/>
              </a:ext>
            </a:extLst>
          </p:cNvPr>
          <p:cNvSpPr/>
          <p:nvPr userDrawn="1"/>
        </p:nvSpPr>
        <p:spPr>
          <a:xfrm rot="5400000">
            <a:off x="906818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Isosceles Triangle 113">
            <a:extLst>
              <a:ext uri="{FF2B5EF4-FFF2-40B4-BE49-F238E27FC236}">
                <a16:creationId xmlns:a16="http://schemas.microsoft.com/office/drawing/2014/main" id="{7D77FC7A-3CF9-3892-1812-843AE2F948EA}"/>
              </a:ext>
            </a:extLst>
          </p:cNvPr>
          <p:cNvSpPr/>
          <p:nvPr userDrawn="1"/>
        </p:nvSpPr>
        <p:spPr>
          <a:xfrm rot="5400000">
            <a:off x="923906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Isosceles Triangle 114">
            <a:extLst>
              <a:ext uri="{FF2B5EF4-FFF2-40B4-BE49-F238E27FC236}">
                <a16:creationId xmlns:a16="http://schemas.microsoft.com/office/drawing/2014/main" id="{2462C617-6BA5-4C69-167B-DA36A56E830F}"/>
              </a:ext>
            </a:extLst>
          </p:cNvPr>
          <p:cNvSpPr/>
          <p:nvPr userDrawn="1"/>
        </p:nvSpPr>
        <p:spPr>
          <a:xfrm rot="5400000">
            <a:off x="940994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Isosceles Triangle 115">
            <a:extLst>
              <a:ext uri="{FF2B5EF4-FFF2-40B4-BE49-F238E27FC236}">
                <a16:creationId xmlns:a16="http://schemas.microsoft.com/office/drawing/2014/main" id="{F9993117-23DD-43A1-36CB-971E63AF77F9}"/>
              </a:ext>
            </a:extLst>
          </p:cNvPr>
          <p:cNvSpPr/>
          <p:nvPr userDrawn="1"/>
        </p:nvSpPr>
        <p:spPr>
          <a:xfrm rot="5400000">
            <a:off x="958083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Isosceles Triangle 116">
            <a:extLst>
              <a:ext uri="{FF2B5EF4-FFF2-40B4-BE49-F238E27FC236}">
                <a16:creationId xmlns:a16="http://schemas.microsoft.com/office/drawing/2014/main" id="{88CB82E1-4BBF-0B50-BA44-234007C7B33A}"/>
              </a:ext>
            </a:extLst>
          </p:cNvPr>
          <p:cNvSpPr/>
          <p:nvPr userDrawn="1"/>
        </p:nvSpPr>
        <p:spPr>
          <a:xfrm rot="5400000">
            <a:off x="975171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Isosceles Triangle 117">
            <a:extLst>
              <a:ext uri="{FF2B5EF4-FFF2-40B4-BE49-F238E27FC236}">
                <a16:creationId xmlns:a16="http://schemas.microsoft.com/office/drawing/2014/main" id="{126F7C35-5CCD-1E52-E519-1650FE437201}"/>
              </a:ext>
            </a:extLst>
          </p:cNvPr>
          <p:cNvSpPr/>
          <p:nvPr userDrawn="1"/>
        </p:nvSpPr>
        <p:spPr>
          <a:xfrm rot="5400000">
            <a:off x="992259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Isosceles Triangle 118">
            <a:extLst>
              <a:ext uri="{FF2B5EF4-FFF2-40B4-BE49-F238E27FC236}">
                <a16:creationId xmlns:a16="http://schemas.microsoft.com/office/drawing/2014/main" id="{BAC1D82C-9B73-3F6A-ECB1-74E34BA25B05}"/>
              </a:ext>
            </a:extLst>
          </p:cNvPr>
          <p:cNvSpPr/>
          <p:nvPr userDrawn="1"/>
        </p:nvSpPr>
        <p:spPr>
          <a:xfrm rot="5400000">
            <a:off x="1009347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Isosceles Triangle 119">
            <a:extLst>
              <a:ext uri="{FF2B5EF4-FFF2-40B4-BE49-F238E27FC236}">
                <a16:creationId xmlns:a16="http://schemas.microsoft.com/office/drawing/2014/main" id="{16447E0A-2AE9-E0E4-3340-85D3A880C275}"/>
              </a:ext>
            </a:extLst>
          </p:cNvPr>
          <p:cNvSpPr/>
          <p:nvPr userDrawn="1"/>
        </p:nvSpPr>
        <p:spPr>
          <a:xfrm rot="5400000">
            <a:off x="1026435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Isosceles Triangle 120">
            <a:extLst>
              <a:ext uri="{FF2B5EF4-FFF2-40B4-BE49-F238E27FC236}">
                <a16:creationId xmlns:a16="http://schemas.microsoft.com/office/drawing/2014/main" id="{EE4965D5-1DCA-2F13-8780-8A85EFD716F9}"/>
              </a:ext>
            </a:extLst>
          </p:cNvPr>
          <p:cNvSpPr/>
          <p:nvPr userDrawn="1"/>
        </p:nvSpPr>
        <p:spPr>
          <a:xfrm rot="5400000">
            <a:off x="1043524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Isosceles Triangle 121">
            <a:extLst>
              <a:ext uri="{FF2B5EF4-FFF2-40B4-BE49-F238E27FC236}">
                <a16:creationId xmlns:a16="http://schemas.microsoft.com/office/drawing/2014/main" id="{3AA3D955-C04B-9C27-DA8E-79B2BAC90637}"/>
              </a:ext>
            </a:extLst>
          </p:cNvPr>
          <p:cNvSpPr/>
          <p:nvPr userDrawn="1"/>
        </p:nvSpPr>
        <p:spPr>
          <a:xfrm rot="5400000">
            <a:off x="1060612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Isosceles Triangle 122">
            <a:extLst>
              <a:ext uri="{FF2B5EF4-FFF2-40B4-BE49-F238E27FC236}">
                <a16:creationId xmlns:a16="http://schemas.microsoft.com/office/drawing/2014/main" id="{513EBB46-4339-7CCD-E087-1A8D4420D5FD}"/>
              </a:ext>
            </a:extLst>
          </p:cNvPr>
          <p:cNvSpPr/>
          <p:nvPr userDrawn="1"/>
        </p:nvSpPr>
        <p:spPr>
          <a:xfrm rot="5400000">
            <a:off x="1077700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Isosceles Triangle 123">
            <a:extLst>
              <a:ext uri="{FF2B5EF4-FFF2-40B4-BE49-F238E27FC236}">
                <a16:creationId xmlns:a16="http://schemas.microsoft.com/office/drawing/2014/main" id="{B3E4D42F-E7B0-FCCF-DEDF-4DA32D3B6170}"/>
              </a:ext>
            </a:extLst>
          </p:cNvPr>
          <p:cNvSpPr/>
          <p:nvPr userDrawn="1"/>
        </p:nvSpPr>
        <p:spPr>
          <a:xfrm rot="5400000">
            <a:off x="1094788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Isosceles Triangle 124">
            <a:extLst>
              <a:ext uri="{FF2B5EF4-FFF2-40B4-BE49-F238E27FC236}">
                <a16:creationId xmlns:a16="http://schemas.microsoft.com/office/drawing/2014/main" id="{21139986-CBEC-D697-747D-F9E481397E15}"/>
              </a:ext>
            </a:extLst>
          </p:cNvPr>
          <p:cNvSpPr/>
          <p:nvPr userDrawn="1"/>
        </p:nvSpPr>
        <p:spPr>
          <a:xfrm rot="5400000">
            <a:off x="-33032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Isosceles Triangle 125">
            <a:extLst>
              <a:ext uri="{FF2B5EF4-FFF2-40B4-BE49-F238E27FC236}">
                <a16:creationId xmlns:a16="http://schemas.microsoft.com/office/drawing/2014/main" id="{DD9BDF56-B82A-7B0F-246B-6255532E0F0C}"/>
              </a:ext>
            </a:extLst>
          </p:cNvPr>
          <p:cNvSpPr/>
          <p:nvPr userDrawn="1"/>
        </p:nvSpPr>
        <p:spPr>
          <a:xfrm rot="5400000">
            <a:off x="-15944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Isosceles Triangle 126">
            <a:extLst>
              <a:ext uri="{FF2B5EF4-FFF2-40B4-BE49-F238E27FC236}">
                <a16:creationId xmlns:a16="http://schemas.microsoft.com/office/drawing/2014/main" id="{BAAEC4B2-D320-7ACD-3229-990D44B24F74}"/>
              </a:ext>
            </a:extLst>
          </p:cNvPr>
          <p:cNvSpPr/>
          <p:nvPr userDrawn="1"/>
        </p:nvSpPr>
        <p:spPr>
          <a:xfrm rot="5400000">
            <a:off x="1143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Isosceles Triangle 127">
            <a:extLst>
              <a:ext uri="{FF2B5EF4-FFF2-40B4-BE49-F238E27FC236}">
                <a16:creationId xmlns:a16="http://schemas.microsoft.com/office/drawing/2014/main" id="{E4C9E4BF-40C7-C81F-C4E8-80ED2FADF7AD}"/>
              </a:ext>
            </a:extLst>
          </p:cNvPr>
          <p:cNvSpPr/>
          <p:nvPr userDrawn="1"/>
        </p:nvSpPr>
        <p:spPr>
          <a:xfrm rot="5400000">
            <a:off x="18232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Isosceles Triangle 128">
            <a:extLst>
              <a:ext uri="{FF2B5EF4-FFF2-40B4-BE49-F238E27FC236}">
                <a16:creationId xmlns:a16="http://schemas.microsoft.com/office/drawing/2014/main" id="{202D25CE-1EDF-7E24-9611-5C6131F313B6}"/>
              </a:ext>
            </a:extLst>
          </p:cNvPr>
          <p:cNvSpPr/>
          <p:nvPr userDrawn="1"/>
        </p:nvSpPr>
        <p:spPr>
          <a:xfrm rot="5400000">
            <a:off x="35320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Isosceles Triangle 129">
            <a:extLst>
              <a:ext uri="{FF2B5EF4-FFF2-40B4-BE49-F238E27FC236}">
                <a16:creationId xmlns:a16="http://schemas.microsoft.com/office/drawing/2014/main" id="{20C6AFAA-8067-D1AB-5EED-292B8773D48F}"/>
              </a:ext>
            </a:extLst>
          </p:cNvPr>
          <p:cNvSpPr/>
          <p:nvPr userDrawn="1"/>
        </p:nvSpPr>
        <p:spPr>
          <a:xfrm rot="5400000">
            <a:off x="52408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Isosceles Triangle 130">
            <a:extLst>
              <a:ext uri="{FF2B5EF4-FFF2-40B4-BE49-F238E27FC236}">
                <a16:creationId xmlns:a16="http://schemas.microsoft.com/office/drawing/2014/main" id="{79614579-6747-39E9-7AFE-89D88221C665}"/>
              </a:ext>
            </a:extLst>
          </p:cNvPr>
          <p:cNvSpPr/>
          <p:nvPr userDrawn="1"/>
        </p:nvSpPr>
        <p:spPr>
          <a:xfrm rot="5400000">
            <a:off x="69496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Isosceles Triangle 131">
            <a:extLst>
              <a:ext uri="{FF2B5EF4-FFF2-40B4-BE49-F238E27FC236}">
                <a16:creationId xmlns:a16="http://schemas.microsoft.com/office/drawing/2014/main" id="{FA84BAB8-D163-B2C1-F745-2FBC2B156C4C}"/>
              </a:ext>
            </a:extLst>
          </p:cNvPr>
          <p:cNvSpPr/>
          <p:nvPr userDrawn="1"/>
        </p:nvSpPr>
        <p:spPr>
          <a:xfrm rot="5400000">
            <a:off x="86584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Isosceles Triangle 132">
            <a:extLst>
              <a:ext uri="{FF2B5EF4-FFF2-40B4-BE49-F238E27FC236}">
                <a16:creationId xmlns:a16="http://schemas.microsoft.com/office/drawing/2014/main" id="{2438EF3C-4802-D245-E69A-D4A2E6DC7275}"/>
              </a:ext>
            </a:extLst>
          </p:cNvPr>
          <p:cNvSpPr/>
          <p:nvPr userDrawn="1"/>
        </p:nvSpPr>
        <p:spPr>
          <a:xfrm rot="5400000">
            <a:off x="103673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Isosceles Triangle 133">
            <a:extLst>
              <a:ext uri="{FF2B5EF4-FFF2-40B4-BE49-F238E27FC236}">
                <a16:creationId xmlns:a16="http://schemas.microsoft.com/office/drawing/2014/main" id="{A15C8A29-BEA6-ED14-39DA-077A56AEC69B}"/>
              </a:ext>
            </a:extLst>
          </p:cNvPr>
          <p:cNvSpPr/>
          <p:nvPr userDrawn="1"/>
        </p:nvSpPr>
        <p:spPr>
          <a:xfrm rot="5400000">
            <a:off x="120761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3554D469-E886-B748-AA29-8B2CC8DF36A1}"/>
              </a:ext>
            </a:extLst>
          </p:cNvPr>
          <p:cNvSpPr/>
          <p:nvPr userDrawn="1"/>
        </p:nvSpPr>
        <p:spPr>
          <a:xfrm rot="5400000">
            <a:off x="137849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Isosceles Triangle 135">
            <a:extLst>
              <a:ext uri="{FF2B5EF4-FFF2-40B4-BE49-F238E27FC236}">
                <a16:creationId xmlns:a16="http://schemas.microsoft.com/office/drawing/2014/main" id="{183D109E-5C51-4CE1-C592-BA3051F6C1D5}"/>
              </a:ext>
            </a:extLst>
          </p:cNvPr>
          <p:cNvSpPr/>
          <p:nvPr userDrawn="1"/>
        </p:nvSpPr>
        <p:spPr>
          <a:xfrm rot="5400000">
            <a:off x="1549377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Isosceles Triangle 136">
            <a:extLst>
              <a:ext uri="{FF2B5EF4-FFF2-40B4-BE49-F238E27FC236}">
                <a16:creationId xmlns:a16="http://schemas.microsoft.com/office/drawing/2014/main" id="{A41506DF-86C4-28BF-4434-4EAA34A53BCF}"/>
              </a:ext>
            </a:extLst>
          </p:cNvPr>
          <p:cNvSpPr/>
          <p:nvPr userDrawn="1"/>
        </p:nvSpPr>
        <p:spPr>
          <a:xfrm rot="5400000">
            <a:off x="172025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Isosceles Triangle 137">
            <a:extLst>
              <a:ext uri="{FF2B5EF4-FFF2-40B4-BE49-F238E27FC236}">
                <a16:creationId xmlns:a16="http://schemas.microsoft.com/office/drawing/2014/main" id="{FE534D82-0420-4C80-B77B-E0FB3BC61AC3}"/>
              </a:ext>
            </a:extLst>
          </p:cNvPr>
          <p:cNvSpPr/>
          <p:nvPr userDrawn="1"/>
        </p:nvSpPr>
        <p:spPr>
          <a:xfrm rot="5400000">
            <a:off x="11289651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Isosceles Triangle 138">
            <a:extLst>
              <a:ext uri="{FF2B5EF4-FFF2-40B4-BE49-F238E27FC236}">
                <a16:creationId xmlns:a16="http://schemas.microsoft.com/office/drawing/2014/main" id="{6B3FE7A2-EE86-1A16-E3B2-0AB655C7D809}"/>
              </a:ext>
            </a:extLst>
          </p:cNvPr>
          <p:cNvSpPr/>
          <p:nvPr userDrawn="1"/>
        </p:nvSpPr>
        <p:spPr>
          <a:xfrm rot="5400000">
            <a:off x="11118769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Isosceles Triangle 139">
            <a:extLst>
              <a:ext uri="{FF2B5EF4-FFF2-40B4-BE49-F238E27FC236}">
                <a16:creationId xmlns:a16="http://schemas.microsoft.com/office/drawing/2014/main" id="{45EAB22F-5827-47B6-FC4A-2560A92C6188}"/>
              </a:ext>
            </a:extLst>
          </p:cNvPr>
          <p:cNvSpPr/>
          <p:nvPr userDrawn="1"/>
        </p:nvSpPr>
        <p:spPr>
          <a:xfrm rot="5400000">
            <a:off x="11460533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F1AB1DEE-81C3-0389-D896-81568478BAD8}"/>
              </a:ext>
            </a:extLst>
          </p:cNvPr>
          <p:cNvSpPr/>
          <p:nvPr userDrawn="1"/>
        </p:nvSpPr>
        <p:spPr>
          <a:xfrm rot="5400000">
            <a:off x="1163141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Isosceles Triangle 143">
            <a:extLst>
              <a:ext uri="{FF2B5EF4-FFF2-40B4-BE49-F238E27FC236}">
                <a16:creationId xmlns:a16="http://schemas.microsoft.com/office/drawing/2014/main" id="{E6034F6D-B618-417B-035E-F3886F5B5C59}"/>
              </a:ext>
            </a:extLst>
          </p:cNvPr>
          <p:cNvSpPr/>
          <p:nvPr userDrawn="1"/>
        </p:nvSpPr>
        <p:spPr>
          <a:xfrm rot="5400000">
            <a:off x="11802325" y="1685684"/>
            <a:ext cx="720000" cy="180000"/>
          </a:xfrm>
          <a:prstGeom prst="triangl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CC1A66-4901-F6A1-C96E-968DE02B91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675" y="5019879"/>
            <a:ext cx="12192000" cy="10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3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3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1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8800" y="756000"/>
            <a:ext cx="5245200" cy="738664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Up to two lines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C4B28-B831-4A30-8ED4-06948102CA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8800" y="1829976"/>
            <a:ext cx="5245200" cy="37746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48237A6D-51C3-E355-8308-D596CBF1D5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7998" y="756000"/>
            <a:ext cx="5245200" cy="4848670"/>
          </a:xfrm>
          <a:custGeom>
            <a:avLst/>
            <a:gdLst>
              <a:gd name="connsiteX0" fmla="*/ 4428704 w 5245200"/>
              <a:gd name="connsiteY0" fmla="*/ 4648972 h 4848670"/>
              <a:gd name="connsiteX1" fmla="*/ 4375398 w 5245200"/>
              <a:gd name="connsiteY1" fmla="*/ 4702972 h 4848670"/>
              <a:gd name="connsiteX2" fmla="*/ 4989488 w 5245200"/>
              <a:gd name="connsiteY2" fmla="*/ 4702972 h 4848670"/>
              <a:gd name="connsiteX3" fmla="*/ 5042794 w 5245200"/>
              <a:gd name="connsiteY3" fmla="*/ 4648972 h 4848670"/>
              <a:gd name="connsiteX4" fmla="*/ 259681 w 5245200"/>
              <a:gd name="connsiteY4" fmla="*/ 147616 h 4848670"/>
              <a:gd name="connsiteX5" fmla="*/ 206375 w 5245200"/>
              <a:gd name="connsiteY5" fmla="*/ 201616 h 4848670"/>
              <a:gd name="connsiteX6" fmla="*/ 820465 w 5245200"/>
              <a:gd name="connsiteY6" fmla="*/ 201616 h 4848670"/>
              <a:gd name="connsiteX7" fmla="*/ 873771 w 5245200"/>
              <a:gd name="connsiteY7" fmla="*/ 147616 h 4848670"/>
              <a:gd name="connsiteX8" fmla="*/ 203208 w 5245200"/>
              <a:gd name="connsiteY8" fmla="*/ 0 h 4848670"/>
              <a:gd name="connsiteX9" fmla="*/ 5245200 w 5245200"/>
              <a:gd name="connsiteY9" fmla="*/ 0 h 4848670"/>
              <a:gd name="connsiteX10" fmla="*/ 5245200 w 5245200"/>
              <a:gd name="connsiteY10" fmla="*/ 4645462 h 4848670"/>
              <a:gd name="connsiteX11" fmla="*/ 5041992 w 5245200"/>
              <a:gd name="connsiteY11" fmla="*/ 4848670 h 4848670"/>
              <a:gd name="connsiteX12" fmla="*/ 0 w 5245200"/>
              <a:gd name="connsiteY12" fmla="*/ 4848670 h 4848670"/>
              <a:gd name="connsiteX13" fmla="*/ 0 w 5245200"/>
              <a:gd name="connsiteY13" fmla="*/ 203208 h 484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45200" h="4848670">
                <a:moveTo>
                  <a:pt x="4428704" y="4648972"/>
                </a:moveTo>
                <a:lnTo>
                  <a:pt x="4375398" y="4702972"/>
                </a:lnTo>
                <a:lnTo>
                  <a:pt x="4989488" y="4702972"/>
                </a:lnTo>
                <a:lnTo>
                  <a:pt x="5042794" y="4648972"/>
                </a:lnTo>
                <a:close/>
                <a:moveTo>
                  <a:pt x="259681" y="147616"/>
                </a:moveTo>
                <a:lnTo>
                  <a:pt x="206375" y="201616"/>
                </a:lnTo>
                <a:lnTo>
                  <a:pt x="820465" y="201616"/>
                </a:lnTo>
                <a:lnTo>
                  <a:pt x="873771" y="147616"/>
                </a:lnTo>
                <a:close/>
                <a:moveTo>
                  <a:pt x="203208" y="0"/>
                </a:moveTo>
                <a:lnTo>
                  <a:pt x="5245200" y="0"/>
                </a:lnTo>
                <a:lnTo>
                  <a:pt x="5245200" y="4645462"/>
                </a:lnTo>
                <a:lnTo>
                  <a:pt x="5041992" y="4848670"/>
                </a:lnTo>
                <a:lnTo>
                  <a:pt x="0" y="4848670"/>
                </a:lnTo>
                <a:lnTo>
                  <a:pt x="0" y="203208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46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E91B1F2-EDBD-F0E5-18E0-4293E776FB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49701" y="0"/>
            <a:ext cx="8242300" cy="6102000"/>
          </a:xfrm>
          <a:custGeom>
            <a:avLst/>
            <a:gdLst>
              <a:gd name="connsiteX0" fmla="*/ 3254380 w 8242300"/>
              <a:gd name="connsiteY0" fmla="*/ 0 h 6102000"/>
              <a:gd name="connsiteX1" fmla="*/ 8242300 w 8242300"/>
              <a:gd name="connsiteY1" fmla="*/ 0 h 6102000"/>
              <a:gd name="connsiteX2" fmla="*/ 8242300 w 8242300"/>
              <a:gd name="connsiteY2" fmla="*/ 6076018 h 6102000"/>
              <a:gd name="connsiteX3" fmla="*/ 8228443 w 8242300"/>
              <a:gd name="connsiteY3" fmla="*/ 6102000 h 6102000"/>
              <a:gd name="connsiteX4" fmla="*/ 0 w 8242300"/>
              <a:gd name="connsiteY4" fmla="*/ 6102000 h 610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300" h="6102000">
                <a:moveTo>
                  <a:pt x="3254380" y="0"/>
                </a:moveTo>
                <a:lnTo>
                  <a:pt x="8242300" y="0"/>
                </a:lnTo>
                <a:lnTo>
                  <a:pt x="8242300" y="6076018"/>
                </a:lnTo>
                <a:lnTo>
                  <a:pt x="8228443" y="6102000"/>
                </a:lnTo>
                <a:lnTo>
                  <a:pt x="0" y="6102000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146">
            <a:extLst>
              <a:ext uri="{FF2B5EF4-FFF2-40B4-BE49-F238E27FC236}">
                <a16:creationId xmlns:a16="http://schemas.microsoft.com/office/drawing/2014/main" id="{8EB015E7-2B87-0782-45FD-A322B48CA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2127673"/>
            <a:ext cx="3853951" cy="1846659"/>
          </a:xfr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Chapter title</a:t>
            </a:r>
            <a:br>
              <a:rPr lang="en-GB" noProof="0"/>
            </a:br>
            <a:r>
              <a:rPr lang="en-GB" noProof="0"/>
              <a:t>One to four lines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65D70-1CC5-41D3-B887-8286AC2B1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842683" cy="61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1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000" y="1145370"/>
            <a:ext cx="8640000" cy="307777"/>
          </a:xfrm>
        </p:spPr>
        <p:txBody>
          <a:bodyPr wrap="square" lIns="0" tIns="0" rIns="0" bIns="0" anchor="t">
            <a:spAutoFit/>
          </a:bodyPr>
          <a:lstStyle>
            <a:lvl1pPr algn="ctr">
              <a:lnSpc>
                <a:spcPct val="100000"/>
              </a:lnSpc>
              <a:defRPr sz="2000" b="1" cap="all" spc="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EF26AE-0E8B-41DE-038A-4F9ED9254CB9}"/>
              </a:ext>
            </a:extLst>
          </p:cNvPr>
          <p:cNvGrpSpPr/>
          <p:nvPr userDrawn="1"/>
        </p:nvGrpSpPr>
        <p:grpSpPr>
          <a:xfrm>
            <a:off x="5348943" y="1674098"/>
            <a:ext cx="1494116" cy="112015"/>
            <a:chOff x="10939447" y="523240"/>
            <a:chExt cx="1245096" cy="93345"/>
          </a:xfrm>
          <a:solidFill>
            <a:schemeClr val="tx2">
              <a:alpha val="20000"/>
            </a:schemeClr>
          </a:solidFill>
        </p:grpSpPr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5610C1ED-5852-0EE6-FF0A-96F4CB2CE64A}"/>
                </a:ext>
              </a:extLst>
            </p:cNvPr>
            <p:cNvSpPr/>
            <p:nvPr/>
          </p:nvSpPr>
          <p:spPr>
            <a:xfrm>
              <a:off x="1167806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343AB0C8-5813-3A04-543A-A355379EE61C}"/>
                </a:ext>
              </a:extLst>
            </p:cNvPr>
            <p:cNvSpPr/>
            <p:nvPr/>
          </p:nvSpPr>
          <p:spPr>
            <a:xfrm>
              <a:off x="1172151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E08D21E0-3ECF-9B08-C7A1-D04373449761}"/>
                </a:ext>
              </a:extLst>
            </p:cNvPr>
            <p:cNvSpPr/>
            <p:nvPr/>
          </p:nvSpPr>
          <p:spPr>
            <a:xfrm>
              <a:off x="1176495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9B6977C8-7F75-2A95-BA16-F0DBEB1C637D}"/>
                </a:ext>
              </a:extLst>
            </p:cNvPr>
            <p:cNvSpPr/>
            <p:nvPr/>
          </p:nvSpPr>
          <p:spPr>
            <a:xfrm>
              <a:off x="1180840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9E1621F6-18AB-1F9C-E8A6-615290F012C1}"/>
                </a:ext>
              </a:extLst>
            </p:cNvPr>
            <p:cNvSpPr/>
            <p:nvPr/>
          </p:nvSpPr>
          <p:spPr>
            <a:xfrm>
              <a:off x="1185185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D7F90642-BEFD-C7CC-0AB6-542F734EC6BB}"/>
                </a:ext>
              </a:extLst>
            </p:cNvPr>
            <p:cNvSpPr/>
            <p:nvPr/>
          </p:nvSpPr>
          <p:spPr>
            <a:xfrm>
              <a:off x="1189530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C0FAD3C7-8B5D-D594-47C6-8C4075EEDA84}"/>
                </a:ext>
              </a:extLst>
            </p:cNvPr>
            <p:cNvSpPr/>
            <p:nvPr/>
          </p:nvSpPr>
          <p:spPr>
            <a:xfrm>
              <a:off x="1193875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EBCFCA6E-4C9C-8F1B-7470-1E3A399E1C0B}"/>
                </a:ext>
              </a:extLst>
            </p:cNvPr>
            <p:cNvSpPr/>
            <p:nvPr/>
          </p:nvSpPr>
          <p:spPr>
            <a:xfrm>
              <a:off x="1198219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E455C98B-94C3-7DBA-72EF-5946B8FC5659}"/>
                </a:ext>
              </a:extLst>
            </p:cNvPr>
            <p:cNvSpPr/>
            <p:nvPr/>
          </p:nvSpPr>
          <p:spPr>
            <a:xfrm>
              <a:off x="1202564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F6AECC36-A0CF-C556-EE65-AD7EC9BC4088}"/>
                </a:ext>
              </a:extLst>
            </p:cNvPr>
            <p:cNvSpPr/>
            <p:nvPr/>
          </p:nvSpPr>
          <p:spPr>
            <a:xfrm>
              <a:off x="1206909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0" name="Parallelogram 39">
              <a:extLst>
                <a:ext uri="{FF2B5EF4-FFF2-40B4-BE49-F238E27FC236}">
                  <a16:creationId xmlns:a16="http://schemas.microsoft.com/office/drawing/2014/main" id="{193D1796-0A04-4EBA-1454-F2C704880D8A}"/>
                </a:ext>
              </a:extLst>
            </p:cNvPr>
            <p:cNvSpPr/>
            <p:nvPr/>
          </p:nvSpPr>
          <p:spPr>
            <a:xfrm>
              <a:off x="1211254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444A5F82-1CC1-2723-36BD-5E6A8DD02DB5}"/>
                </a:ext>
              </a:extLst>
            </p:cNvPr>
            <p:cNvSpPr/>
            <p:nvPr/>
          </p:nvSpPr>
          <p:spPr>
            <a:xfrm rot="10800000">
              <a:off x="1137392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2" name="Parallelogram 41">
              <a:extLst>
                <a:ext uri="{FF2B5EF4-FFF2-40B4-BE49-F238E27FC236}">
                  <a16:creationId xmlns:a16="http://schemas.microsoft.com/office/drawing/2014/main" id="{35EC8A17-161A-52F3-F4A9-DBBB86DC6C17}"/>
                </a:ext>
              </a:extLst>
            </p:cNvPr>
            <p:cNvSpPr/>
            <p:nvPr/>
          </p:nvSpPr>
          <p:spPr>
            <a:xfrm rot="10800000">
              <a:off x="1133047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3" name="Parallelogram 42">
              <a:extLst>
                <a:ext uri="{FF2B5EF4-FFF2-40B4-BE49-F238E27FC236}">
                  <a16:creationId xmlns:a16="http://schemas.microsoft.com/office/drawing/2014/main" id="{2D794AC1-E3B5-5BC5-50D1-03D1CB2EA924}"/>
                </a:ext>
              </a:extLst>
            </p:cNvPr>
            <p:cNvSpPr/>
            <p:nvPr/>
          </p:nvSpPr>
          <p:spPr>
            <a:xfrm rot="10800000">
              <a:off x="1128703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FB7F060C-DB78-A9F5-E90C-C2F144895061}"/>
                </a:ext>
              </a:extLst>
            </p:cNvPr>
            <p:cNvSpPr/>
            <p:nvPr/>
          </p:nvSpPr>
          <p:spPr>
            <a:xfrm rot="10800000">
              <a:off x="1124358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EE4882FB-4370-85AD-7574-1A4373173CA0}"/>
                </a:ext>
              </a:extLst>
            </p:cNvPr>
            <p:cNvSpPr/>
            <p:nvPr/>
          </p:nvSpPr>
          <p:spPr>
            <a:xfrm rot="10800000">
              <a:off x="1120013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3C23D4FE-47CE-BC47-7291-20E7D63B222D}"/>
                </a:ext>
              </a:extLst>
            </p:cNvPr>
            <p:cNvSpPr/>
            <p:nvPr/>
          </p:nvSpPr>
          <p:spPr>
            <a:xfrm rot="10800000">
              <a:off x="1115668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0C8F840B-5FA1-787F-A5ED-AF39E9BC9521}"/>
                </a:ext>
              </a:extLst>
            </p:cNvPr>
            <p:cNvSpPr/>
            <p:nvPr/>
          </p:nvSpPr>
          <p:spPr>
            <a:xfrm rot="10800000">
              <a:off x="1111323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672792F1-9E05-B63F-2DEA-A5DE0295C132}"/>
                </a:ext>
              </a:extLst>
            </p:cNvPr>
            <p:cNvSpPr/>
            <p:nvPr/>
          </p:nvSpPr>
          <p:spPr>
            <a:xfrm rot="10800000">
              <a:off x="1106979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757632A1-2A6B-1A61-CED7-6AC55E3AE4FE}"/>
                </a:ext>
              </a:extLst>
            </p:cNvPr>
            <p:cNvSpPr/>
            <p:nvPr/>
          </p:nvSpPr>
          <p:spPr>
            <a:xfrm rot="10800000">
              <a:off x="1102634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4CD700AC-2950-4BD9-AEA9-F649F9BFAE92}"/>
                </a:ext>
              </a:extLst>
            </p:cNvPr>
            <p:cNvSpPr/>
            <p:nvPr/>
          </p:nvSpPr>
          <p:spPr>
            <a:xfrm rot="10800000">
              <a:off x="1098289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BBA817A4-A3E4-94CB-83C3-D6F767DA3FEE}"/>
                </a:ext>
              </a:extLst>
            </p:cNvPr>
            <p:cNvSpPr/>
            <p:nvPr/>
          </p:nvSpPr>
          <p:spPr>
            <a:xfrm rot="10800000">
              <a:off x="1093944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225BDD9E-FD33-866E-6890-16110B571DB3}"/>
                </a:ext>
              </a:extLst>
            </p:cNvPr>
            <p:cNvSpPr/>
            <p:nvPr/>
          </p:nvSpPr>
          <p:spPr>
            <a:xfrm>
              <a:off x="1141737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F2C15A61-EF71-9795-61EF-8C1617508400}"/>
                </a:ext>
              </a:extLst>
            </p:cNvPr>
            <p:cNvSpPr/>
            <p:nvPr/>
          </p:nvSpPr>
          <p:spPr>
            <a:xfrm>
              <a:off x="1146082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7E632C2E-006D-D2F7-A5C6-ACAAB3CF37B9}"/>
                </a:ext>
              </a:extLst>
            </p:cNvPr>
            <p:cNvSpPr/>
            <p:nvPr/>
          </p:nvSpPr>
          <p:spPr>
            <a:xfrm>
              <a:off x="1150427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E1020044-98D4-DCF6-BADA-41E402526BB2}"/>
                </a:ext>
              </a:extLst>
            </p:cNvPr>
            <p:cNvSpPr/>
            <p:nvPr/>
          </p:nvSpPr>
          <p:spPr>
            <a:xfrm>
              <a:off x="1154771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930D4332-77DE-1477-2E43-28E85958F0DC}"/>
                </a:ext>
              </a:extLst>
            </p:cNvPr>
            <p:cNvSpPr/>
            <p:nvPr/>
          </p:nvSpPr>
          <p:spPr>
            <a:xfrm>
              <a:off x="1163461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BDAAD660-5966-CDA2-8611-352F8D64C694}"/>
                </a:ext>
              </a:extLst>
            </p:cNvPr>
            <p:cNvSpPr/>
            <p:nvPr/>
          </p:nvSpPr>
          <p:spPr>
            <a:xfrm>
              <a:off x="1159116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D7629-7829-1ACA-7FA5-F08FD2F78C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6000" y="2007062"/>
            <a:ext cx="8640000" cy="2125191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59991" indent="0">
              <a:buNone/>
              <a:defRPr/>
            </a:lvl3pPr>
            <a:lvl4pPr marL="575986" indent="0">
              <a:buNone/>
              <a:defRPr/>
            </a:lvl4pPr>
            <a:lvl5pPr marL="82797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AC3082-5820-F339-AA95-CC102FC67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77851"/>
            <a:ext cx="12192000" cy="104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6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4D4E34D-C781-5CAC-ECB4-7C789CB39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62353"/>
            <a:ext cx="12192000" cy="872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1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1"/>
            <a:ext cx="920603" cy="112015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C4B28-B831-4A30-8ED4-06948102CA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000" y="1064645"/>
            <a:ext cx="11016000" cy="4540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32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+ 1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8800" y="756000"/>
            <a:ext cx="5245200" cy="738664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Up to two lines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1"/>
            <a:ext cx="920603" cy="112015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C4B28-B831-4A30-8ED4-06948102CA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8800" y="1829977"/>
            <a:ext cx="5245200" cy="3774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48237A6D-51C3-E355-8308-D596CBF1D5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7999" y="756001"/>
            <a:ext cx="5245200" cy="4848671"/>
          </a:xfrm>
          <a:custGeom>
            <a:avLst/>
            <a:gdLst>
              <a:gd name="connsiteX0" fmla="*/ 4428704 w 5245200"/>
              <a:gd name="connsiteY0" fmla="*/ 4648972 h 4848670"/>
              <a:gd name="connsiteX1" fmla="*/ 4375398 w 5245200"/>
              <a:gd name="connsiteY1" fmla="*/ 4702972 h 4848670"/>
              <a:gd name="connsiteX2" fmla="*/ 4989488 w 5245200"/>
              <a:gd name="connsiteY2" fmla="*/ 4702972 h 4848670"/>
              <a:gd name="connsiteX3" fmla="*/ 5042794 w 5245200"/>
              <a:gd name="connsiteY3" fmla="*/ 4648972 h 4848670"/>
              <a:gd name="connsiteX4" fmla="*/ 259681 w 5245200"/>
              <a:gd name="connsiteY4" fmla="*/ 147616 h 4848670"/>
              <a:gd name="connsiteX5" fmla="*/ 206375 w 5245200"/>
              <a:gd name="connsiteY5" fmla="*/ 201616 h 4848670"/>
              <a:gd name="connsiteX6" fmla="*/ 820465 w 5245200"/>
              <a:gd name="connsiteY6" fmla="*/ 201616 h 4848670"/>
              <a:gd name="connsiteX7" fmla="*/ 873771 w 5245200"/>
              <a:gd name="connsiteY7" fmla="*/ 147616 h 4848670"/>
              <a:gd name="connsiteX8" fmla="*/ 203208 w 5245200"/>
              <a:gd name="connsiteY8" fmla="*/ 0 h 4848670"/>
              <a:gd name="connsiteX9" fmla="*/ 5245200 w 5245200"/>
              <a:gd name="connsiteY9" fmla="*/ 0 h 4848670"/>
              <a:gd name="connsiteX10" fmla="*/ 5245200 w 5245200"/>
              <a:gd name="connsiteY10" fmla="*/ 4645462 h 4848670"/>
              <a:gd name="connsiteX11" fmla="*/ 5041992 w 5245200"/>
              <a:gd name="connsiteY11" fmla="*/ 4848670 h 4848670"/>
              <a:gd name="connsiteX12" fmla="*/ 0 w 5245200"/>
              <a:gd name="connsiteY12" fmla="*/ 4848670 h 4848670"/>
              <a:gd name="connsiteX13" fmla="*/ 0 w 5245200"/>
              <a:gd name="connsiteY13" fmla="*/ 203208 h 484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45200" h="4848670">
                <a:moveTo>
                  <a:pt x="4428704" y="4648972"/>
                </a:moveTo>
                <a:lnTo>
                  <a:pt x="4375398" y="4702972"/>
                </a:lnTo>
                <a:lnTo>
                  <a:pt x="4989488" y="4702972"/>
                </a:lnTo>
                <a:lnTo>
                  <a:pt x="5042794" y="4648972"/>
                </a:lnTo>
                <a:close/>
                <a:moveTo>
                  <a:pt x="259681" y="147616"/>
                </a:moveTo>
                <a:lnTo>
                  <a:pt x="206375" y="201616"/>
                </a:lnTo>
                <a:lnTo>
                  <a:pt x="820465" y="201616"/>
                </a:lnTo>
                <a:lnTo>
                  <a:pt x="873771" y="147616"/>
                </a:lnTo>
                <a:close/>
                <a:moveTo>
                  <a:pt x="203208" y="0"/>
                </a:moveTo>
                <a:lnTo>
                  <a:pt x="5245200" y="0"/>
                </a:lnTo>
                <a:lnTo>
                  <a:pt x="5245200" y="4645462"/>
                </a:lnTo>
                <a:lnTo>
                  <a:pt x="5041992" y="4848670"/>
                </a:lnTo>
                <a:lnTo>
                  <a:pt x="0" y="4848670"/>
                </a:lnTo>
                <a:lnTo>
                  <a:pt x="0" y="203208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00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C8F1ED06-ABC9-15DE-3DFC-435FFD683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62353"/>
            <a:ext cx="12192000" cy="87206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1"/>
            <a:ext cx="920603" cy="112015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20293324-1149-B295-29CD-5907E6131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1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64252BFC-0528-6EFD-CF4B-B68A893B92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8800" y="1064646"/>
            <a:ext cx="5245200" cy="4540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459AC29-496E-A828-081B-C03AC6C093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8000" y="1064646"/>
            <a:ext cx="5245200" cy="4540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45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DFFA7BA-8B92-63C7-0617-55EAC8E11BC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99602" y="3041650"/>
            <a:ext cx="4420461" cy="3049271"/>
          </a:xfrm>
          <a:custGeom>
            <a:avLst/>
            <a:gdLst>
              <a:gd name="connsiteX0" fmla="*/ 1632332 w 4420461"/>
              <a:gd name="connsiteY0" fmla="*/ 0 h 3041650"/>
              <a:gd name="connsiteX1" fmla="*/ 4420461 w 4420461"/>
              <a:gd name="connsiteY1" fmla="*/ 0 h 3041650"/>
              <a:gd name="connsiteX2" fmla="*/ 2788129 w 4420461"/>
              <a:gd name="connsiteY2" fmla="*/ 3041650 h 3041650"/>
              <a:gd name="connsiteX3" fmla="*/ 0 w 4420461"/>
              <a:gd name="connsiteY3" fmla="*/ 3041650 h 30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61" h="3041650">
                <a:moveTo>
                  <a:pt x="1632332" y="0"/>
                </a:moveTo>
                <a:lnTo>
                  <a:pt x="4420461" y="0"/>
                </a:lnTo>
                <a:lnTo>
                  <a:pt x="2788129" y="3041650"/>
                </a:lnTo>
                <a:lnTo>
                  <a:pt x="0" y="30416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3483BC5-601B-9EF8-DA44-7609BAAE9D3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53672" y="3041650"/>
            <a:ext cx="4420461" cy="3049271"/>
          </a:xfrm>
          <a:custGeom>
            <a:avLst/>
            <a:gdLst>
              <a:gd name="connsiteX0" fmla="*/ 1632332 w 4420461"/>
              <a:gd name="connsiteY0" fmla="*/ 0 h 3041650"/>
              <a:gd name="connsiteX1" fmla="*/ 4420461 w 4420461"/>
              <a:gd name="connsiteY1" fmla="*/ 0 h 3041650"/>
              <a:gd name="connsiteX2" fmla="*/ 2788129 w 4420461"/>
              <a:gd name="connsiteY2" fmla="*/ 3041650 h 3041650"/>
              <a:gd name="connsiteX3" fmla="*/ 0 w 4420461"/>
              <a:gd name="connsiteY3" fmla="*/ 3041650 h 30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61" h="3041650">
                <a:moveTo>
                  <a:pt x="1632332" y="0"/>
                </a:moveTo>
                <a:lnTo>
                  <a:pt x="4420461" y="0"/>
                </a:lnTo>
                <a:lnTo>
                  <a:pt x="2788129" y="3041650"/>
                </a:lnTo>
                <a:lnTo>
                  <a:pt x="0" y="30416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67C4BDF-6CB9-C058-FD2E-216AF7FA4E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90651" y="0"/>
            <a:ext cx="4420461" cy="3041651"/>
          </a:xfrm>
          <a:custGeom>
            <a:avLst/>
            <a:gdLst>
              <a:gd name="connsiteX0" fmla="*/ 1632332 w 4420461"/>
              <a:gd name="connsiteY0" fmla="*/ 0 h 3041650"/>
              <a:gd name="connsiteX1" fmla="*/ 4420461 w 4420461"/>
              <a:gd name="connsiteY1" fmla="*/ 0 h 3041650"/>
              <a:gd name="connsiteX2" fmla="*/ 2788129 w 4420461"/>
              <a:gd name="connsiteY2" fmla="*/ 3041650 h 3041650"/>
              <a:gd name="connsiteX3" fmla="*/ 0 w 4420461"/>
              <a:gd name="connsiteY3" fmla="*/ 3041650 h 30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61" h="3041650">
                <a:moveTo>
                  <a:pt x="1632332" y="0"/>
                </a:moveTo>
                <a:lnTo>
                  <a:pt x="4420461" y="0"/>
                </a:lnTo>
                <a:lnTo>
                  <a:pt x="2788129" y="3041650"/>
                </a:lnTo>
                <a:lnTo>
                  <a:pt x="0" y="30416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73C3076-1B04-8B01-02C5-C7E8395728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3343" y="0"/>
            <a:ext cx="4420461" cy="3041651"/>
          </a:xfrm>
          <a:custGeom>
            <a:avLst/>
            <a:gdLst>
              <a:gd name="connsiteX0" fmla="*/ 1632332 w 4420461"/>
              <a:gd name="connsiteY0" fmla="*/ 0 h 3041650"/>
              <a:gd name="connsiteX1" fmla="*/ 4420461 w 4420461"/>
              <a:gd name="connsiteY1" fmla="*/ 0 h 3041650"/>
              <a:gd name="connsiteX2" fmla="*/ 2788129 w 4420461"/>
              <a:gd name="connsiteY2" fmla="*/ 3041650 h 3041650"/>
              <a:gd name="connsiteX3" fmla="*/ 0 w 4420461"/>
              <a:gd name="connsiteY3" fmla="*/ 3041650 h 30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61" h="3041650">
                <a:moveTo>
                  <a:pt x="1632332" y="0"/>
                </a:moveTo>
                <a:lnTo>
                  <a:pt x="4420461" y="0"/>
                </a:lnTo>
                <a:lnTo>
                  <a:pt x="2788129" y="3041650"/>
                </a:lnTo>
                <a:lnTo>
                  <a:pt x="0" y="30416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1"/>
            <a:ext cx="920603" cy="112015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20293324-1149-B295-29CD-5907E6131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1"/>
            <a:ext cx="5508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459AC29-496E-A828-081B-C03AC6C093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8002" y="1064646"/>
            <a:ext cx="3707775" cy="4540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FF7AA0C-1628-04B2-6EA6-95C12083CDBE}"/>
              </a:ext>
            </a:extLst>
          </p:cNvPr>
          <p:cNvSpPr/>
          <p:nvPr userDrawn="1"/>
        </p:nvSpPr>
        <p:spPr>
          <a:xfrm>
            <a:off x="10507981" y="2035232"/>
            <a:ext cx="2186940" cy="4066767"/>
          </a:xfrm>
          <a:prstGeom prst="triangle">
            <a:avLst>
              <a:gd name="adj" fmla="val 10000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70835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+ 3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2B14D8D-4D87-52F8-13C3-24DF77E36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32232"/>
            <a:ext cx="12192000" cy="7884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4F21C-6A76-4EC9-B1CB-AE2844EC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7386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Up to two lines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A16A03-4146-5F53-C0DA-9137DF974F0F}"/>
              </a:ext>
            </a:extLst>
          </p:cNvPr>
          <p:cNvSpPr/>
          <p:nvPr userDrawn="1"/>
        </p:nvSpPr>
        <p:spPr>
          <a:xfrm>
            <a:off x="0" y="1720667"/>
            <a:ext cx="12192000" cy="163786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C84C6E-F9BE-ECD5-4869-B01FD6AB479A}"/>
              </a:ext>
            </a:extLst>
          </p:cNvPr>
          <p:cNvGrpSpPr/>
          <p:nvPr userDrawn="1"/>
        </p:nvGrpSpPr>
        <p:grpSpPr>
          <a:xfrm>
            <a:off x="588000" y="1"/>
            <a:ext cx="920603" cy="112015"/>
            <a:chOff x="696000" y="1460737"/>
            <a:chExt cx="920602" cy="112014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FFDC3944-E18B-AC06-5C2A-7B5D8E56D8BC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79345D9-6E7C-5088-149B-38B1214DC311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BB6834DB-5923-334A-8926-5B66A115A866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8FE4BCDB-0B84-365E-7300-1B9799D413C2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E5827AC4-BA72-B581-7233-5C5F26E893C4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A6334529-E7E5-7866-4A09-6DB117F20F4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2216F52D-19DA-813E-FC7B-8F6CC3280F2E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F47C9705-C842-34B2-C62E-A93BB66EC3F0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4FAAACF3-0BBD-5EE4-3111-D53D465EC3BD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2BC4FF41-985A-D5EB-2EE2-84228D9BC2BD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75797F5-F3DC-EC6B-1705-3E375ED808EE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03787C70-7A9E-CF22-96F4-BAB137721EAF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7F9F0163-3D81-A513-B47A-A11B93CCE7F6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6498ECF2-BE62-D029-7ECA-57ABE78D4C4B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9F9584FB-E328-225B-5B89-BA3F4914D9E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2E8EBD3-4263-1DFC-65B3-BBD0A43F5F0E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2AAB9B44-5483-DF54-44F1-3628A96EB604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75772A7-633B-9D97-EE91-776C95F183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999" y="1578576"/>
            <a:ext cx="3420000" cy="1922040"/>
          </a:xfrm>
          <a:custGeom>
            <a:avLst/>
            <a:gdLst>
              <a:gd name="connsiteX0" fmla="*/ 2646219 w 3420000"/>
              <a:gd name="connsiteY0" fmla="*/ 1779950 h 1922040"/>
              <a:gd name="connsiteX1" fmla="*/ 2610682 w 3420000"/>
              <a:gd name="connsiteY1" fmla="*/ 1815950 h 1922040"/>
              <a:gd name="connsiteX2" fmla="*/ 3242541 w 3420000"/>
              <a:gd name="connsiteY2" fmla="*/ 1815950 h 1922040"/>
              <a:gd name="connsiteX3" fmla="*/ 3278078 w 3420000"/>
              <a:gd name="connsiteY3" fmla="*/ 1779950 h 1922040"/>
              <a:gd name="connsiteX4" fmla="*/ 177460 w 3420000"/>
              <a:gd name="connsiteY4" fmla="*/ 106090 h 1922040"/>
              <a:gd name="connsiteX5" fmla="*/ 141923 w 3420000"/>
              <a:gd name="connsiteY5" fmla="*/ 142090 h 1922040"/>
              <a:gd name="connsiteX6" fmla="*/ 773782 w 3420000"/>
              <a:gd name="connsiteY6" fmla="*/ 142090 h 1922040"/>
              <a:gd name="connsiteX7" fmla="*/ 809319 w 3420000"/>
              <a:gd name="connsiteY7" fmla="*/ 106090 h 1922040"/>
              <a:gd name="connsiteX8" fmla="*/ 142635 w 3420000"/>
              <a:gd name="connsiteY8" fmla="*/ 0 h 1922040"/>
              <a:gd name="connsiteX9" fmla="*/ 3420000 w 3420000"/>
              <a:gd name="connsiteY9" fmla="*/ 0 h 1922040"/>
              <a:gd name="connsiteX10" fmla="*/ 3420000 w 3420000"/>
              <a:gd name="connsiteY10" fmla="*/ 1779405 h 1922040"/>
              <a:gd name="connsiteX11" fmla="*/ 3277365 w 3420000"/>
              <a:gd name="connsiteY11" fmla="*/ 1922040 h 1922040"/>
              <a:gd name="connsiteX12" fmla="*/ 0 w 3420000"/>
              <a:gd name="connsiteY12" fmla="*/ 1922040 h 1922040"/>
              <a:gd name="connsiteX13" fmla="*/ 0 w 3420000"/>
              <a:gd name="connsiteY13" fmla="*/ 142635 h 192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20000" h="1922040">
                <a:moveTo>
                  <a:pt x="2646219" y="1779950"/>
                </a:moveTo>
                <a:lnTo>
                  <a:pt x="2610682" y="1815950"/>
                </a:lnTo>
                <a:lnTo>
                  <a:pt x="3242541" y="1815950"/>
                </a:lnTo>
                <a:lnTo>
                  <a:pt x="3278078" y="1779950"/>
                </a:lnTo>
                <a:close/>
                <a:moveTo>
                  <a:pt x="177460" y="106090"/>
                </a:moveTo>
                <a:lnTo>
                  <a:pt x="141923" y="142090"/>
                </a:lnTo>
                <a:lnTo>
                  <a:pt x="773782" y="142090"/>
                </a:lnTo>
                <a:lnTo>
                  <a:pt x="809319" y="106090"/>
                </a:lnTo>
                <a:close/>
                <a:moveTo>
                  <a:pt x="142635" y="0"/>
                </a:moveTo>
                <a:lnTo>
                  <a:pt x="3420000" y="0"/>
                </a:lnTo>
                <a:lnTo>
                  <a:pt x="3420000" y="1779405"/>
                </a:lnTo>
                <a:lnTo>
                  <a:pt x="3277365" y="1922040"/>
                </a:lnTo>
                <a:lnTo>
                  <a:pt x="0" y="1922040"/>
                </a:lnTo>
                <a:lnTo>
                  <a:pt x="0" y="14263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bIns="144000" anchor="b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F9FC028-4708-885E-114A-D802D74715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6000" y="1578576"/>
            <a:ext cx="3420000" cy="1922040"/>
          </a:xfrm>
          <a:custGeom>
            <a:avLst/>
            <a:gdLst>
              <a:gd name="connsiteX0" fmla="*/ 2646219 w 3420000"/>
              <a:gd name="connsiteY0" fmla="*/ 1779950 h 1922040"/>
              <a:gd name="connsiteX1" fmla="*/ 2610682 w 3420000"/>
              <a:gd name="connsiteY1" fmla="*/ 1815950 h 1922040"/>
              <a:gd name="connsiteX2" fmla="*/ 3242541 w 3420000"/>
              <a:gd name="connsiteY2" fmla="*/ 1815950 h 1922040"/>
              <a:gd name="connsiteX3" fmla="*/ 3278078 w 3420000"/>
              <a:gd name="connsiteY3" fmla="*/ 1779950 h 1922040"/>
              <a:gd name="connsiteX4" fmla="*/ 177460 w 3420000"/>
              <a:gd name="connsiteY4" fmla="*/ 106090 h 1922040"/>
              <a:gd name="connsiteX5" fmla="*/ 141923 w 3420000"/>
              <a:gd name="connsiteY5" fmla="*/ 142090 h 1922040"/>
              <a:gd name="connsiteX6" fmla="*/ 773782 w 3420000"/>
              <a:gd name="connsiteY6" fmla="*/ 142090 h 1922040"/>
              <a:gd name="connsiteX7" fmla="*/ 809319 w 3420000"/>
              <a:gd name="connsiteY7" fmla="*/ 106090 h 1922040"/>
              <a:gd name="connsiteX8" fmla="*/ 142635 w 3420000"/>
              <a:gd name="connsiteY8" fmla="*/ 0 h 1922040"/>
              <a:gd name="connsiteX9" fmla="*/ 3420000 w 3420000"/>
              <a:gd name="connsiteY9" fmla="*/ 0 h 1922040"/>
              <a:gd name="connsiteX10" fmla="*/ 3420000 w 3420000"/>
              <a:gd name="connsiteY10" fmla="*/ 1779405 h 1922040"/>
              <a:gd name="connsiteX11" fmla="*/ 3277365 w 3420000"/>
              <a:gd name="connsiteY11" fmla="*/ 1922040 h 1922040"/>
              <a:gd name="connsiteX12" fmla="*/ 0 w 3420000"/>
              <a:gd name="connsiteY12" fmla="*/ 1922040 h 1922040"/>
              <a:gd name="connsiteX13" fmla="*/ 0 w 3420000"/>
              <a:gd name="connsiteY13" fmla="*/ 142635 h 192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20000" h="1922040">
                <a:moveTo>
                  <a:pt x="2646219" y="1779950"/>
                </a:moveTo>
                <a:lnTo>
                  <a:pt x="2610682" y="1815950"/>
                </a:lnTo>
                <a:lnTo>
                  <a:pt x="3242541" y="1815950"/>
                </a:lnTo>
                <a:lnTo>
                  <a:pt x="3278078" y="1779950"/>
                </a:lnTo>
                <a:close/>
                <a:moveTo>
                  <a:pt x="177460" y="106090"/>
                </a:moveTo>
                <a:lnTo>
                  <a:pt x="141923" y="142090"/>
                </a:lnTo>
                <a:lnTo>
                  <a:pt x="773782" y="142090"/>
                </a:lnTo>
                <a:lnTo>
                  <a:pt x="809319" y="106090"/>
                </a:lnTo>
                <a:close/>
                <a:moveTo>
                  <a:pt x="142635" y="0"/>
                </a:moveTo>
                <a:lnTo>
                  <a:pt x="3420000" y="0"/>
                </a:lnTo>
                <a:lnTo>
                  <a:pt x="3420000" y="1779405"/>
                </a:lnTo>
                <a:lnTo>
                  <a:pt x="3277365" y="1922040"/>
                </a:lnTo>
                <a:lnTo>
                  <a:pt x="0" y="1922040"/>
                </a:lnTo>
                <a:lnTo>
                  <a:pt x="0" y="14263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bIns="144000" anchor="b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F6FD0906-F55C-1E3B-DB7A-38B3875B4C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84000" y="1578576"/>
            <a:ext cx="3420000" cy="1922040"/>
          </a:xfrm>
          <a:custGeom>
            <a:avLst/>
            <a:gdLst>
              <a:gd name="connsiteX0" fmla="*/ 2646219 w 3420000"/>
              <a:gd name="connsiteY0" fmla="*/ 1779950 h 1922040"/>
              <a:gd name="connsiteX1" fmla="*/ 2610682 w 3420000"/>
              <a:gd name="connsiteY1" fmla="*/ 1815950 h 1922040"/>
              <a:gd name="connsiteX2" fmla="*/ 3242541 w 3420000"/>
              <a:gd name="connsiteY2" fmla="*/ 1815950 h 1922040"/>
              <a:gd name="connsiteX3" fmla="*/ 3278078 w 3420000"/>
              <a:gd name="connsiteY3" fmla="*/ 1779950 h 1922040"/>
              <a:gd name="connsiteX4" fmla="*/ 177460 w 3420000"/>
              <a:gd name="connsiteY4" fmla="*/ 106090 h 1922040"/>
              <a:gd name="connsiteX5" fmla="*/ 141923 w 3420000"/>
              <a:gd name="connsiteY5" fmla="*/ 142090 h 1922040"/>
              <a:gd name="connsiteX6" fmla="*/ 773782 w 3420000"/>
              <a:gd name="connsiteY6" fmla="*/ 142090 h 1922040"/>
              <a:gd name="connsiteX7" fmla="*/ 809319 w 3420000"/>
              <a:gd name="connsiteY7" fmla="*/ 106090 h 1922040"/>
              <a:gd name="connsiteX8" fmla="*/ 142635 w 3420000"/>
              <a:gd name="connsiteY8" fmla="*/ 0 h 1922040"/>
              <a:gd name="connsiteX9" fmla="*/ 3420000 w 3420000"/>
              <a:gd name="connsiteY9" fmla="*/ 0 h 1922040"/>
              <a:gd name="connsiteX10" fmla="*/ 3420000 w 3420000"/>
              <a:gd name="connsiteY10" fmla="*/ 1779405 h 1922040"/>
              <a:gd name="connsiteX11" fmla="*/ 3277365 w 3420000"/>
              <a:gd name="connsiteY11" fmla="*/ 1922040 h 1922040"/>
              <a:gd name="connsiteX12" fmla="*/ 0 w 3420000"/>
              <a:gd name="connsiteY12" fmla="*/ 1922040 h 1922040"/>
              <a:gd name="connsiteX13" fmla="*/ 0 w 3420000"/>
              <a:gd name="connsiteY13" fmla="*/ 142635 h 192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20000" h="1922040">
                <a:moveTo>
                  <a:pt x="2646219" y="1779950"/>
                </a:moveTo>
                <a:lnTo>
                  <a:pt x="2610682" y="1815950"/>
                </a:lnTo>
                <a:lnTo>
                  <a:pt x="3242541" y="1815950"/>
                </a:lnTo>
                <a:lnTo>
                  <a:pt x="3278078" y="1779950"/>
                </a:lnTo>
                <a:close/>
                <a:moveTo>
                  <a:pt x="177460" y="106090"/>
                </a:moveTo>
                <a:lnTo>
                  <a:pt x="141923" y="142090"/>
                </a:lnTo>
                <a:lnTo>
                  <a:pt x="773782" y="142090"/>
                </a:lnTo>
                <a:lnTo>
                  <a:pt x="809319" y="106090"/>
                </a:lnTo>
                <a:close/>
                <a:moveTo>
                  <a:pt x="142635" y="0"/>
                </a:moveTo>
                <a:lnTo>
                  <a:pt x="3420000" y="0"/>
                </a:lnTo>
                <a:lnTo>
                  <a:pt x="3420000" y="1779405"/>
                </a:lnTo>
                <a:lnTo>
                  <a:pt x="3277365" y="1922040"/>
                </a:lnTo>
                <a:lnTo>
                  <a:pt x="0" y="1922040"/>
                </a:lnTo>
                <a:lnTo>
                  <a:pt x="0" y="14263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bIns="144000" anchor="b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E0E445E-AD6B-A00F-33DA-9D62E60D3C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8002" y="3682515"/>
            <a:ext cx="3419999" cy="1922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5A3C545-AF17-4B49-5ECC-854890DAAB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6002" y="3682515"/>
            <a:ext cx="3419999" cy="1922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EBC7298F-8BC9-1F06-C7EA-DB6BE45A94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84002" y="3682515"/>
            <a:ext cx="3419999" cy="1922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81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pictures +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EFB1E-7F4C-5FAC-9ACB-A9CC85FBE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9689"/>
            <a:ext cx="12192000" cy="55373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0CBF233-7292-62F9-0B19-20FF498A0D5F}"/>
              </a:ext>
            </a:extLst>
          </p:cNvPr>
          <p:cNvSpPr/>
          <p:nvPr userDrawn="1"/>
        </p:nvSpPr>
        <p:spPr>
          <a:xfrm>
            <a:off x="0" y="1720665"/>
            <a:ext cx="12192000" cy="234051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85077-0DD7-CF05-6283-2D63D04A06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7386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Up to two lines</a:t>
            </a:r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CE19D61-03D3-9595-61F3-74B85D3D3C0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87999" y="1578576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E84C83D-1F4D-D8FC-E4CD-FFD1E628E3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88002" y="4529983"/>
            <a:ext cx="2015999" cy="11223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59991" indent="0">
              <a:buNone/>
              <a:defRPr/>
            </a:lvl3pPr>
            <a:lvl4pPr marL="575986" indent="0">
              <a:buNone/>
              <a:defRPr/>
            </a:lvl4pPr>
            <a:lvl5pPr marL="82797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86CB433-3CFC-CC69-42B0-4862FE01451A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3015999" y="1578576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2F4695A-3ABD-3CF2-C0BD-31DAC712E0C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3016002" y="4529983"/>
            <a:ext cx="2015999" cy="11223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59991" indent="0">
              <a:buNone/>
              <a:defRPr/>
            </a:lvl3pPr>
            <a:lvl4pPr marL="575986" indent="0">
              <a:buNone/>
              <a:defRPr/>
            </a:lvl4pPr>
            <a:lvl5pPr marL="82797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F8B67D75-F6EE-25AA-2056-456E3F070B28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5443999" y="1578576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50D413D3-6EC2-E5C9-EFA3-64F8324BC48D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5444002" y="4529983"/>
            <a:ext cx="2015999" cy="11223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59991" indent="0">
              <a:buNone/>
              <a:defRPr/>
            </a:lvl3pPr>
            <a:lvl4pPr marL="575986" indent="0">
              <a:buNone/>
              <a:defRPr/>
            </a:lvl4pPr>
            <a:lvl5pPr marL="82797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EE0C72ED-D692-A687-C13B-34B509A3E1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71999" y="1578577"/>
            <a:ext cx="4320000" cy="4073764"/>
          </a:xfr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</p:spPr>
        <p:txBody>
          <a:bodyPr vert="horz" lIns="540000" tIns="360000" rIns="540000" bIns="360000" rtlCol="0">
            <a:noAutofit/>
          </a:bodyPr>
          <a:lstStyle>
            <a:lvl1pPr marL="215995" indent="-215995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lang="en-US" sz="2400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</a:lstStyle>
          <a:p>
            <a:pPr marL="0" lvl="0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Title</a:t>
            </a:r>
          </a:p>
          <a:p>
            <a:pPr lvl="1">
              <a:spcBef>
                <a:spcPts val="1200"/>
              </a:spcBef>
              <a:buClrTx/>
            </a:pPr>
            <a:r>
              <a:rPr lang="en-US"/>
              <a:t>Second level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5AFE733-1D17-D433-B6A4-2D1DB8DE51AC}"/>
              </a:ext>
            </a:extLst>
          </p:cNvPr>
          <p:cNvGrpSpPr/>
          <p:nvPr userDrawn="1"/>
        </p:nvGrpSpPr>
        <p:grpSpPr>
          <a:xfrm>
            <a:off x="588000" y="1"/>
            <a:ext cx="920603" cy="112015"/>
            <a:chOff x="696000" y="1460737"/>
            <a:chExt cx="920602" cy="112014"/>
          </a:xfrm>
        </p:grpSpPr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1FF5C286-A3F3-8552-53E0-33623573294C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454BEA95-E503-A134-5970-4028900C550F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D036B0A8-6297-AD7E-D57D-5A051148A313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D48E0E8B-65FF-C632-2635-7E5442B19077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FD3EF2BA-6E64-76F6-6E09-EC4ABC8587C2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245F54C5-B052-73D3-6C7D-278D01D434F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0E3D9EAE-51D2-7060-9A73-4D9A8C4A3CB0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347D14FD-214D-601F-D5ED-7230C1D3465E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1FC57748-74FF-5242-7915-3A6447896407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5E393AA9-8A2D-77A9-4038-95A90A22659D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707EF7D0-0551-B497-8CD6-118F8DA38BD5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A1A9272C-2DB3-E3DE-C21E-800B17B2F85E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D8156300-4934-B7AD-A755-96E9059EE4B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A7DB2D5B-C826-89B4-6FCD-5C800E7EF61D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3297FB1E-C558-4CD7-3501-325F77FE4611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EFBD691F-CCD9-A819-04A8-F2A7BBBBC1EE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55383BEA-7D38-3C54-9F1E-9173C2632C08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252376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pictures +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EFB1E-7F4C-5FAC-9ACB-A9CC85FBE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9689"/>
            <a:ext cx="12192000" cy="55373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0CBF233-7292-62F9-0B19-20FF498A0D5F}"/>
              </a:ext>
            </a:extLst>
          </p:cNvPr>
          <p:cNvSpPr/>
          <p:nvPr userDrawn="1"/>
        </p:nvSpPr>
        <p:spPr>
          <a:xfrm>
            <a:off x="0" y="1720665"/>
            <a:ext cx="12192000" cy="234051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85077-0DD7-CF05-6283-2D63D04A06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7386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Up to two lines</a:t>
            </a:r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CE19D61-03D3-9595-61F3-74B85D3D3C0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82951" y="1578576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E84C83D-1F4D-D8FC-E4CD-FFD1E628E3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882954" y="4529983"/>
            <a:ext cx="2015999" cy="11223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59991" indent="0">
              <a:buNone/>
              <a:defRPr/>
            </a:lvl3pPr>
            <a:lvl4pPr marL="575986" indent="0">
              <a:buNone/>
              <a:defRPr/>
            </a:lvl4pPr>
            <a:lvl5pPr marL="82797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86CB433-3CFC-CC69-42B0-4862FE01451A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3310951" y="1578576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2F4695A-3ABD-3CF2-C0BD-31DAC712E0C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3310954" y="4529983"/>
            <a:ext cx="2015999" cy="11223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59991" indent="0">
              <a:buNone/>
              <a:defRPr/>
            </a:lvl3pPr>
            <a:lvl4pPr marL="575986" indent="0">
              <a:buNone/>
              <a:defRPr/>
            </a:lvl4pPr>
            <a:lvl5pPr marL="82797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F8B67D75-F6EE-25AA-2056-456E3F070B28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5738951" y="1578576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50D413D3-6EC2-E5C9-EFA3-64F8324BC48D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5738954" y="4529983"/>
            <a:ext cx="2015999" cy="11223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59991" indent="0">
              <a:buNone/>
              <a:defRPr/>
            </a:lvl3pPr>
            <a:lvl4pPr marL="575986" indent="0">
              <a:buNone/>
              <a:defRPr/>
            </a:lvl4pPr>
            <a:lvl5pPr marL="82797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5AFE733-1D17-D433-B6A4-2D1DB8DE51AC}"/>
              </a:ext>
            </a:extLst>
          </p:cNvPr>
          <p:cNvGrpSpPr/>
          <p:nvPr userDrawn="1"/>
        </p:nvGrpSpPr>
        <p:grpSpPr>
          <a:xfrm>
            <a:off x="588000" y="1"/>
            <a:ext cx="920603" cy="112015"/>
            <a:chOff x="696000" y="1460737"/>
            <a:chExt cx="920602" cy="112014"/>
          </a:xfrm>
        </p:grpSpPr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1FF5C286-A3F3-8552-53E0-33623573294C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454BEA95-E503-A134-5970-4028900C550F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D036B0A8-6297-AD7E-D57D-5A051148A313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D48E0E8B-65FF-C632-2635-7E5442B19077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FD3EF2BA-6E64-76F6-6E09-EC4ABC8587C2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245F54C5-B052-73D3-6C7D-278D01D434F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0E3D9EAE-51D2-7060-9A73-4D9A8C4A3CB0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347D14FD-214D-601F-D5ED-7230C1D3465E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1FC57748-74FF-5242-7915-3A6447896407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5E393AA9-8A2D-77A9-4038-95A90A22659D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707EF7D0-0551-B497-8CD6-118F8DA38BD5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A1A9272C-2DB3-E3DE-C21E-800B17B2F85E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D8156300-4934-B7AD-A755-96E9059EE4B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A7DB2D5B-C826-89B4-6FCD-5C800E7EF61D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3297FB1E-C558-4CD7-3501-325F77FE4611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EFBD691F-CCD9-A819-04A8-F2A7BBBBC1EE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55383BEA-7D38-3C54-9F1E-9173C2632C08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31" name="Picture Placeholder 32">
            <a:extLst>
              <a:ext uri="{FF2B5EF4-FFF2-40B4-BE49-F238E27FC236}">
                <a16:creationId xmlns:a16="http://schemas.microsoft.com/office/drawing/2014/main" id="{F8B67D75-F6EE-25AA-2056-456E3F070B2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74000" y="1578576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50D413D3-6EC2-E5C9-EFA3-64F8324BC48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74003" y="4529983"/>
            <a:ext cx="2015999" cy="11223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59991" indent="0">
              <a:buNone/>
              <a:defRPr/>
            </a:lvl3pPr>
            <a:lvl4pPr marL="575986" indent="0">
              <a:buNone/>
              <a:defRPr/>
            </a:lvl4pPr>
            <a:lvl5pPr marL="82797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79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textboxe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2853A-BC49-C201-9E3E-46E98164EC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04760"/>
            <a:ext cx="12192000" cy="1049843"/>
          </a:xfrm>
          <a:prstGeom prst="rect">
            <a:avLst/>
          </a:prstGeom>
        </p:spPr>
      </p:pic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30D17CB2-2739-C617-AD45-E3912CAD98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358526"/>
            <a:ext cx="12192000" cy="2743473"/>
          </a:xfrm>
          <a:prstGeom prst="rect">
            <a:avLst/>
          </a:prstGeom>
          <a:solidFill>
            <a:srgbClr val="ECECEF"/>
          </a:solidFill>
        </p:spPr>
        <p:txBody>
          <a:bodyPr wrap="square" tIns="0" bIns="216000" anchor="b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79775-88BC-3818-5D95-5B11998783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7386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Up to two lines</a:t>
            </a:r>
            <a:endParaRPr lang="en-GB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D3CD707-9A0B-2CF5-C079-BEF0CB78D227}"/>
              </a:ext>
            </a:extLst>
          </p:cNvPr>
          <p:cNvGrpSpPr/>
          <p:nvPr userDrawn="1"/>
        </p:nvGrpSpPr>
        <p:grpSpPr>
          <a:xfrm>
            <a:off x="588000" y="1"/>
            <a:ext cx="920603" cy="112015"/>
            <a:chOff x="696000" y="1460737"/>
            <a:chExt cx="920602" cy="112014"/>
          </a:xfrm>
        </p:grpSpPr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35AD8C6E-20B1-A809-827C-0052C977D962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9C392785-BA90-8D03-76C6-C306A60C5655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6D69FAF0-B979-C60E-2402-6619E928DE5F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E2FA8DB5-C570-5601-055A-CE5923EE1B76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75D8C751-9F82-559A-00FF-2F677B9741F2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C43C5A60-AAB5-3FD5-E004-4F5337420E0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B32DCB3D-5B50-CAF5-F3BD-4B79CD083A8A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B68BD000-25A7-ECEE-8432-8B667FD4E65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B4067A74-31AE-047C-7E9A-002711B48B67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C92D3405-D6E0-C347-E57B-CF87855E50E9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D1006B9A-43C7-403C-8D13-B58EA500308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9D424315-1566-8B9D-E981-7272C10DCFE9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2D6ACB48-A7FB-9774-2D1D-E4BD43B14C82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C2E6044E-3469-2289-9F67-E6C457ABD08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1" name="Parallelogram 60">
              <a:extLst>
                <a:ext uri="{FF2B5EF4-FFF2-40B4-BE49-F238E27FC236}">
                  <a16:creationId xmlns:a16="http://schemas.microsoft.com/office/drawing/2014/main" id="{7B5BFBD3-79E0-00DE-73AE-3AD51B0B61B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2" name="Parallelogram 61">
              <a:extLst>
                <a:ext uri="{FF2B5EF4-FFF2-40B4-BE49-F238E27FC236}">
                  <a16:creationId xmlns:a16="http://schemas.microsoft.com/office/drawing/2014/main" id="{C85960EC-3773-930D-6703-BEBD7BA2A8DA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3" name="Parallelogram 62">
              <a:extLst>
                <a:ext uri="{FF2B5EF4-FFF2-40B4-BE49-F238E27FC236}">
                  <a16:creationId xmlns:a16="http://schemas.microsoft.com/office/drawing/2014/main" id="{385AA103-76C9-ACFF-10CB-CE85CA60797A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C81E6365-421C-018C-B5CE-B1E8F1749C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999" y="1578576"/>
            <a:ext cx="5328000" cy="1922040"/>
          </a:xfrm>
          <a:prstGeom prst="snip2DiagRect">
            <a:avLst>
              <a:gd name="adj1" fmla="val 6796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2">
                    <a:lumMod val="100000"/>
                    <a:alpha val="1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</a:ln>
        </p:spPr>
        <p:txBody>
          <a:bodyPr lIns="360000" rIns="360000" anchor="ctr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48A82B05-DCC3-7CBE-78A4-DB40ED3B1849}"/>
              </a:ext>
            </a:extLst>
          </p:cNvPr>
          <p:cNvSpPr/>
          <p:nvPr/>
        </p:nvSpPr>
        <p:spPr>
          <a:xfrm>
            <a:off x="1036389" y="1926876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5919B8-E7D8-2E80-5011-3951A602996A}"/>
              </a:ext>
            </a:extLst>
          </p:cNvPr>
          <p:cNvGrpSpPr/>
          <p:nvPr/>
        </p:nvGrpSpPr>
        <p:grpSpPr>
          <a:xfrm>
            <a:off x="4873476" y="3284221"/>
            <a:ext cx="920603" cy="74305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72527DA1-5756-4FE1-47A7-E71A3FEF4B71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652E994-8427-AE9A-9503-CBD4C4AED017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3588D7F-6CF6-0A97-142A-DD911F2FFDD7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D03E128F-D04E-988A-7041-EB5A3E74D341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096FCC49-B81B-62F6-17BD-4328F175F74F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7D68D970-84F5-33A9-A90D-4A5E18845120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8D99D4EA-232F-06E1-D854-2F7E32697CBA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3BE056EE-A89E-28F0-3980-601093F08B51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F7470B4B-0B40-6723-DA85-6EBCBAEB0481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DAE8BBCB-2669-4206-9E90-95D56AAD75E9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ADA5B50-D55B-1327-704B-CC0FF740D0C2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3C16DD71-620C-8863-F329-35D3481DC0C9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8327EE15-AE9F-0FAD-CC8E-8D10970315A0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BAB9A9B0-ED0C-984C-D360-1BE663244808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DE0CCEB7-EC83-AF6E-67C6-1CFF311B3245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E6FED54B-0F3B-95EF-8871-34E7A387384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1BD78EC9-C24D-36EF-14BF-D55DDE9307F9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04990BCB-13B0-6825-976C-EF18813DF7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6000" y="1578576"/>
            <a:ext cx="5328000" cy="1922040"/>
          </a:xfrm>
          <a:prstGeom prst="snip2DiagRect">
            <a:avLst>
              <a:gd name="adj1" fmla="val 6796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2">
                    <a:lumMod val="100000"/>
                    <a:alpha val="1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</a:ln>
        </p:spPr>
        <p:txBody>
          <a:bodyPr lIns="360000" rIns="360000" anchor="ctr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arallelogram 67">
            <a:extLst>
              <a:ext uri="{FF2B5EF4-FFF2-40B4-BE49-F238E27FC236}">
                <a16:creationId xmlns:a16="http://schemas.microsoft.com/office/drawing/2014/main" id="{BE59802F-051F-1D3D-233F-5F1B9556E21E}"/>
              </a:ext>
            </a:extLst>
          </p:cNvPr>
          <p:cNvSpPr/>
          <p:nvPr userDrawn="1"/>
        </p:nvSpPr>
        <p:spPr>
          <a:xfrm>
            <a:off x="6724391" y="1926876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73C1190-8A05-B6B1-9949-675A79A9CE59}"/>
              </a:ext>
            </a:extLst>
          </p:cNvPr>
          <p:cNvGrpSpPr/>
          <p:nvPr userDrawn="1"/>
        </p:nvGrpSpPr>
        <p:grpSpPr>
          <a:xfrm>
            <a:off x="10561477" y="3284221"/>
            <a:ext cx="920603" cy="74305"/>
            <a:chOff x="696000" y="1460737"/>
            <a:chExt cx="920602" cy="112014"/>
          </a:xfrm>
        </p:grpSpPr>
        <p:sp>
          <p:nvSpPr>
            <p:cNvPr id="70" name="Parallelogram 69">
              <a:extLst>
                <a:ext uri="{FF2B5EF4-FFF2-40B4-BE49-F238E27FC236}">
                  <a16:creationId xmlns:a16="http://schemas.microsoft.com/office/drawing/2014/main" id="{CB5FD786-6DDE-63D5-2AAE-91AFFF211B5A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95026B7C-2B7A-1EA5-868D-75D288BE6F57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2" name="Parallelogram 71">
              <a:extLst>
                <a:ext uri="{FF2B5EF4-FFF2-40B4-BE49-F238E27FC236}">
                  <a16:creationId xmlns:a16="http://schemas.microsoft.com/office/drawing/2014/main" id="{697C3B1E-A60F-CD72-CCB3-6AB47AB86629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10C16C27-6AF2-52C7-318A-634369D69103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id="{7AC61264-90A3-8854-8F48-7B4175004DC8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EF81B55F-7E5E-0F0A-F071-B0221A42BCA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6" name="Parallelogram 75">
              <a:extLst>
                <a:ext uri="{FF2B5EF4-FFF2-40B4-BE49-F238E27FC236}">
                  <a16:creationId xmlns:a16="http://schemas.microsoft.com/office/drawing/2014/main" id="{EC62F885-2803-8BB4-CF11-FE3EA9B0BACF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7" name="Parallelogram 76">
              <a:extLst>
                <a:ext uri="{FF2B5EF4-FFF2-40B4-BE49-F238E27FC236}">
                  <a16:creationId xmlns:a16="http://schemas.microsoft.com/office/drawing/2014/main" id="{A0428056-33BF-60EE-49CD-E3437C792116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8" name="Parallelogram 77">
              <a:extLst>
                <a:ext uri="{FF2B5EF4-FFF2-40B4-BE49-F238E27FC236}">
                  <a16:creationId xmlns:a16="http://schemas.microsoft.com/office/drawing/2014/main" id="{E04E4A3C-CF84-BA33-F794-7E85044D1EBA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9" name="Parallelogram 78">
              <a:extLst>
                <a:ext uri="{FF2B5EF4-FFF2-40B4-BE49-F238E27FC236}">
                  <a16:creationId xmlns:a16="http://schemas.microsoft.com/office/drawing/2014/main" id="{9D518E5D-6A4F-7C83-D2B0-B24149922C01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0" name="Parallelogram 79">
              <a:extLst>
                <a:ext uri="{FF2B5EF4-FFF2-40B4-BE49-F238E27FC236}">
                  <a16:creationId xmlns:a16="http://schemas.microsoft.com/office/drawing/2014/main" id="{44CBFB45-888B-9CE6-3666-1AA0EA024FAE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8639E0E5-7A56-0E5E-63F6-9C4A1BDAE14A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2" name="Parallelogram 81">
              <a:extLst>
                <a:ext uri="{FF2B5EF4-FFF2-40B4-BE49-F238E27FC236}">
                  <a16:creationId xmlns:a16="http://schemas.microsoft.com/office/drawing/2014/main" id="{0B8D335A-95D8-96F9-9BEA-BC3103C6254B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3" name="Parallelogram 82">
              <a:extLst>
                <a:ext uri="{FF2B5EF4-FFF2-40B4-BE49-F238E27FC236}">
                  <a16:creationId xmlns:a16="http://schemas.microsoft.com/office/drawing/2014/main" id="{1AE99D33-083B-EE23-B589-3FF9D2C09505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4" name="Parallelogram 83">
              <a:extLst>
                <a:ext uri="{FF2B5EF4-FFF2-40B4-BE49-F238E27FC236}">
                  <a16:creationId xmlns:a16="http://schemas.microsoft.com/office/drawing/2014/main" id="{F6183C56-9551-683A-09EB-18262FD5240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5" name="Parallelogram 84">
              <a:extLst>
                <a:ext uri="{FF2B5EF4-FFF2-40B4-BE49-F238E27FC236}">
                  <a16:creationId xmlns:a16="http://schemas.microsoft.com/office/drawing/2014/main" id="{48CE29AF-5DE7-0CD4-85E4-ECD3406109B1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6" name="Parallelogram 85">
              <a:extLst>
                <a:ext uri="{FF2B5EF4-FFF2-40B4-BE49-F238E27FC236}">
                  <a16:creationId xmlns:a16="http://schemas.microsoft.com/office/drawing/2014/main" id="{8C95D847-0DA5-AD49-C523-1C189FD62BD3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272053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C8F1ED06-ABC9-15DE-3DFC-435FFD683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62352"/>
            <a:ext cx="12192000" cy="87206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20293324-1149-B295-29CD-5907E6131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64252BFC-0528-6EFD-CF4B-B68A893B92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8800" y="1064645"/>
            <a:ext cx="5245200" cy="4540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459AC29-496E-A828-081B-C03AC6C093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8000" y="1064645"/>
            <a:ext cx="5245200" cy="4540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09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textboxe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2853A-BC49-C201-9E3E-46E98164EC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67177"/>
            <a:ext cx="12192000" cy="1049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79775-88BC-3818-5D95-5B11998783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7386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Up to two lines</a:t>
            </a:r>
            <a:endParaRPr lang="en-GB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D3CD707-9A0B-2CF5-C079-BEF0CB78D227}"/>
              </a:ext>
            </a:extLst>
          </p:cNvPr>
          <p:cNvGrpSpPr/>
          <p:nvPr userDrawn="1"/>
        </p:nvGrpSpPr>
        <p:grpSpPr>
          <a:xfrm>
            <a:off x="588000" y="1"/>
            <a:ext cx="920603" cy="112015"/>
            <a:chOff x="696000" y="1460737"/>
            <a:chExt cx="920602" cy="112014"/>
          </a:xfrm>
        </p:grpSpPr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35AD8C6E-20B1-A809-827C-0052C977D962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9C392785-BA90-8D03-76C6-C306A60C5655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6D69FAF0-B979-C60E-2402-6619E928DE5F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E2FA8DB5-C570-5601-055A-CE5923EE1B76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75D8C751-9F82-559A-00FF-2F677B9741F2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C43C5A60-AAB5-3FD5-E004-4F5337420E0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B32DCB3D-5B50-CAF5-F3BD-4B79CD083A8A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B68BD000-25A7-ECEE-8432-8B667FD4E65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B4067A74-31AE-047C-7E9A-002711B48B67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C92D3405-D6E0-C347-E57B-CF87855E50E9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D1006B9A-43C7-403C-8D13-B58EA500308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9D424315-1566-8B9D-E981-7272C10DCFE9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2D6ACB48-A7FB-9774-2D1D-E4BD43B14C82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C2E6044E-3469-2289-9F67-E6C457ABD08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1" name="Parallelogram 60">
              <a:extLst>
                <a:ext uri="{FF2B5EF4-FFF2-40B4-BE49-F238E27FC236}">
                  <a16:creationId xmlns:a16="http://schemas.microsoft.com/office/drawing/2014/main" id="{7B5BFBD3-79E0-00DE-73AE-3AD51B0B61B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2" name="Parallelogram 61">
              <a:extLst>
                <a:ext uri="{FF2B5EF4-FFF2-40B4-BE49-F238E27FC236}">
                  <a16:creationId xmlns:a16="http://schemas.microsoft.com/office/drawing/2014/main" id="{C85960EC-3773-930D-6703-BEBD7BA2A8DA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3" name="Parallelogram 62">
              <a:extLst>
                <a:ext uri="{FF2B5EF4-FFF2-40B4-BE49-F238E27FC236}">
                  <a16:creationId xmlns:a16="http://schemas.microsoft.com/office/drawing/2014/main" id="{385AA103-76C9-ACFF-10CB-CE85CA60797A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C81E6365-421C-018C-B5CE-B1E8F1749C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999" y="1578576"/>
            <a:ext cx="5328000" cy="1922040"/>
          </a:xfrm>
          <a:prstGeom prst="snip2DiagRect">
            <a:avLst>
              <a:gd name="adj1" fmla="val 6796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2">
                    <a:lumMod val="100000"/>
                    <a:alpha val="1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</a:ln>
        </p:spPr>
        <p:txBody>
          <a:bodyPr lIns="360000" rIns="360000" anchor="ctr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04990BCB-13B0-6825-976C-EF18813DF7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6000" y="1578576"/>
            <a:ext cx="5328000" cy="1922040"/>
          </a:xfrm>
          <a:prstGeom prst="snip2DiagRect">
            <a:avLst>
              <a:gd name="adj1" fmla="val 6796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2">
                    <a:lumMod val="100000"/>
                    <a:alpha val="1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</a:ln>
        </p:spPr>
        <p:txBody>
          <a:bodyPr lIns="360000" rIns="360000" anchor="ctr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38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200DF0-4F7F-C342-7F47-A55CFECDB887}"/>
              </a:ext>
            </a:extLst>
          </p:cNvPr>
          <p:cNvSpPr/>
          <p:nvPr userDrawn="1"/>
        </p:nvSpPr>
        <p:spPr>
          <a:xfrm>
            <a:off x="0" y="1"/>
            <a:ext cx="6096000" cy="6101999"/>
          </a:xfrm>
          <a:prstGeom prst="rect">
            <a:avLst/>
          </a:prstGeom>
          <a:gradFill flip="none" rotWithShape="1"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1"/>
            <a:ext cx="920603" cy="112015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FD77F530-EA1D-7650-4E2C-FABF39338F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8000" y="1145652"/>
            <a:ext cx="4968000" cy="4540025"/>
          </a:xfr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B13D357-30AB-D48C-0F86-A084C4FD01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4000" y="1145650"/>
            <a:ext cx="4968001" cy="4540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E2793-489B-8C33-B75F-CF4C9090E1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6" y="360001"/>
            <a:ext cx="4968000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title</a:t>
            </a:r>
            <a:r>
              <a:rPr lang="fr-FR"/>
              <a:t>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342B54C-873A-B0F6-AFBF-6A18BD2AAD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83376" y="360001"/>
            <a:ext cx="4968000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3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35CA0C-32FF-6FFD-8511-3713F4A7BA89}"/>
              </a:ext>
            </a:extLst>
          </p:cNvPr>
          <p:cNvSpPr/>
          <p:nvPr userDrawn="1"/>
        </p:nvSpPr>
        <p:spPr>
          <a:xfrm>
            <a:off x="0" y="5869557"/>
            <a:ext cx="12192000" cy="988444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1726DB-1EEC-EB10-19D3-7CE5393C8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76179"/>
            <a:ext cx="12192000" cy="104984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8883B4D-A69F-1D2B-18F5-6006B1FDDE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4319" y="988445"/>
            <a:ext cx="1363363" cy="30422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DBE90FC-FBC1-006F-1E0C-7311172565A6}"/>
              </a:ext>
            </a:extLst>
          </p:cNvPr>
          <p:cNvGrpSpPr/>
          <p:nvPr userDrawn="1"/>
        </p:nvGrpSpPr>
        <p:grpSpPr>
          <a:xfrm>
            <a:off x="5635699" y="-10207"/>
            <a:ext cx="920603" cy="74305"/>
            <a:chOff x="5635699" y="5931141"/>
            <a:chExt cx="920602" cy="74305"/>
          </a:xfrm>
          <a:solidFill>
            <a:schemeClr val="tx2"/>
          </a:solidFill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5C06112D-C2DC-599B-E79E-275B1E436517}"/>
                </a:ext>
              </a:extLst>
            </p:cNvPr>
            <p:cNvSpPr/>
            <p:nvPr/>
          </p:nvSpPr>
          <p:spPr>
            <a:xfrm rot="10800000">
              <a:off x="6157075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CD6AAEC3-27D1-FA8F-18E6-970C69FE39E0}"/>
                </a:ext>
              </a:extLst>
            </p:cNvPr>
            <p:cNvSpPr/>
            <p:nvPr/>
          </p:nvSpPr>
          <p:spPr>
            <a:xfrm rot="10800000">
              <a:off x="6104938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F169514-1412-FC60-4F91-B979BFFF1AE2}"/>
                </a:ext>
              </a:extLst>
            </p:cNvPr>
            <p:cNvSpPr/>
            <p:nvPr/>
          </p:nvSpPr>
          <p:spPr>
            <a:xfrm rot="10800000">
              <a:off x="6052800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5D263860-367F-AE68-520D-0C4142E47FC0}"/>
                </a:ext>
              </a:extLst>
            </p:cNvPr>
            <p:cNvSpPr/>
            <p:nvPr/>
          </p:nvSpPr>
          <p:spPr>
            <a:xfrm rot="10800000">
              <a:off x="6000662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7CD06CD-4C09-4D31-0EE5-A4EBF0C1ABA5}"/>
                </a:ext>
              </a:extLst>
            </p:cNvPr>
            <p:cNvSpPr/>
            <p:nvPr/>
          </p:nvSpPr>
          <p:spPr>
            <a:xfrm rot="10800000">
              <a:off x="5948525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9B91FD8-78AC-C7EE-AEC9-CC178AF727A2}"/>
                </a:ext>
              </a:extLst>
            </p:cNvPr>
            <p:cNvSpPr/>
            <p:nvPr/>
          </p:nvSpPr>
          <p:spPr>
            <a:xfrm rot="10800000">
              <a:off x="5896387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C50C8285-BE24-2317-6DD7-3A1EB6996B13}"/>
                </a:ext>
              </a:extLst>
            </p:cNvPr>
            <p:cNvSpPr/>
            <p:nvPr/>
          </p:nvSpPr>
          <p:spPr>
            <a:xfrm rot="10800000">
              <a:off x="5844250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7D26DBC-64FB-E33B-D28A-3CE5FC0F9B55}"/>
                </a:ext>
              </a:extLst>
            </p:cNvPr>
            <p:cNvSpPr/>
            <p:nvPr/>
          </p:nvSpPr>
          <p:spPr>
            <a:xfrm rot="10800000">
              <a:off x="5792112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9A7F0486-0BF5-B895-E6AC-59BDCEC97213}"/>
                </a:ext>
              </a:extLst>
            </p:cNvPr>
            <p:cNvSpPr/>
            <p:nvPr/>
          </p:nvSpPr>
          <p:spPr>
            <a:xfrm rot="10800000">
              <a:off x="5739974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05990F3-7556-08AE-E5A9-48FCEEBC02A5}"/>
                </a:ext>
              </a:extLst>
            </p:cNvPr>
            <p:cNvSpPr/>
            <p:nvPr/>
          </p:nvSpPr>
          <p:spPr>
            <a:xfrm rot="10800000">
              <a:off x="5687837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ECAA1A5-8715-24A7-4D4A-ECA531AAB64A}"/>
                </a:ext>
              </a:extLst>
            </p:cNvPr>
            <p:cNvSpPr/>
            <p:nvPr/>
          </p:nvSpPr>
          <p:spPr>
            <a:xfrm rot="10800000">
              <a:off x="5635699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BB96BC8-4E66-0FA2-CC2B-BE7026003590}"/>
                </a:ext>
              </a:extLst>
            </p:cNvPr>
            <p:cNvSpPr/>
            <p:nvPr/>
          </p:nvSpPr>
          <p:spPr>
            <a:xfrm>
              <a:off x="6209213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A29BE453-38EE-4BEE-834C-91F3C44128DD}"/>
                </a:ext>
              </a:extLst>
            </p:cNvPr>
            <p:cNvSpPr/>
            <p:nvPr/>
          </p:nvSpPr>
          <p:spPr>
            <a:xfrm>
              <a:off x="6261351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5E7CB30D-AD66-083E-6B7A-D48EA39EC604}"/>
                </a:ext>
              </a:extLst>
            </p:cNvPr>
            <p:cNvSpPr/>
            <p:nvPr/>
          </p:nvSpPr>
          <p:spPr>
            <a:xfrm>
              <a:off x="6313488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F27CF3FD-4677-2F50-3EBE-BCC11238E685}"/>
                </a:ext>
              </a:extLst>
            </p:cNvPr>
            <p:cNvSpPr/>
            <p:nvPr/>
          </p:nvSpPr>
          <p:spPr>
            <a:xfrm>
              <a:off x="6365626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AE4CF8D6-DE6F-AFEE-C379-CD2444E608EA}"/>
                </a:ext>
              </a:extLst>
            </p:cNvPr>
            <p:cNvSpPr/>
            <p:nvPr/>
          </p:nvSpPr>
          <p:spPr>
            <a:xfrm>
              <a:off x="6469901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42F01BBD-144F-CECF-1EB0-6302F9EAC956}"/>
                </a:ext>
              </a:extLst>
            </p:cNvPr>
            <p:cNvSpPr/>
            <p:nvPr/>
          </p:nvSpPr>
          <p:spPr>
            <a:xfrm>
              <a:off x="6417763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26" name="Title 146">
            <a:extLst>
              <a:ext uri="{FF2B5EF4-FFF2-40B4-BE49-F238E27FC236}">
                <a16:creationId xmlns:a16="http://schemas.microsoft.com/office/drawing/2014/main" id="{10528203-8EE3-708B-ED31-A7CC5707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8760" y="1988914"/>
            <a:ext cx="5040000" cy="615553"/>
          </a:xfr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Contact</a:t>
            </a:r>
          </a:p>
        </p:txBody>
      </p:sp>
      <p:sp>
        <p:nvSpPr>
          <p:cNvPr id="27" name="Text Placeholder 148">
            <a:extLst>
              <a:ext uri="{FF2B5EF4-FFF2-40B4-BE49-F238E27FC236}">
                <a16:creationId xmlns:a16="http://schemas.microsoft.com/office/drawing/2014/main" id="{6E1A2553-F13A-8F46-CDED-9C784D232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8760" y="3184020"/>
            <a:ext cx="5040000" cy="307777"/>
          </a:xfrm>
        </p:spPr>
        <p:txBody>
          <a:bodyPr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none" spc="0" baseline="0">
                <a:solidFill>
                  <a:schemeClr val="bg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C9DCC1E-3969-BF52-60F0-FB782ADEAEC8}"/>
              </a:ext>
            </a:extLst>
          </p:cNvPr>
          <p:cNvSpPr/>
          <p:nvPr userDrawn="1"/>
        </p:nvSpPr>
        <p:spPr>
          <a:xfrm>
            <a:off x="5765063" y="2876243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9" name="Text Placeholder 148">
            <a:extLst>
              <a:ext uri="{FF2B5EF4-FFF2-40B4-BE49-F238E27FC236}">
                <a16:creationId xmlns:a16="http://schemas.microsoft.com/office/drawing/2014/main" id="{E7540DDA-149F-CFEA-11CC-5EB2649F70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8760" y="3603119"/>
            <a:ext cx="5040000" cy="246221"/>
          </a:xfrm>
        </p:spPr>
        <p:txBody>
          <a:bodyPr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1600" b="0" cap="none" spc="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/>
              <a:t>Job title</a:t>
            </a:r>
          </a:p>
        </p:txBody>
      </p:sp>
      <p:sp>
        <p:nvSpPr>
          <p:cNvPr id="30" name="Text Placeholder 148">
            <a:extLst>
              <a:ext uri="{FF2B5EF4-FFF2-40B4-BE49-F238E27FC236}">
                <a16:creationId xmlns:a16="http://schemas.microsoft.com/office/drawing/2014/main" id="{0D48FC20-0DCC-D3DD-2CA2-61AAE00BA6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7838" y="4226051"/>
            <a:ext cx="1883175" cy="184667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31" name="Text Placeholder 148">
            <a:extLst>
              <a:ext uri="{FF2B5EF4-FFF2-40B4-BE49-F238E27FC236}">
                <a16:creationId xmlns:a16="http://schemas.microsoft.com/office/drawing/2014/main" id="{7FDBC2F3-C488-04EC-C370-E76A0E77A5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7838" y="4516563"/>
            <a:ext cx="1883175" cy="184667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/>
              <a:t>email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00315634-22C9-A037-76D7-70E754E23A3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3837" y="4226051"/>
            <a:ext cx="180000" cy="18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37C9F517-36DB-E103-A97E-0CB7396E49D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63837" y="4516563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8883B4D-A69F-1D2B-18F5-6006B1FDD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4319" y="988445"/>
            <a:ext cx="1363363" cy="30422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DBE90FC-FBC1-006F-1E0C-7311172565A6}"/>
              </a:ext>
            </a:extLst>
          </p:cNvPr>
          <p:cNvGrpSpPr/>
          <p:nvPr userDrawn="1"/>
        </p:nvGrpSpPr>
        <p:grpSpPr>
          <a:xfrm>
            <a:off x="5635699" y="-10207"/>
            <a:ext cx="920603" cy="74305"/>
            <a:chOff x="5635699" y="5931141"/>
            <a:chExt cx="920602" cy="74305"/>
          </a:xfrm>
          <a:solidFill>
            <a:schemeClr val="tx2"/>
          </a:solidFill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5C06112D-C2DC-599B-E79E-275B1E436517}"/>
                </a:ext>
              </a:extLst>
            </p:cNvPr>
            <p:cNvSpPr/>
            <p:nvPr/>
          </p:nvSpPr>
          <p:spPr>
            <a:xfrm rot="10800000">
              <a:off x="6157075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CD6AAEC3-27D1-FA8F-18E6-970C69FE39E0}"/>
                </a:ext>
              </a:extLst>
            </p:cNvPr>
            <p:cNvSpPr/>
            <p:nvPr/>
          </p:nvSpPr>
          <p:spPr>
            <a:xfrm rot="10800000">
              <a:off x="6104938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F169514-1412-FC60-4F91-B979BFFF1AE2}"/>
                </a:ext>
              </a:extLst>
            </p:cNvPr>
            <p:cNvSpPr/>
            <p:nvPr/>
          </p:nvSpPr>
          <p:spPr>
            <a:xfrm rot="10800000">
              <a:off x="6052800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5D263860-367F-AE68-520D-0C4142E47FC0}"/>
                </a:ext>
              </a:extLst>
            </p:cNvPr>
            <p:cNvSpPr/>
            <p:nvPr/>
          </p:nvSpPr>
          <p:spPr>
            <a:xfrm rot="10800000">
              <a:off x="6000662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7CD06CD-4C09-4D31-0EE5-A4EBF0C1ABA5}"/>
                </a:ext>
              </a:extLst>
            </p:cNvPr>
            <p:cNvSpPr/>
            <p:nvPr/>
          </p:nvSpPr>
          <p:spPr>
            <a:xfrm rot="10800000">
              <a:off x="5948525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9B91FD8-78AC-C7EE-AEC9-CC178AF727A2}"/>
                </a:ext>
              </a:extLst>
            </p:cNvPr>
            <p:cNvSpPr/>
            <p:nvPr/>
          </p:nvSpPr>
          <p:spPr>
            <a:xfrm rot="10800000">
              <a:off x="5896387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C50C8285-BE24-2317-6DD7-3A1EB6996B13}"/>
                </a:ext>
              </a:extLst>
            </p:cNvPr>
            <p:cNvSpPr/>
            <p:nvPr/>
          </p:nvSpPr>
          <p:spPr>
            <a:xfrm rot="10800000">
              <a:off x="5844250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7D26DBC-64FB-E33B-D28A-3CE5FC0F9B55}"/>
                </a:ext>
              </a:extLst>
            </p:cNvPr>
            <p:cNvSpPr/>
            <p:nvPr/>
          </p:nvSpPr>
          <p:spPr>
            <a:xfrm rot="10800000">
              <a:off x="5792112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9A7F0486-0BF5-B895-E6AC-59BDCEC97213}"/>
                </a:ext>
              </a:extLst>
            </p:cNvPr>
            <p:cNvSpPr/>
            <p:nvPr/>
          </p:nvSpPr>
          <p:spPr>
            <a:xfrm rot="10800000">
              <a:off x="5739974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05990F3-7556-08AE-E5A9-48FCEEBC02A5}"/>
                </a:ext>
              </a:extLst>
            </p:cNvPr>
            <p:cNvSpPr/>
            <p:nvPr/>
          </p:nvSpPr>
          <p:spPr>
            <a:xfrm rot="10800000">
              <a:off x="5687837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ECAA1A5-8715-24A7-4D4A-ECA531AAB64A}"/>
                </a:ext>
              </a:extLst>
            </p:cNvPr>
            <p:cNvSpPr/>
            <p:nvPr/>
          </p:nvSpPr>
          <p:spPr>
            <a:xfrm rot="10800000">
              <a:off x="5635699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BB96BC8-4E66-0FA2-CC2B-BE7026003590}"/>
                </a:ext>
              </a:extLst>
            </p:cNvPr>
            <p:cNvSpPr/>
            <p:nvPr/>
          </p:nvSpPr>
          <p:spPr>
            <a:xfrm>
              <a:off x="6209213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A29BE453-38EE-4BEE-834C-91F3C44128DD}"/>
                </a:ext>
              </a:extLst>
            </p:cNvPr>
            <p:cNvSpPr/>
            <p:nvPr/>
          </p:nvSpPr>
          <p:spPr>
            <a:xfrm>
              <a:off x="6261351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5E7CB30D-AD66-083E-6B7A-D48EA39EC604}"/>
                </a:ext>
              </a:extLst>
            </p:cNvPr>
            <p:cNvSpPr/>
            <p:nvPr/>
          </p:nvSpPr>
          <p:spPr>
            <a:xfrm>
              <a:off x="6313488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F27CF3FD-4677-2F50-3EBE-BCC11238E685}"/>
                </a:ext>
              </a:extLst>
            </p:cNvPr>
            <p:cNvSpPr/>
            <p:nvPr/>
          </p:nvSpPr>
          <p:spPr>
            <a:xfrm>
              <a:off x="6365626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AE4CF8D6-DE6F-AFEE-C379-CD2444E608EA}"/>
                </a:ext>
              </a:extLst>
            </p:cNvPr>
            <p:cNvSpPr/>
            <p:nvPr/>
          </p:nvSpPr>
          <p:spPr>
            <a:xfrm>
              <a:off x="6469901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42F01BBD-144F-CECF-1EB0-6302F9EAC956}"/>
                </a:ext>
              </a:extLst>
            </p:cNvPr>
            <p:cNvSpPr/>
            <p:nvPr/>
          </p:nvSpPr>
          <p:spPr>
            <a:xfrm>
              <a:off x="6417763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26" name="Title 146">
            <a:extLst>
              <a:ext uri="{FF2B5EF4-FFF2-40B4-BE49-F238E27FC236}">
                <a16:creationId xmlns:a16="http://schemas.microsoft.com/office/drawing/2014/main" id="{10528203-8EE3-708B-ED31-A7CC5707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8760" y="1763326"/>
            <a:ext cx="5040000" cy="615553"/>
          </a:xfr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Contact</a:t>
            </a:r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C9DCC1E-3969-BF52-60F0-FB782ADEAEC8}"/>
              </a:ext>
            </a:extLst>
          </p:cNvPr>
          <p:cNvSpPr/>
          <p:nvPr userDrawn="1"/>
        </p:nvSpPr>
        <p:spPr>
          <a:xfrm>
            <a:off x="5765063" y="2650655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5CCF6E-B3A8-9DDE-7E91-DE15CB1B9070}"/>
              </a:ext>
            </a:extLst>
          </p:cNvPr>
          <p:cNvSpPr/>
          <p:nvPr userDrawn="1"/>
        </p:nvSpPr>
        <p:spPr>
          <a:xfrm>
            <a:off x="0" y="5869557"/>
            <a:ext cx="12192000" cy="988444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EED7C8-D978-6740-5F4A-BB317C93AD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76179"/>
            <a:ext cx="12192000" cy="1049843"/>
          </a:xfrm>
          <a:prstGeom prst="rect">
            <a:avLst/>
          </a:prstGeom>
        </p:spPr>
      </p:pic>
      <p:sp>
        <p:nvSpPr>
          <p:cNvPr id="61" name="Rectangle: Diagonal Corners Snipped 60">
            <a:extLst>
              <a:ext uri="{FF2B5EF4-FFF2-40B4-BE49-F238E27FC236}">
                <a16:creationId xmlns:a16="http://schemas.microsoft.com/office/drawing/2014/main" id="{DC6D96CC-1089-E06B-46FA-D8E3AB2EFB5C}"/>
              </a:ext>
            </a:extLst>
          </p:cNvPr>
          <p:cNvSpPr/>
          <p:nvPr userDrawn="1"/>
        </p:nvSpPr>
        <p:spPr>
          <a:xfrm>
            <a:off x="1802804" y="3604740"/>
            <a:ext cx="4101977" cy="2426891"/>
          </a:xfrm>
          <a:prstGeom prst="snip2DiagRect">
            <a:avLst>
              <a:gd name="adj1" fmla="val 3975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65699E">
                    <a:alpha val="10000"/>
                  </a:srgbClr>
                </a:gs>
                <a:gs pos="100000">
                  <a:srgbClr val="65699E">
                    <a:alpha val="50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endParaRPr lang="en-US" sz="1600">
              <a:solidFill>
                <a:schemeClr val="tx2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992E954-8E6E-B41C-B9C6-A5BEC2744EB6}"/>
              </a:ext>
            </a:extLst>
          </p:cNvPr>
          <p:cNvGrpSpPr/>
          <p:nvPr userDrawn="1"/>
        </p:nvGrpSpPr>
        <p:grpSpPr>
          <a:xfrm>
            <a:off x="2241885" y="3606000"/>
            <a:ext cx="920603" cy="74305"/>
            <a:chOff x="696000" y="1460737"/>
            <a:chExt cx="920602" cy="112014"/>
          </a:xfrm>
        </p:grpSpPr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BFD980B2-A6E4-8222-CAC0-56F2F0672F13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7BE791A2-483B-2AA0-7280-686D3B106583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5AD1ABCE-79FF-EEA0-133C-D64877B37BA1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703A49B3-7D99-2290-BF37-143FED8F2CC3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D537B85A-9C2B-3034-BF3C-CF10797EC3B4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CBBAC2EB-3CB2-B1C5-73A7-8AE9AEBC8F24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6892D4C8-D139-0300-9912-5060485C72FF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9E8FC4DF-166B-FDBD-9306-F5FDC83F0B7F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5EC49D20-F6A5-97A5-E4F8-7E8C601C8572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E07FFE63-0D4C-EFCA-3170-CF0277D89833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F01E1545-AE5C-2174-5126-BCCFF87F8BD9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46EC0EA0-032D-71F5-F99C-FFFCDB442006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25BD62FB-CD88-182A-19F9-5949D9A9E1CC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D90DE440-43B7-94E8-DBB6-D196503F3935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6EE3FB26-883B-34E4-4F76-9B75A8AE93D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9E7669E2-21C6-730C-92D6-9B364B9BD49A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7523A9F3-8502-A03F-59CB-F13B0CF0C8AD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27" name="Text Placeholder 148">
            <a:extLst>
              <a:ext uri="{FF2B5EF4-FFF2-40B4-BE49-F238E27FC236}">
                <a16:creationId xmlns:a16="http://schemas.microsoft.com/office/drawing/2014/main" id="{6E1A2553-F13A-8F46-CDED-9C784D232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1886" y="4118901"/>
            <a:ext cx="3193655" cy="307777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000" b="1" cap="none" spc="0" baseline="0">
                <a:solidFill>
                  <a:schemeClr val="bg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9" name="Text Placeholder 148">
            <a:extLst>
              <a:ext uri="{FF2B5EF4-FFF2-40B4-BE49-F238E27FC236}">
                <a16:creationId xmlns:a16="http://schemas.microsoft.com/office/drawing/2014/main" id="{E7540DDA-149F-CFEA-11CC-5EB2649F70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1886" y="4513288"/>
            <a:ext cx="3193655" cy="246221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cap="none" spc="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/>
              <a:t>Job title</a:t>
            </a:r>
          </a:p>
        </p:txBody>
      </p:sp>
      <p:sp>
        <p:nvSpPr>
          <p:cNvPr id="30" name="Text Placeholder 148">
            <a:extLst>
              <a:ext uri="{FF2B5EF4-FFF2-40B4-BE49-F238E27FC236}">
                <a16:creationId xmlns:a16="http://schemas.microsoft.com/office/drawing/2014/main" id="{0D48FC20-0DCC-D3DD-2CA2-61AAE00BA6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65887" y="5034149"/>
            <a:ext cx="1883175" cy="184667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31" name="Text Placeholder 148">
            <a:extLst>
              <a:ext uri="{FF2B5EF4-FFF2-40B4-BE49-F238E27FC236}">
                <a16:creationId xmlns:a16="http://schemas.microsoft.com/office/drawing/2014/main" id="{7FDBC2F3-C488-04EC-C370-E76A0E77A5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5887" y="5324661"/>
            <a:ext cx="1883175" cy="184667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/>
              <a:t>email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00315634-22C9-A037-76D7-70E754E23A3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41887" y="5034149"/>
            <a:ext cx="180000" cy="18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37C9F517-36DB-E103-A97E-0CB7396E49D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41887" y="5324663"/>
            <a:ext cx="180000" cy="180000"/>
          </a:xfrm>
          <a:prstGeom prst="rect">
            <a:avLst/>
          </a:prstGeom>
        </p:spPr>
      </p:pic>
      <p:sp>
        <p:nvSpPr>
          <p:cNvPr id="63" name="Rectangle: Diagonal Corners Snipped 62">
            <a:extLst>
              <a:ext uri="{FF2B5EF4-FFF2-40B4-BE49-F238E27FC236}">
                <a16:creationId xmlns:a16="http://schemas.microsoft.com/office/drawing/2014/main" id="{7E1B0414-7770-2283-9DB5-24C5B05AF424}"/>
              </a:ext>
            </a:extLst>
          </p:cNvPr>
          <p:cNvSpPr/>
          <p:nvPr userDrawn="1"/>
        </p:nvSpPr>
        <p:spPr>
          <a:xfrm>
            <a:off x="6299294" y="3604740"/>
            <a:ext cx="4101977" cy="2426891"/>
          </a:xfrm>
          <a:prstGeom prst="snip2DiagRect">
            <a:avLst>
              <a:gd name="adj1" fmla="val 3975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65699E">
                    <a:alpha val="10000"/>
                  </a:srgbClr>
                </a:gs>
                <a:gs pos="100000">
                  <a:srgbClr val="65699E">
                    <a:alpha val="50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endParaRPr lang="en-US" sz="1600">
              <a:solidFill>
                <a:schemeClr val="tx2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6AF36EF-3AE6-8334-CDED-EE6EE7760FB0}"/>
              </a:ext>
            </a:extLst>
          </p:cNvPr>
          <p:cNvGrpSpPr/>
          <p:nvPr userDrawn="1"/>
        </p:nvGrpSpPr>
        <p:grpSpPr>
          <a:xfrm>
            <a:off x="6738376" y="3606000"/>
            <a:ext cx="920603" cy="74305"/>
            <a:chOff x="696000" y="1460737"/>
            <a:chExt cx="920602" cy="112014"/>
          </a:xfrm>
        </p:grpSpPr>
        <p:sp>
          <p:nvSpPr>
            <p:cNvPr id="65" name="Parallelogram 64">
              <a:extLst>
                <a:ext uri="{FF2B5EF4-FFF2-40B4-BE49-F238E27FC236}">
                  <a16:creationId xmlns:a16="http://schemas.microsoft.com/office/drawing/2014/main" id="{DF394163-9977-873C-FFE8-7741931E6D07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6" name="Parallelogram 65">
              <a:extLst>
                <a:ext uri="{FF2B5EF4-FFF2-40B4-BE49-F238E27FC236}">
                  <a16:creationId xmlns:a16="http://schemas.microsoft.com/office/drawing/2014/main" id="{C1E1DDFE-45AE-F8A6-381B-B36837F17B61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7" name="Parallelogram 66">
              <a:extLst>
                <a:ext uri="{FF2B5EF4-FFF2-40B4-BE49-F238E27FC236}">
                  <a16:creationId xmlns:a16="http://schemas.microsoft.com/office/drawing/2014/main" id="{05D0223B-C321-A0DB-54E4-97163FF6CB21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8" name="Parallelogram 67">
              <a:extLst>
                <a:ext uri="{FF2B5EF4-FFF2-40B4-BE49-F238E27FC236}">
                  <a16:creationId xmlns:a16="http://schemas.microsoft.com/office/drawing/2014/main" id="{3F5C21E2-3827-A642-A025-2FC1157943AA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9" name="Parallelogram 68">
              <a:extLst>
                <a:ext uri="{FF2B5EF4-FFF2-40B4-BE49-F238E27FC236}">
                  <a16:creationId xmlns:a16="http://schemas.microsoft.com/office/drawing/2014/main" id="{BD5A1671-FB01-879A-BF61-7D2716B511C3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0" name="Parallelogram 69">
              <a:extLst>
                <a:ext uri="{FF2B5EF4-FFF2-40B4-BE49-F238E27FC236}">
                  <a16:creationId xmlns:a16="http://schemas.microsoft.com/office/drawing/2014/main" id="{B42A2FF9-C2C9-8999-B228-424E9DE08836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1FC6EC5D-DC88-2CFD-89A3-698A75619EA3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2" name="Parallelogram 71">
              <a:extLst>
                <a:ext uri="{FF2B5EF4-FFF2-40B4-BE49-F238E27FC236}">
                  <a16:creationId xmlns:a16="http://schemas.microsoft.com/office/drawing/2014/main" id="{3F4C8936-2AAE-9573-031C-870E11840F30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7A596D35-9B09-7EB6-BB56-F0A526D45FF1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id="{E7D9CE85-F1BC-5EDE-CA89-3BF5F825F8A2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E4EAA8AA-6BDC-FDE6-2F3A-14EEBE8576DE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6" name="Parallelogram 75">
              <a:extLst>
                <a:ext uri="{FF2B5EF4-FFF2-40B4-BE49-F238E27FC236}">
                  <a16:creationId xmlns:a16="http://schemas.microsoft.com/office/drawing/2014/main" id="{58C9DC03-626F-30E2-F70D-C0419D8970C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7" name="Parallelogram 76">
              <a:extLst>
                <a:ext uri="{FF2B5EF4-FFF2-40B4-BE49-F238E27FC236}">
                  <a16:creationId xmlns:a16="http://schemas.microsoft.com/office/drawing/2014/main" id="{31ED7392-E818-5ECA-A906-5DA413565E93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8" name="Parallelogram 77">
              <a:extLst>
                <a:ext uri="{FF2B5EF4-FFF2-40B4-BE49-F238E27FC236}">
                  <a16:creationId xmlns:a16="http://schemas.microsoft.com/office/drawing/2014/main" id="{5179ADAF-D748-71D4-06DF-EB28FFB7B446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9" name="Parallelogram 78">
              <a:extLst>
                <a:ext uri="{FF2B5EF4-FFF2-40B4-BE49-F238E27FC236}">
                  <a16:creationId xmlns:a16="http://schemas.microsoft.com/office/drawing/2014/main" id="{8A70151B-BFFE-77EC-A6B8-2D26EE6CB708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0" name="Parallelogram 79">
              <a:extLst>
                <a:ext uri="{FF2B5EF4-FFF2-40B4-BE49-F238E27FC236}">
                  <a16:creationId xmlns:a16="http://schemas.microsoft.com/office/drawing/2014/main" id="{4B5C99F2-F2B2-D961-B8AA-34C34E615BB2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C81D6F11-F7EC-C9E6-70BB-F838DDFE273C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82" name="Text Placeholder 148">
            <a:extLst>
              <a:ext uri="{FF2B5EF4-FFF2-40B4-BE49-F238E27FC236}">
                <a16:creationId xmlns:a16="http://schemas.microsoft.com/office/drawing/2014/main" id="{2CBFB104-57E2-7955-9345-A2F3DC48DF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8378" y="4118901"/>
            <a:ext cx="3193655" cy="307777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000" b="1" cap="none" spc="0" baseline="0">
                <a:solidFill>
                  <a:schemeClr val="bg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83" name="Text Placeholder 148">
            <a:extLst>
              <a:ext uri="{FF2B5EF4-FFF2-40B4-BE49-F238E27FC236}">
                <a16:creationId xmlns:a16="http://schemas.microsoft.com/office/drawing/2014/main" id="{FAF2BA5F-D0F1-3970-1EAF-4F685F8D25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8378" y="4513288"/>
            <a:ext cx="3193655" cy="246221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cap="none" spc="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/>
              <a:t>Job title</a:t>
            </a:r>
          </a:p>
        </p:txBody>
      </p:sp>
      <p:sp>
        <p:nvSpPr>
          <p:cNvPr id="84" name="Text Placeholder 148">
            <a:extLst>
              <a:ext uri="{FF2B5EF4-FFF2-40B4-BE49-F238E27FC236}">
                <a16:creationId xmlns:a16="http://schemas.microsoft.com/office/drawing/2014/main" id="{74C07AD3-B16B-CD99-CBC3-8F9F846CB5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62378" y="5034149"/>
            <a:ext cx="1883175" cy="184667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85" name="Text Placeholder 148">
            <a:extLst>
              <a:ext uri="{FF2B5EF4-FFF2-40B4-BE49-F238E27FC236}">
                <a16:creationId xmlns:a16="http://schemas.microsoft.com/office/drawing/2014/main" id="{B9A8E74A-CEC9-3A4E-D1F1-3116526DE2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2378" y="5324661"/>
            <a:ext cx="1883175" cy="184667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/>
              <a:t>email</a:t>
            </a:r>
          </a:p>
        </p:txBody>
      </p:sp>
      <p:pic>
        <p:nvPicPr>
          <p:cNvPr id="86" name="Graphic 85">
            <a:extLst>
              <a:ext uri="{FF2B5EF4-FFF2-40B4-BE49-F238E27FC236}">
                <a16:creationId xmlns:a16="http://schemas.microsoft.com/office/drawing/2014/main" id="{7F94B3EA-AC65-E721-29D5-18E5E2AB86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8377" y="5034149"/>
            <a:ext cx="180000" cy="180000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C047A593-96D7-9330-A35D-FEA4A5E6684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38377" y="5324663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69127C2F-5369-4A96-BADC-4D348F6A51AC}"/>
              </a:ext>
            </a:extLst>
          </p:cNvPr>
          <p:cNvSpPr/>
          <p:nvPr userDrawn="1"/>
        </p:nvSpPr>
        <p:spPr>
          <a:xfrm>
            <a:off x="3263900" y="1036070"/>
            <a:ext cx="5664200" cy="5055812"/>
          </a:xfrm>
          <a:prstGeom prst="snip2DiagRect">
            <a:avLst>
              <a:gd name="adj1" fmla="val 2894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65699E">
                    <a:alpha val="10000"/>
                  </a:srgbClr>
                </a:gs>
                <a:gs pos="100000">
                  <a:srgbClr val="65699E">
                    <a:alpha val="50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endParaRPr lang="en-US" sz="1600" b="1">
              <a:solidFill>
                <a:schemeClr val="tx2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8883B4D-A69F-1D2B-18F5-6006B1FDD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5100" y="1428553"/>
            <a:ext cx="1701800" cy="3797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5BB811-09AE-D63B-5860-1E80D477493D}"/>
              </a:ext>
            </a:extLst>
          </p:cNvPr>
          <p:cNvSpPr txBox="1"/>
          <p:nvPr userDrawn="1"/>
        </p:nvSpPr>
        <p:spPr>
          <a:xfrm>
            <a:off x="4188429" y="3307147"/>
            <a:ext cx="3815147" cy="92333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6000" b="1">
                <a:solidFill>
                  <a:schemeClr val="tx2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BE90FC-FBC1-006F-1E0C-7311172565A6}"/>
              </a:ext>
            </a:extLst>
          </p:cNvPr>
          <p:cNvGrpSpPr/>
          <p:nvPr userDrawn="1"/>
        </p:nvGrpSpPr>
        <p:grpSpPr>
          <a:xfrm>
            <a:off x="5635699" y="5893753"/>
            <a:ext cx="920603" cy="74305"/>
            <a:chOff x="5635699" y="5931141"/>
            <a:chExt cx="920602" cy="74305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5C06112D-C2DC-599B-E79E-275B1E436517}"/>
                </a:ext>
              </a:extLst>
            </p:cNvPr>
            <p:cNvSpPr/>
            <p:nvPr/>
          </p:nvSpPr>
          <p:spPr>
            <a:xfrm rot="10800000">
              <a:off x="6157075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CD6AAEC3-27D1-FA8F-18E6-970C69FE39E0}"/>
                </a:ext>
              </a:extLst>
            </p:cNvPr>
            <p:cNvSpPr/>
            <p:nvPr/>
          </p:nvSpPr>
          <p:spPr>
            <a:xfrm rot="10800000">
              <a:off x="6104938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F169514-1412-FC60-4F91-B979BFFF1AE2}"/>
                </a:ext>
              </a:extLst>
            </p:cNvPr>
            <p:cNvSpPr/>
            <p:nvPr/>
          </p:nvSpPr>
          <p:spPr>
            <a:xfrm rot="10800000">
              <a:off x="6052800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5D263860-367F-AE68-520D-0C4142E47FC0}"/>
                </a:ext>
              </a:extLst>
            </p:cNvPr>
            <p:cNvSpPr/>
            <p:nvPr/>
          </p:nvSpPr>
          <p:spPr>
            <a:xfrm rot="10800000">
              <a:off x="6000662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7CD06CD-4C09-4D31-0EE5-A4EBF0C1ABA5}"/>
                </a:ext>
              </a:extLst>
            </p:cNvPr>
            <p:cNvSpPr/>
            <p:nvPr/>
          </p:nvSpPr>
          <p:spPr>
            <a:xfrm rot="10800000">
              <a:off x="5948525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9B91FD8-78AC-C7EE-AEC9-CC178AF727A2}"/>
                </a:ext>
              </a:extLst>
            </p:cNvPr>
            <p:cNvSpPr/>
            <p:nvPr/>
          </p:nvSpPr>
          <p:spPr>
            <a:xfrm rot="10800000">
              <a:off x="5896387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C50C8285-BE24-2317-6DD7-3A1EB6996B13}"/>
                </a:ext>
              </a:extLst>
            </p:cNvPr>
            <p:cNvSpPr/>
            <p:nvPr/>
          </p:nvSpPr>
          <p:spPr>
            <a:xfrm rot="10800000">
              <a:off x="5844250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7D26DBC-64FB-E33B-D28A-3CE5FC0F9B55}"/>
                </a:ext>
              </a:extLst>
            </p:cNvPr>
            <p:cNvSpPr/>
            <p:nvPr/>
          </p:nvSpPr>
          <p:spPr>
            <a:xfrm rot="10800000">
              <a:off x="5792112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9A7F0486-0BF5-B895-E6AC-59BDCEC97213}"/>
                </a:ext>
              </a:extLst>
            </p:cNvPr>
            <p:cNvSpPr/>
            <p:nvPr/>
          </p:nvSpPr>
          <p:spPr>
            <a:xfrm rot="10800000">
              <a:off x="5739974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05990F3-7556-08AE-E5A9-48FCEEBC02A5}"/>
                </a:ext>
              </a:extLst>
            </p:cNvPr>
            <p:cNvSpPr/>
            <p:nvPr/>
          </p:nvSpPr>
          <p:spPr>
            <a:xfrm rot="10800000">
              <a:off x="5687837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ECAA1A5-8715-24A7-4D4A-ECA531AAB64A}"/>
                </a:ext>
              </a:extLst>
            </p:cNvPr>
            <p:cNvSpPr/>
            <p:nvPr/>
          </p:nvSpPr>
          <p:spPr>
            <a:xfrm rot="10800000">
              <a:off x="5635699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BB96BC8-4E66-0FA2-CC2B-BE7026003590}"/>
                </a:ext>
              </a:extLst>
            </p:cNvPr>
            <p:cNvSpPr/>
            <p:nvPr/>
          </p:nvSpPr>
          <p:spPr>
            <a:xfrm>
              <a:off x="6209213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A29BE453-38EE-4BEE-834C-91F3C44128DD}"/>
                </a:ext>
              </a:extLst>
            </p:cNvPr>
            <p:cNvSpPr/>
            <p:nvPr/>
          </p:nvSpPr>
          <p:spPr>
            <a:xfrm>
              <a:off x="6261351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5E7CB30D-AD66-083E-6B7A-D48EA39EC604}"/>
                </a:ext>
              </a:extLst>
            </p:cNvPr>
            <p:cNvSpPr/>
            <p:nvPr/>
          </p:nvSpPr>
          <p:spPr>
            <a:xfrm>
              <a:off x="6313488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F27CF3FD-4677-2F50-3EBE-BCC11238E685}"/>
                </a:ext>
              </a:extLst>
            </p:cNvPr>
            <p:cNvSpPr/>
            <p:nvPr/>
          </p:nvSpPr>
          <p:spPr>
            <a:xfrm>
              <a:off x="6365626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AE4CF8D6-DE6F-AFEE-C379-CD2444E608EA}"/>
                </a:ext>
              </a:extLst>
            </p:cNvPr>
            <p:cNvSpPr/>
            <p:nvPr/>
          </p:nvSpPr>
          <p:spPr>
            <a:xfrm>
              <a:off x="6469901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42F01BBD-144F-CECF-1EB0-6302F9EAC956}"/>
                </a:ext>
              </a:extLst>
            </p:cNvPr>
            <p:cNvSpPr/>
            <p:nvPr/>
          </p:nvSpPr>
          <p:spPr>
            <a:xfrm>
              <a:off x="6417763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B62BD2B-3327-8166-9570-43943810B1F1}"/>
              </a:ext>
            </a:extLst>
          </p:cNvPr>
          <p:cNvSpPr/>
          <p:nvPr userDrawn="1"/>
        </p:nvSpPr>
        <p:spPr>
          <a:xfrm>
            <a:off x="0" y="5869557"/>
            <a:ext cx="12192000" cy="988444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52613AB-A8E0-71B5-3B88-4DF49B90E7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76179"/>
            <a:ext cx="12192000" cy="1049843"/>
          </a:xfrm>
          <a:prstGeom prst="rect">
            <a:avLst/>
          </a:prstGeom>
        </p:spPr>
      </p:pic>
      <p:sp>
        <p:nvSpPr>
          <p:cNvPr id="7" name="Rectangle: Rounded Corners 6">
            <a:hlinkClick r:id="rId5"/>
            <a:extLst>
              <a:ext uri="{FF2B5EF4-FFF2-40B4-BE49-F238E27FC236}">
                <a16:creationId xmlns:a16="http://schemas.microsoft.com/office/drawing/2014/main" id="{B563A139-4A6D-394B-7BA5-454CEB56E049}"/>
              </a:ext>
            </a:extLst>
          </p:cNvPr>
          <p:cNvSpPr/>
          <p:nvPr userDrawn="1"/>
        </p:nvSpPr>
        <p:spPr>
          <a:xfrm>
            <a:off x="4368000" y="5544951"/>
            <a:ext cx="3456000" cy="57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algn="ctr" rotWithShape="0">
              <a:schemeClr val="tx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800">
                <a:solidFill>
                  <a:schemeClr val="tx2"/>
                </a:solidFill>
              </a:rPr>
              <a:t>www.thalesgroup.com</a:t>
            </a:r>
          </a:p>
        </p:txBody>
      </p:sp>
    </p:spTree>
    <p:extLst>
      <p:ext uri="{BB962C8B-B14F-4D97-AF65-F5344CB8AC3E}">
        <p14:creationId xmlns:p14="http://schemas.microsoft.com/office/powerpoint/2010/main" val="6421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88000" y="360001"/>
            <a:ext cx="11016000" cy="332399"/>
          </a:xfrm>
        </p:spPr>
        <p:txBody>
          <a:bodyPr/>
          <a:lstStyle>
            <a:lvl1pPr marL="0" marR="0" indent="0" algn="l" defTabSz="4571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title</a:t>
            </a:r>
            <a:r>
              <a:rPr lang="fr-FR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9572359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1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1"/>
            <a:ext cx="920603" cy="112015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D1FD898-2FCE-B1CB-2958-3C73C99D3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77851"/>
            <a:ext cx="12192000" cy="104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9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6 textboxes w/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99C33-373E-C0D7-ED19-CC437128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0B44E0-721B-BCE4-E0F8-D19591D86101}"/>
              </a:ext>
            </a:extLst>
          </p:cNvPr>
          <p:cNvSpPr/>
          <p:nvPr userDrawn="1"/>
        </p:nvSpPr>
        <p:spPr>
          <a:xfrm>
            <a:off x="0" y="1282262"/>
            <a:ext cx="12192000" cy="42934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A3DBF6-6C46-E317-61CF-B187955BBB69}"/>
              </a:ext>
            </a:extLst>
          </p:cNvPr>
          <p:cNvSpPr/>
          <p:nvPr userDrawn="1"/>
        </p:nvSpPr>
        <p:spPr>
          <a:xfrm>
            <a:off x="0" y="1282262"/>
            <a:ext cx="2123090" cy="4293476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</p:spPr>
        <p:txBody>
          <a:bodyPr vert="horz" lIns="540000" tIns="360000" rIns="540000" bIns="360000" rtlCol="0">
            <a:noAutofit/>
          </a:bodyPr>
          <a:lstStyle/>
          <a:p>
            <a:pPr lvl="0" indent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</a:pPr>
            <a:endParaRPr lang="fr-FR" sz="2400" b="1">
              <a:solidFill>
                <a:schemeClr val="bg1"/>
              </a:solidFill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2A185251-3E2A-20C3-668B-7FFF46A42533}"/>
              </a:ext>
            </a:extLst>
          </p:cNvPr>
          <p:cNvSpPr/>
          <p:nvPr userDrawn="1"/>
        </p:nvSpPr>
        <p:spPr>
          <a:xfrm>
            <a:off x="587999" y="1790101"/>
            <a:ext cx="920602" cy="36000"/>
          </a:xfrm>
          <a:prstGeom prst="parallelogram">
            <a:avLst>
              <a:gd name="adj" fmla="val 987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19DBCA-5467-7B5B-9291-FC69C91B7C38}"/>
              </a:ext>
            </a:extLst>
          </p:cNvPr>
          <p:cNvGrpSpPr/>
          <p:nvPr userDrawn="1"/>
        </p:nvGrpSpPr>
        <p:grpSpPr>
          <a:xfrm>
            <a:off x="587999" y="4921672"/>
            <a:ext cx="920602" cy="74305"/>
            <a:chOff x="696000" y="1460737"/>
            <a:chExt cx="920602" cy="112014"/>
          </a:xfrm>
          <a:solidFill>
            <a:schemeClr val="bg1"/>
          </a:solidFill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CFF51B82-9C74-7AB8-2FE3-425C6BDAC587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45B53E3F-E7D9-3B0F-2D42-2C91C4064419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EF2DF6DD-9889-7D69-6BE9-854276D3ED17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D7BD9FED-5D6B-2A8C-73F8-0FEE32D32952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42F4AD0B-7537-C384-B31E-25E11A598A14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A0E2E7C3-007D-E9E9-EE12-C9758BA0EF6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D881946A-393C-7793-4766-AFC90295F2FA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E4760365-57C6-A575-A7DE-54857C980E8D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941BBD91-2553-DF2E-6D31-B206CE1696F0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C4F2A14E-8B7E-D356-E09A-9AEDC5314D36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68334AA-958A-254C-99B6-0515D8D0A86C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41FAB314-A878-0EDC-718B-57A108654150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49DC070C-84F0-64E3-C7C4-787812B56540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F38A2D88-8B13-8252-C976-A3BE80E761B6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93CA7A6E-5091-69A2-9ECC-58674FED0711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7DE7BEAD-9421-2A9A-BA04-B9E7FA6304A3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8F7ECB9B-4A08-0ED4-BBF9-89C4FF8BE972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1CA828-C48F-1464-868D-077A4DDBBF34}"/>
              </a:ext>
            </a:extLst>
          </p:cNvPr>
          <p:cNvCxnSpPr>
            <a:cxnSpLocks/>
          </p:cNvCxnSpPr>
          <p:nvPr userDrawn="1"/>
        </p:nvCxnSpPr>
        <p:spPr>
          <a:xfrm>
            <a:off x="587999" y="1826102"/>
            <a:ext cx="14388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7C123-46F2-19C6-3521-81A1F290BD8F}"/>
              </a:ext>
            </a:extLst>
          </p:cNvPr>
          <p:cNvCxnSpPr>
            <a:cxnSpLocks/>
          </p:cNvCxnSpPr>
          <p:nvPr userDrawn="1"/>
        </p:nvCxnSpPr>
        <p:spPr>
          <a:xfrm>
            <a:off x="587999" y="5031898"/>
            <a:ext cx="14388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D9D5977-B641-DBF9-4714-0AC3A64FD770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160" name="Parallelogram 159">
              <a:extLst>
                <a:ext uri="{FF2B5EF4-FFF2-40B4-BE49-F238E27FC236}">
                  <a16:creationId xmlns:a16="http://schemas.microsoft.com/office/drawing/2014/main" id="{174BB352-3FF3-9836-A770-7DAF761C969C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Parallelogram 160">
              <a:extLst>
                <a:ext uri="{FF2B5EF4-FFF2-40B4-BE49-F238E27FC236}">
                  <a16:creationId xmlns:a16="http://schemas.microsoft.com/office/drawing/2014/main" id="{F2B83562-3F03-9238-8F96-8984454B662E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Parallelogram 161">
              <a:extLst>
                <a:ext uri="{FF2B5EF4-FFF2-40B4-BE49-F238E27FC236}">
                  <a16:creationId xmlns:a16="http://schemas.microsoft.com/office/drawing/2014/main" id="{7821A209-9CFF-53D3-9B32-79025F2661B7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Parallelogram 162">
              <a:extLst>
                <a:ext uri="{FF2B5EF4-FFF2-40B4-BE49-F238E27FC236}">
                  <a16:creationId xmlns:a16="http://schemas.microsoft.com/office/drawing/2014/main" id="{C984DDFA-61FB-9C49-113A-7E9F3911F51A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Parallelogram 163">
              <a:extLst>
                <a:ext uri="{FF2B5EF4-FFF2-40B4-BE49-F238E27FC236}">
                  <a16:creationId xmlns:a16="http://schemas.microsoft.com/office/drawing/2014/main" id="{4D3B85BC-437D-C306-C0DB-A6F200117205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Parallelogram 164">
              <a:extLst>
                <a:ext uri="{FF2B5EF4-FFF2-40B4-BE49-F238E27FC236}">
                  <a16:creationId xmlns:a16="http://schemas.microsoft.com/office/drawing/2014/main" id="{763FD250-9C62-31AE-09B7-8213A19B789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Parallelogram 165">
              <a:extLst>
                <a:ext uri="{FF2B5EF4-FFF2-40B4-BE49-F238E27FC236}">
                  <a16:creationId xmlns:a16="http://schemas.microsoft.com/office/drawing/2014/main" id="{B5FFA473-E6EE-7E46-5EC2-CC4A6FE51036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Parallelogram 166">
              <a:extLst>
                <a:ext uri="{FF2B5EF4-FFF2-40B4-BE49-F238E27FC236}">
                  <a16:creationId xmlns:a16="http://schemas.microsoft.com/office/drawing/2014/main" id="{8E77D475-BE09-DC36-8DAC-251172913F22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Parallelogram 167">
              <a:extLst>
                <a:ext uri="{FF2B5EF4-FFF2-40B4-BE49-F238E27FC236}">
                  <a16:creationId xmlns:a16="http://schemas.microsoft.com/office/drawing/2014/main" id="{7B8EFCA4-FDE6-82BE-BB41-776EFF97957A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Parallelogram 168">
              <a:extLst>
                <a:ext uri="{FF2B5EF4-FFF2-40B4-BE49-F238E27FC236}">
                  <a16:creationId xmlns:a16="http://schemas.microsoft.com/office/drawing/2014/main" id="{A3CFC134-2658-3C60-54BF-E4DF0DB4CBF6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Parallelogram 169">
              <a:extLst>
                <a:ext uri="{FF2B5EF4-FFF2-40B4-BE49-F238E27FC236}">
                  <a16:creationId xmlns:a16="http://schemas.microsoft.com/office/drawing/2014/main" id="{EED10F0D-9980-0469-8B54-3E6F40A0C195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Parallelogram 170">
              <a:extLst>
                <a:ext uri="{FF2B5EF4-FFF2-40B4-BE49-F238E27FC236}">
                  <a16:creationId xmlns:a16="http://schemas.microsoft.com/office/drawing/2014/main" id="{1C18C28B-6862-8E35-5E2B-F1E4901FC4AD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24D3AE2-03CD-CE77-5FBE-B48F5946E949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Parallelogram 172">
              <a:extLst>
                <a:ext uri="{FF2B5EF4-FFF2-40B4-BE49-F238E27FC236}">
                  <a16:creationId xmlns:a16="http://schemas.microsoft.com/office/drawing/2014/main" id="{45B841A6-71C5-214D-7E68-9EA50195506B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Parallelogram 173">
              <a:extLst>
                <a:ext uri="{FF2B5EF4-FFF2-40B4-BE49-F238E27FC236}">
                  <a16:creationId xmlns:a16="http://schemas.microsoft.com/office/drawing/2014/main" id="{D0D93902-60D9-5943-1ED1-BD6854D6453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Parallelogram 174">
              <a:extLst>
                <a:ext uri="{FF2B5EF4-FFF2-40B4-BE49-F238E27FC236}">
                  <a16:creationId xmlns:a16="http://schemas.microsoft.com/office/drawing/2014/main" id="{D07C049F-99DE-76FA-85D5-D15409042D93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Parallelogram 175">
              <a:extLst>
                <a:ext uri="{FF2B5EF4-FFF2-40B4-BE49-F238E27FC236}">
                  <a16:creationId xmlns:a16="http://schemas.microsoft.com/office/drawing/2014/main" id="{32EE3157-A003-4E6A-6E05-92C86C03A745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7" name="Text Placeholder 4">
            <a:extLst>
              <a:ext uri="{FF2B5EF4-FFF2-40B4-BE49-F238E27FC236}">
                <a16:creationId xmlns:a16="http://schemas.microsoft.com/office/drawing/2014/main" id="{8EEBB7A1-9DFC-18B0-44D2-04AD94DBFC98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87999" y="2152041"/>
            <a:ext cx="1209599" cy="2553922"/>
          </a:xfrm>
        </p:spPr>
        <p:txBody>
          <a:bodyPr anchor="ctr"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178">
            <a:extLst>
              <a:ext uri="{FF2B5EF4-FFF2-40B4-BE49-F238E27FC236}">
                <a16:creationId xmlns:a16="http://schemas.microsoft.com/office/drawing/2014/main" id="{5AEE29DE-6412-A5C6-A2F4-8C2432AFC8A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2026801" y="1178102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4" name="Picture Placeholder 203">
            <a:extLst>
              <a:ext uri="{FF2B5EF4-FFF2-40B4-BE49-F238E27FC236}">
                <a16:creationId xmlns:a16="http://schemas.microsoft.com/office/drawing/2014/main" id="{10DF78D3-CF2D-D894-7D5B-0CA84CBEA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6801" y="2781000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5" name="Picture Placeholder 204">
            <a:extLst>
              <a:ext uri="{FF2B5EF4-FFF2-40B4-BE49-F238E27FC236}">
                <a16:creationId xmlns:a16="http://schemas.microsoft.com/office/drawing/2014/main" id="{05D8CF00-662B-CC0A-82E9-B69110B8DB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26801" y="4383898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6" name="Picture Placeholder 205">
            <a:extLst>
              <a:ext uri="{FF2B5EF4-FFF2-40B4-BE49-F238E27FC236}">
                <a16:creationId xmlns:a16="http://schemas.microsoft.com/office/drawing/2014/main" id="{514F8F9F-F1D8-842A-320C-BACCEC3FF4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96000" y="1178102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7" name="Picture Placeholder 206">
            <a:extLst>
              <a:ext uri="{FF2B5EF4-FFF2-40B4-BE49-F238E27FC236}">
                <a16:creationId xmlns:a16="http://schemas.microsoft.com/office/drawing/2014/main" id="{88F312E7-5079-E58D-7385-ECAB2F1E38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96000" y="2781000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08" name="Picture Placeholder 207">
            <a:extLst>
              <a:ext uri="{FF2B5EF4-FFF2-40B4-BE49-F238E27FC236}">
                <a16:creationId xmlns:a16="http://schemas.microsoft.com/office/drawing/2014/main" id="{A7EA8545-5258-E1FF-F945-615D1632FCF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96000" y="4383898"/>
            <a:ext cx="1294799" cy="1296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9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44185" y="365338"/>
            <a:ext cx="7833783" cy="630343"/>
          </a:xfrm>
          <a:prstGeom prst="rect">
            <a:avLst/>
          </a:prstGeom>
        </p:spPr>
        <p:txBody>
          <a:bodyPr/>
          <a:lstStyle>
            <a:lvl1pPr marL="238694" indent="0" algn="ctr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que 109">
            <a:extLst>
              <a:ext uri="{FF2B5EF4-FFF2-40B4-BE49-F238E27FC236}">
                <a16:creationId xmlns:a16="http://schemas.microsoft.com/office/drawing/2014/main" id="{556710C2-461E-44C4-AB1E-771B852646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9011" y="-306396"/>
            <a:ext cx="885471" cy="192350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6034" y="1545167"/>
            <a:ext cx="11421533" cy="4489451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719649" indent="-243411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98003" indent="-243411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2133547" indent="-304792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743131" indent="-304792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Graphique 109">
            <a:extLst>
              <a:ext uri="{FF2B5EF4-FFF2-40B4-BE49-F238E27FC236}">
                <a16:creationId xmlns:a16="http://schemas.microsoft.com/office/drawing/2014/main" id="{5905AD49-E80D-40E4-AFA5-C17982A3E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787513" y="-306395"/>
            <a:ext cx="885471" cy="192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478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C0E30FF-66C8-FE1B-6DD1-2B08249DE1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000" y="977317"/>
            <a:ext cx="11016000" cy="454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4017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DFFA7BA-8B92-63C7-0617-55EAC8E11BC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99601" y="3041650"/>
            <a:ext cx="4420461" cy="3049270"/>
          </a:xfrm>
          <a:custGeom>
            <a:avLst/>
            <a:gdLst>
              <a:gd name="connsiteX0" fmla="*/ 1632332 w 4420461"/>
              <a:gd name="connsiteY0" fmla="*/ 0 h 3041650"/>
              <a:gd name="connsiteX1" fmla="*/ 4420461 w 4420461"/>
              <a:gd name="connsiteY1" fmla="*/ 0 h 3041650"/>
              <a:gd name="connsiteX2" fmla="*/ 2788129 w 4420461"/>
              <a:gd name="connsiteY2" fmla="*/ 3041650 h 3041650"/>
              <a:gd name="connsiteX3" fmla="*/ 0 w 4420461"/>
              <a:gd name="connsiteY3" fmla="*/ 3041650 h 30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61" h="3041650">
                <a:moveTo>
                  <a:pt x="1632332" y="0"/>
                </a:moveTo>
                <a:lnTo>
                  <a:pt x="4420461" y="0"/>
                </a:lnTo>
                <a:lnTo>
                  <a:pt x="2788129" y="3041650"/>
                </a:lnTo>
                <a:lnTo>
                  <a:pt x="0" y="30416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3483BC5-601B-9EF8-DA44-7609BAAE9D3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53672" y="3041650"/>
            <a:ext cx="4420461" cy="3049270"/>
          </a:xfrm>
          <a:custGeom>
            <a:avLst/>
            <a:gdLst>
              <a:gd name="connsiteX0" fmla="*/ 1632332 w 4420461"/>
              <a:gd name="connsiteY0" fmla="*/ 0 h 3041650"/>
              <a:gd name="connsiteX1" fmla="*/ 4420461 w 4420461"/>
              <a:gd name="connsiteY1" fmla="*/ 0 h 3041650"/>
              <a:gd name="connsiteX2" fmla="*/ 2788129 w 4420461"/>
              <a:gd name="connsiteY2" fmla="*/ 3041650 h 3041650"/>
              <a:gd name="connsiteX3" fmla="*/ 0 w 4420461"/>
              <a:gd name="connsiteY3" fmla="*/ 3041650 h 30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61" h="3041650">
                <a:moveTo>
                  <a:pt x="1632332" y="0"/>
                </a:moveTo>
                <a:lnTo>
                  <a:pt x="4420461" y="0"/>
                </a:lnTo>
                <a:lnTo>
                  <a:pt x="2788129" y="3041650"/>
                </a:lnTo>
                <a:lnTo>
                  <a:pt x="0" y="30416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67C4BDF-6CB9-C058-FD2E-216AF7FA4E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90650" y="0"/>
            <a:ext cx="4420461" cy="3041650"/>
          </a:xfrm>
          <a:custGeom>
            <a:avLst/>
            <a:gdLst>
              <a:gd name="connsiteX0" fmla="*/ 1632332 w 4420461"/>
              <a:gd name="connsiteY0" fmla="*/ 0 h 3041650"/>
              <a:gd name="connsiteX1" fmla="*/ 4420461 w 4420461"/>
              <a:gd name="connsiteY1" fmla="*/ 0 h 3041650"/>
              <a:gd name="connsiteX2" fmla="*/ 2788129 w 4420461"/>
              <a:gd name="connsiteY2" fmla="*/ 3041650 h 3041650"/>
              <a:gd name="connsiteX3" fmla="*/ 0 w 4420461"/>
              <a:gd name="connsiteY3" fmla="*/ 3041650 h 30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61" h="3041650">
                <a:moveTo>
                  <a:pt x="1632332" y="0"/>
                </a:moveTo>
                <a:lnTo>
                  <a:pt x="4420461" y="0"/>
                </a:lnTo>
                <a:lnTo>
                  <a:pt x="2788129" y="3041650"/>
                </a:lnTo>
                <a:lnTo>
                  <a:pt x="0" y="30416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73C3076-1B04-8B01-02C5-C7E8395728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3342" y="0"/>
            <a:ext cx="4420461" cy="3041650"/>
          </a:xfrm>
          <a:custGeom>
            <a:avLst/>
            <a:gdLst>
              <a:gd name="connsiteX0" fmla="*/ 1632332 w 4420461"/>
              <a:gd name="connsiteY0" fmla="*/ 0 h 3041650"/>
              <a:gd name="connsiteX1" fmla="*/ 4420461 w 4420461"/>
              <a:gd name="connsiteY1" fmla="*/ 0 h 3041650"/>
              <a:gd name="connsiteX2" fmla="*/ 2788129 w 4420461"/>
              <a:gd name="connsiteY2" fmla="*/ 3041650 h 3041650"/>
              <a:gd name="connsiteX3" fmla="*/ 0 w 4420461"/>
              <a:gd name="connsiteY3" fmla="*/ 3041650 h 30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61" h="3041650">
                <a:moveTo>
                  <a:pt x="1632332" y="0"/>
                </a:moveTo>
                <a:lnTo>
                  <a:pt x="4420461" y="0"/>
                </a:lnTo>
                <a:lnTo>
                  <a:pt x="2788129" y="3041650"/>
                </a:lnTo>
                <a:lnTo>
                  <a:pt x="0" y="30416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20293324-1149-B295-29CD-5907E6131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5508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459AC29-496E-A828-081B-C03AC6C093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8000" y="1064645"/>
            <a:ext cx="3707775" cy="4540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FF7AA0C-1628-04B2-6EA6-95C12083CDBE}"/>
              </a:ext>
            </a:extLst>
          </p:cNvPr>
          <p:cNvSpPr/>
          <p:nvPr userDrawn="1"/>
        </p:nvSpPr>
        <p:spPr>
          <a:xfrm>
            <a:off x="10507980" y="2035232"/>
            <a:ext cx="2186940" cy="4066767"/>
          </a:xfrm>
          <a:prstGeom prst="triangle">
            <a:avLst>
              <a:gd name="adj" fmla="val 10000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0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2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2 textboxe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2853A-BC49-C201-9E3E-46E98164EC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00516"/>
            <a:ext cx="12192000" cy="1049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79775-88BC-3818-5D95-5B11998783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7386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Up to two lines</a:t>
            </a:r>
            <a:endParaRPr lang="en-GB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D3CD707-9A0B-2CF5-C079-BEF0CB78D227}"/>
              </a:ext>
            </a:extLst>
          </p:cNvPr>
          <p:cNvGrpSpPr/>
          <p:nvPr userDrawn="1"/>
        </p:nvGrpSpPr>
        <p:grpSpPr>
          <a:xfrm>
            <a:off x="588000" y="1"/>
            <a:ext cx="920603" cy="112015"/>
            <a:chOff x="696000" y="1460737"/>
            <a:chExt cx="920602" cy="112014"/>
          </a:xfrm>
        </p:grpSpPr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35AD8C6E-20B1-A809-827C-0052C977D962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9C392785-BA90-8D03-76C6-C306A60C5655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6D69FAF0-B979-C60E-2402-6619E928DE5F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E2FA8DB5-C570-5601-055A-CE5923EE1B76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75D8C751-9F82-559A-00FF-2F677B9741F2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C43C5A60-AAB5-3FD5-E004-4F5337420E0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B32DCB3D-5B50-CAF5-F3BD-4B79CD083A8A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B68BD000-25A7-ECEE-8432-8B667FD4E65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B4067A74-31AE-047C-7E9A-002711B48B67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C92D3405-D6E0-C347-E57B-CF87855E50E9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D1006B9A-43C7-403C-8D13-B58EA500308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9D424315-1566-8B9D-E981-7272C10DCFE9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2D6ACB48-A7FB-9774-2D1D-E4BD43B14C82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C2E6044E-3469-2289-9F67-E6C457ABD08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1" name="Parallelogram 60">
              <a:extLst>
                <a:ext uri="{FF2B5EF4-FFF2-40B4-BE49-F238E27FC236}">
                  <a16:creationId xmlns:a16="http://schemas.microsoft.com/office/drawing/2014/main" id="{7B5BFBD3-79E0-00DE-73AE-3AD51B0B61B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2" name="Parallelogram 61">
              <a:extLst>
                <a:ext uri="{FF2B5EF4-FFF2-40B4-BE49-F238E27FC236}">
                  <a16:creationId xmlns:a16="http://schemas.microsoft.com/office/drawing/2014/main" id="{C85960EC-3773-930D-6703-BEBD7BA2A8DA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3" name="Parallelogram 62">
              <a:extLst>
                <a:ext uri="{FF2B5EF4-FFF2-40B4-BE49-F238E27FC236}">
                  <a16:creationId xmlns:a16="http://schemas.microsoft.com/office/drawing/2014/main" id="{385AA103-76C9-ACFF-10CB-CE85CA60797A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C81E6365-421C-018C-B5CE-B1E8F1749C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6000" y="3603398"/>
            <a:ext cx="5328000" cy="1922040"/>
          </a:xfrm>
          <a:prstGeom prst="snip2DiagRect">
            <a:avLst>
              <a:gd name="adj1" fmla="val 6796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2">
                    <a:lumMod val="100000"/>
                    <a:alpha val="1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</a:ln>
        </p:spPr>
        <p:txBody>
          <a:bodyPr lIns="360000" rIns="360000" anchor="ctr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04990BCB-13B0-6825-976C-EF18813DF7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6000" y="1578576"/>
            <a:ext cx="5328000" cy="1922040"/>
          </a:xfrm>
          <a:prstGeom prst="snip2DiagRect">
            <a:avLst>
              <a:gd name="adj1" fmla="val 6796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2">
                    <a:lumMod val="100000"/>
                    <a:alpha val="1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</a:ln>
        </p:spPr>
        <p:txBody>
          <a:bodyPr lIns="360000" rIns="360000" anchor="ctr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73C1190-8A05-B6B1-9949-675A79A9CE59}"/>
              </a:ext>
            </a:extLst>
          </p:cNvPr>
          <p:cNvGrpSpPr/>
          <p:nvPr userDrawn="1"/>
        </p:nvGrpSpPr>
        <p:grpSpPr>
          <a:xfrm>
            <a:off x="10561477" y="3284221"/>
            <a:ext cx="920603" cy="74305"/>
            <a:chOff x="696000" y="1460737"/>
            <a:chExt cx="920602" cy="112014"/>
          </a:xfrm>
        </p:grpSpPr>
        <p:sp>
          <p:nvSpPr>
            <p:cNvPr id="70" name="Parallelogram 69">
              <a:extLst>
                <a:ext uri="{FF2B5EF4-FFF2-40B4-BE49-F238E27FC236}">
                  <a16:creationId xmlns:a16="http://schemas.microsoft.com/office/drawing/2014/main" id="{CB5FD786-6DDE-63D5-2AAE-91AFFF211B5A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95026B7C-2B7A-1EA5-868D-75D288BE6F57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2" name="Parallelogram 71">
              <a:extLst>
                <a:ext uri="{FF2B5EF4-FFF2-40B4-BE49-F238E27FC236}">
                  <a16:creationId xmlns:a16="http://schemas.microsoft.com/office/drawing/2014/main" id="{697C3B1E-A60F-CD72-CCB3-6AB47AB86629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10C16C27-6AF2-52C7-318A-634369D69103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id="{7AC61264-90A3-8854-8F48-7B4175004DC8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EF81B55F-7E5E-0F0A-F071-B0221A42BCA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6" name="Parallelogram 75">
              <a:extLst>
                <a:ext uri="{FF2B5EF4-FFF2-40B4-BE49-F238E27FC236}">
                  <a16:creationId xmlns:a16="http://schemas.microsoft.com/office/drawing/2014/main" id="{EC62F885-2803-8BB4-CF11-FE3EA9B0BACF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7" name="Parallelogram 76">
              <a:extLst>
                <a:ext uri="{FF2B5EF4-FFF2-40B4-BE49-F238E27FC236}">
                  <a16:creationId xmlns:a16="http://schemas.microsoft.com/office/drawing/2014/main" id="{A0428056-33BF-60EE-49CD-E3437C792116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8" name="Parallelogram 77">
              <a:extLst>
                <a:ext uri="{FF2B5EF4-FFF2-40B4-BE49-F238E27FC236}">
                  <a16:creationId xmlns:a16="http://schemas.microsoft.com/office/drawing/2014/main" id="{E04E4A3C-CF84-BA33-F794-7E85044D1EBA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9" name="Parallelogram 78">
              <a:extLst>
                <a:ext uri="{FF2B5EF4-FFF2-40B4-BE49-F238E27FC236}">
                  <a16:creationId xmlns:a16="http://schemas.microsoft.com/office/drawing/2014/main" id="{9D518E5D-6A4F-7C83-D2B0-B24149922C01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0" name="Parallelogram 79">
              <a:extLst>
                <a:ext uri="{FF2B5EF4-FFF2-40B4-BE49-F238E27FC236}">
                  <a16:creationId xmlns:a16="http://schemas.microsoft.com/office/drawing/2014/main" id="{44CBFB45-888B-9CE6-3666-1AA0EA024FAE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8639E0E5-7A56-0E5E-63F6-9C4A1BDAE14A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2" name="Parallelogram 81">
              <a:extLst>
                <a:ext uri="{FF2B5EF4-FFF2-40B4-BE49-F238E27FC236}">
                  <a16:creationId xmlns:a16="http://schemas.microsoft.com/office/drawing/2014/main" id="{0B8D335A-95D8-96F9-9BEA-BC3103C6254B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3" name="Parallelogram 82">
              <a:extLst>
                <a:ext uri="{FF2B5EF4-FFF2-40B4-BE49-F238E27FC236}">
                  <a16:creationId xmlns:a16="http://schemas.microsoft.com/office/drawing/2014/main" id="{1AE99D33-083B-EE23-B589-3FF9D2C09505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4" name="Parallelogram 83">
              <a:extLst>
                <a:ext uri="{FF2B5EF4-FFF2-40B4-BE49-F238E27FC236}">
                  <a16:creationId xmlns:a16="http://schemas.microsoft.com/office/drawing/2014/main" id="{F6183C56-9551-683A-09EB-18262FD5240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5" name="Parallelogram 84">
              <a:extLst>
                <a:ext uri="{FF2B5EF4-FFF2-40B4-BE49-F238E27FC236}">
                  <a16:creationId xmlns:a16="http://schemas.microsoft.com/office/drawing/2014/main" id="{48CE29AF-5DE7-0CD4-85E4-ECD3406109B1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6" name="Parallelogram 85">
              <a:extLst>
                <a:ext uri="{FF2B5EF4-FFF2-40B4-BE49-F238E27FC236}">
                  <a16:creationId xmlns:a16="http://schemas.microsoft.com/office/drawing/2014/main" id="{8C95D847-0DA5-AD49-C523-1C189FD62BD3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68" name="Parallelogram 67">
            <a:extLst>
              <a:ext uri="{FF2B5EF4-FFF2-40B4-BE49-F238E27FC236}">
                <a16:creationId xmlns:a16="http://schemas.microsoft.com/office/drawing/2014/main" id="{BE59802F-051F-1D3D-233F-5F1B9556E21E}"/>
              </a:ext>
            </a:extLst>
          </p:cNvPr>
          <p:cNvSpPr/>
          <p:nvPr userDrawn="1"/>
        </p:nvSpPr>
        <p:spPr>
          <a:xfrm>
            <a:off x="6724391" y="1926876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48A82B05-DCC3-7CBE-78A4-DB40ED3B1849}"/>
              </a:ext>
            </a:extLst>
          </p:cNvPr>
          <p:cNvSpPr/>
          <p:nvPr/>
        </p:nvSpPr>
        <p:spPr>
          <a:xfrm>
            <a:off x="6721117" y="3949512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99819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E2D1363-1FF6-325D-1B6F-A3A6F27BDC96}"/>
              </a:ext>
            </a:extLst>
          </p:cNvPr>
          <p:cNvSpPr/>
          <p:nvPr userDrawn="1"/>
        </p:nvSpPr>
        <p:spPr>
          <a:xfrm>
            <a:off x="0" y="5114002"/>
            <a:ext cx="12191999" cy="980951"/>
          </a:xfrm>
          <a:prstGeom prst="rect">
            <a:avLst/>
          </a:prstGeom>
          <a:solidFill>
            <a:schemeClr val="accent1">
              <a:lumMod val="40000"/>
              <a:lumOff val="60000"/>
              <a:alpha val="149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GB" sz="1400" b="1" dirty="0">
                <a:solidFill>
                  <a:schemeClr val="bg1">
                    <a:lumMod val="50000"/>
                  </a:schemeClr>
                </a:solidFill>
              </a:rPr>
              <a:t>CYBER TRAINING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F70542-0F48-35D1-EB93-3634225833BA}"/>
              </a:ext>
            </a:extLst>
          </p:cNvPr>
          <p:cNvSpPr/>
          <p:nvPr userDrawn="1"/>
        </p:nvSpPr>
        <p:spPr>
          <a:xfrm>
            <a:off x="6649338" y="2596546"/>
            <a:ext cx="5542662" cy="2518918"/>
          </a:xfrm>
          <a:prstGeom prst="rect">
            <a:avLst/>
          </a:prstGeom>
          <a:solidFill>
            <a:schemeClr val="accent2">
              <a:alpha val="149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GB" sz="1400" b="1" dirty="0">
                <a:solidFill>
                  <a:schemeClr val="bg1">
                    <a:lumMod val="50000"/>
                  </a:schemeClr>
                </a:solidFill>
              </a:rPr>
              <a:t>CYBER CONSULTING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2D1363-1FF6-325D-1B6F-A3A6F27BDC96}"/>
              </a:ext>
            </a:extLst>
          </p:cNvPr>
          <p:cNvSpPr/>
          <p:nvPr userDrawn="1"/>
        </p:nvSpPr>
        <p:spPr>
          <a:xfrm>
            <a:off x="0" y="2601367"/>
            <a:ext cx="4394930" cy="2517336"/>
          </a:xfrm>
          <a:prstGeom prst="rect">
            <a:avLst/>
          </a:prstGeom>
          <a:solidFill>
            <a:schemeClr val="accent3">
              <a:alpha val="149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en-GB" sz="1400" b="1" dirty="0">
                <a:solidFill>
                  <a:schemeClr val="bg1">
                    <a:lumMod val="50000"/>
                  </a:schemeClr>
                </a:solidFill>
              </a:rPr>
              <a:t>CYBER DETECT &amp; RESPOND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C0CC66-DB19-1133-3041-7B990348E574}"/>
              </a:ext>
            </a:extLst>
          </p:cNvPr>
          <p:cNvSpPr/>
          <p:nvPr userDrawn="1"/>
        </p:nvSpPr>
        <p:spPr>
          <a:xfrm>
            <a:off x="5743489" y="950777"/>
            <a:ext cx="6448511" cy="1645769"/>
          </a:xfrm>
          <a:prstGeom prst="rect">
            <a:avLst/>
          </a:prstGeom>
          <a:solidFill>
            <a:schemeClr val="tx2">
              <a:alpha val="149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GB" sz="1400" b="1" dirty="0">
                <a:solidFill>
                  <a:schemeClr val="bg1">
                    <a:lumMod val="50000"/>
                  </a:schemeClr>
                </a:solidFill>
              </a:rPr>
              <a:t>CYBER VULNERABILITY</a:t>
            </a:r>
            <a:r>
              <a:rPr lang="en-GB" sz="1400" b="1" baseline="0" dirty="0">
                <a:solidFill>
                  <a:schemeClr val="bg1">
                    <a:lumMod val="50000"/>
                  </a:schemeClr>
                </a:solidFill>
              </a:rPr>
              <a:t> MANAGEMENT</a:t>
            </a:r>
            <a:endParaRPr lang="en-GB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C5184-1DB8-CF22-E928-3C70CEBB0E3E}"/>
              </a:ext>
            </a:extLst>
          </p:cNvPr>
          <p:cNvSpPr/>
          <p:nvPr userDrawn="1"/>
        </p:nvSpPr>
        <p:spPr>
          <a:xfrm>
            <a:off x="1" y="946568"/>
            <a:ext cx="5743488" cy="1659128"/>
          </a:xfrm>
          <a:prstGeom prst="rect">
            <a:avLst/>
          </a:prstGeom>
          <a:solidFill>
            <a:schemeClr val="bg2">
              <a:alpha val="149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en-GB" sz="1400" b="1" dirty="0">
                <a:solidFill>
                  <a:schemeClr val="bg1">
                    <a:lumMod val="50000"/>
                  </a:schemeClr>
                </a:solidFill>
              </a:rPr>
              <a:t>CYBER RISK</a:t>
            </a:r>
            <a:r>
              <a:rPr lang="en-GB" sz="1400" b="1" baseline="0" dirty="0">
                <a:solidFill>
                  <a:schemeClr val="bg1">
                    <a:lumMod val="50000"/>
                  </a:schemeClr>
                </a:solidFill>
              </a:rPr>
              <a:t> ASSESSMENT</a:t>
            </a:r>
            <a:endParaRPr lang="en-GB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Forme libre 42"/>
          <p:cNvSpPr/>
          <p:nvPr userDrawn="1"/>
        </p:nvSpPr>
        <p:spPr>
          <a:xfrm rot="17256994">
            <a:off x="3431653" y="966636"/>
            <a:ext cx="4608000" cy="4608000"/>
          </a:xfrm>
          <a:custGeom>
            <a:avLst/>
            <a:gdLst>
              <a:gd name="connsiteX0" fmla="*/ 938135 w 4551680"/>
              <a:gd name="connsiteY0" fmla="*/ 4117033 h 4551680"/>
              <a:gd name="connsiteX1" fmla="*/ 111388 w 4551680"/>
              <a:gd name="connsiteY1" fmla="*/ 1572567 h 4551680"/>
              <a:gd name="connsiteX2" fmla="*/ 2275840 w 4551680"/>
              <a:gd name="connsiteY2" fmla="*/ 2275840 h 4551680"/>
              <a:gd name="connsiteX3" fmla="*/ 938135 w 4551680"/>
              <a:gd name="connsiteY3" fmla="*/ 4117033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680" h="4551680">
                <a:moveTo>
                  <a:pt x="938135" y="4117033"/>
                </a:moveTo>
                <a:cubicBezTo>
                  <a:pt x="140482" y="3537504"/>
                  <a:pt x="-193289" y="2510264"/>
                  <a:pt x="111388" y="1572567"/>
                </a:cubicBezTo>
                <a:lnTo>
                  <a:pt x="2275840" y="2275840"/>
                </a:lnTo>
                <a:lnTo>
                  <a:pt x="938135" y="41170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0407" tIns="2132753" rIns="3053927" bIns="1422909" numCol="1" spcCol="1270" anchor="ctr" anchorCtr="0">
            <a:noAutofit/>
          </a:bodyPr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5800" kern="1200" dirty="0"/>
          </a:p>
        </p:txBody>
      </p:sp>
      <p:grpSp>
        <p:nvGrpSpPr>
          <p:cNvPr id="22" name="Groupe 21"/>
          <p:cNvGrpSpPr/>
          <p:nvPr/>
        </p:nvGrpSpPr>
        <p:grpSpPr>
          <a:xfrm>
            <a:off x="3441952" y="1019774"/>
            <a:ext cx="4608000" cy="4565126"/>
            <a:chOff x="3740505" y="1244415"/>
            <a:chExt cx="4560916" cy="4565126"/>
          </a:xfrm>
        </p:grpSpPr>
        <p:sp>
          <p:nvSpPr>
            <p:cNvPr id="23" name="Forme libre 22"/>
            <p:cNvSpPr/>
            <p:nvPr/>
          </p:nvSpPr>
          <p:spPr>
            <a:xfrm>
              <a:off x="3742553" y="1257861"/>
              <a:ext cx="4551680" cy="4551680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440292 w 4551680"/>
                <a:gd name="connsiteY1" fmla="*/ 1572567 h 4551680"/>
                <a:gd name="connsiteX2" fmla="*/ 2275840 w 4551680"/>
                <a:gd name="connsiteY2" fmla="*/ 2275840 h 4551680"/>
                <a:gd name="connsiteX3" fmla="*/ 2275840 w 4551680"/>
                <a:gd name="connsiteY3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261794" y="0"/>
                    <a:pt x="4135616" y="634869"/>
                    <a:pt x="4440292" y="1572567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06938" tIns="753702" rIns="747742" bIns="2888658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5800" kern="1200" dirty="0"/>
            </a:p>
          </p:txBody>
        </p:sp>
        <p:sp>
          <p:nvSpPr>
            <p:cNvPr id="30" name="Forme libre 29"/>
            <p:cNvSpPr/>
            <p:nvPr/>
          </p:nvSpPr>
          <p:spPr>
            <a:xfrm>
              <a:off x="3740505" y="1244415"/>
              <a:ext cx="4551680" cy="4551680"/>
            </a:xfrm>
            <a:custGeom>
              <a:avLst/>
              <a:gdLst>
                <a:gd name="connsiteX0" fmla="*/ 4440292 w 4551680"/>
                <a:gd name="connsiteY0" fmla="*/ 1572567 h 4551680"/>
                <a:gd name="connsiteX1" fmla="*/ 3613545 w 4551680"/>
                <a:gd name="connsiteY1" fmla="*/ 4117033 h 4551680"/>
                <a:gd name="connsiteX2" fmla="*/ 2275840 w 4551680"/>
                <a:gd name="connsiteY2" fmla="*/ 2275840 h 4551680"/>
                <a:gd name="connsiteX3" fmla="*/ 4440292 w 4551680"/>
                <a:gd name="connsiteY3" fmla="*/ 1572567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1680" h="4551680">
                  <a:moveTo>
                    <a:pt x="4440292" y="1572567"/>
                  </a:moveTo>
                  <a:cubicBezTo>
                    <a:pt x="4744968" y="2510265"/>
                    <a:pt x="4411198" y="3537504"/>
                    <a:pt x="3613545" y="4117033"/>
                  </a:cubicBezTo>
                  <a:lnTo>
                    <a:pt x="2275840" y="2275840"/>
                  </a:lnTo>
                  <a:lnTo>
                    <a:pt x="4440292" y="157256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8508" tIns="2132753" rIns="295826" bIns="1422909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5800" kern="1200" dirty="0"/>
            </a:p>
          </p:txBody>
        </p:sp>
        <p:sp>
          <p:nvSpPr>
            <p:cNvPr id="41" name="Forme libre 40"/>
            <p:cNvSpPr/>
            <p:nvPr/>
          </p:nvSpPr>
          <p:spPr>
            <a:xfrm>
              <a:off x="3749741" y="1253651"/>
              <a:ext cx="4551680" cy="4551680"/>
            </a:xfrm>
            <a:custGeom>
              <a:avLst/>
              <a:gdLst>
                <a:gd name="connsiteX0" fmla="*/ 938135 w 4551680"/>
                <a:gd name="connsiteY0" fmla="*/ 4117033 h 4551680"/>
                <a:gd name="connsiteX1" fmla="*/ 111388 w 4551680"/>
                <a:gd name="connsiteY1" fmla="*/ 1572567 h 4551680"/>
                <a:gd name="connsiteX2" fmla="*/ 2275840 w 4551680"/>
                <a:gd name="connsiteY2" fmla="*/ 2275840 h 4551680"/>
                <a:gd name="connsiteX3" fmla="*/ 938135 w 4551680"/>
                <a:gd name="connsiteY3" fmla="*/ 4117033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1680" h="4551680">
                  <a:moveTo>
                    <a:pt x="938135" y="4117033"/>
                  </a:moveTo>
                  <a:cubicBezTo>
                    <a:pt x="140482" y="3537504"/>
                    <a:pt x="-193289" y="2510264"/>
                    <a:pt x="111388" y="1572567"/>
                  </a:cubicBezTo>
                  <a:lnTo>
                    <a:pt x="2275840" y="2275840"/>
                  </a:lnTo>
                  <a:lnTo>
                    <a:pt x="938135" y="411703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90407" tIns="2132753" rIns="3053927" bIns="1422909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5800" kern="1200" dirty="0"/>
            </a:p>
          </p:txBody>
        </p:sp>
        <p:sp>
          <p:nvSpPr>
            <p:cNvPr id="42" name="Forme libre 41"/>
            <p:cNvSpPr/>
            <p:nvPr/>
          </p:nvSpPr>
          <p:spPr>
            <a:xfrm>
              <a:off x="3749741" y="1262887"/>
              <a:ext cx="4536000" cy="4536000"/>
            </a:xfrm>
            <a:custGeom>
              <a:avLst/>
              <a:gdLst>
                <a:gd name="connsiteX0" fmla="*/ 111388 w 4551680"/>
                <a:gd name="connsiteY0" fmla="*/ 1572567 h 4551680"/>
                <a:gd name="connsiteX1" fmla="*/ 2275840 w 4551680"/>
                <a:gd name="connsiteY1" fmla="*/ 0 h 4551680"/>
                <a:gd name="connsiteX2" fmla="*/ 2275840 w 4551680"/>
                <a:gd name="connsiteY2" fmla="*/ 2275840 h 4551680"/>
                <a:gd name="connsiteX3" fmla="*/ 111388 w 4551680"/>
                <a:gd name="connsiteY3" fmla="*/ 1572567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1680" h="4551680">
                  <a:moveTo>
                    <a:pt x="111388" y="1572567"/>
                  </a:moveTo>
                  <a:cubicBezTo>
                    <a:pt x="416064" y="634869"/>
                    <a:pt x="1289887" y="0"/>
                    <a:pt x="2275840" y="0"/>
                  </a:cubicBezTo>
                  <a:lnTo>
                    <a:pt x="2275840" y="2275840"/>
                  </a:lnTo>
                  <a:lnTo>
                    <a:pt x="111388" y="15725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737447" tIns="767249" rIns="2417233" bIns="2875111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5800" kern="1200" dirty="0"/>
            </a:p>
          </p:txBody>
        </p:sp>
      </p:grpSp>
      <p:sp>
        <p:nvSpPr>
          <p:cNvPr id="53" name="Ellipse 52">
            <a:extLst>
              <a:ext uri="{FF2B5EF4-FFF2-40B4-BE49-F238E27FC236}">
                <a16:creationId xmlns:a16="http://schemas.microsoft.com/office/drawing/2014/main" id="{1C01E3F1-3F45-B111-79F9-861FD3927771}"/>
              </a:ext>
            </a:extLst>
          </p:cNvPr>
          <p:cNvSpPr/>
          <p:nvPr userDrawn="1"/>
        </p:nvSpPr>
        <p:spPr>
          <a:xfrm>
            <a:off x="4288167" y="1840765"/>
            <a:ext cx="2859022" cy="2859018"/>
          </a:xfrm>
          <a:prstGeom prst="ellipse">
            <a:avLst/>
          </a:prstGeom>
          <a:solidFill>
            <a:schemeClr val="bg1">
              <a:alpha val="37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kern="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4" name="Ellipse 43"/>
          <p:cNvSpPr/>
          <p:nvPr userDrawn="1"/>
        </p:nvSpPr>
        <p:spPr>
          <a:xfrm>
            <a:off x="4503028" y="2046274"/>
            <a:ext cx="2448000" cy="244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4DBB3F6D-DD0F-486C-0902-CC91D0A835C4}"/>
              </a:ext>
            </a:extLst>
          </p:cNvPr>
          <p:cNvSpPr/>
          <p:nvPr userDrawn="1"/>
        </p:nvSpPr>
        <p:spPr>
          <a:xfrm rot="-780000">
            <a:off x="4435610" y="1935526"/>
            <a:ext cx="2564134" cy="2564130"/>
          </a:xfrm>
          <a:prstGeom prst="ellipse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23636" t="61965" r="6672" b="-11634"/>
            </a:stretch>
          </a:blip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GB" kern="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64D95C2-5440-A103-BC8D-623C6482087F}"/>
              </a:ext>
            </a:extLst>
          </p:cNvPr>
          <p:cNvSpPr txBox="1"/>
          <p:nvPr userDrawn="1"/>
        </p:nvSpPr>
        <p:spPr>
          <a:xfrm>
            <a:off x="4015592" y="1679982"/>
            <a:ext cx="3576056" cy="3462864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TRAIN MY TEAMS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2655700-7C3D-BA78-4CB0-850E41781C88}"/>
              </a:ext>
            </a:extLst>
          </p:cNvPr>
          <p:cNvSpPr txBox="1"/>
          <p:nvPr userDrawn="1"/>
        </p:nvSpPr>
        <p:spPr>
          <a:xfrm rot="19466757">
            <a:off x="3816728" y="1703579"/>
            <a:ext cx="3229570" cy="2568237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ArchUp">
              <a:avLst>
                <a:gd name="adj" fmla="val 10844047"/>
              </a:avLst>
            </a:prstTxWarp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ASSESS MY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 CYBER RISKS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2F6EEE4F-8E4D-87B6-F7B3-52B990D6EE0A}"/>
              </a:ext>
            </a:extLst>
          </p:cNvPr>
          <p:cNvSpPr txBox="1"/>
          <p:nvPr userDrawn="1"/>
        </p:nvSpPr>
        <p:spPr>
          <a:xfrm rot="2288610">
            <a:off x="4135221" y="1614587"/>
            <a:ext cx="3410698" cy="3070968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ArchUp">
              <a:avLst>
                <a:gd name="adj" fmla="val 10844047"/>
              </a:avLst>
            </a:prstTxWarp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MANAGE MY 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VULNERABILITIES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64D95C2-5440-A103-BC8D-623C6482087F}"/>
              </a:ext>
            </a:extLst>
          </p:cNvPr>
          <p:cNvSpPr txBox="1"/>
          <p:nvPr userDrawn="1"/>
        </p:nvSpPr>
        <p:spPr>
          <a:xfrm rot="17303871">
            <a:off x="3894920" y="1483565"/>
            <a:ext cx="3576056" cy="3575788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COMPLY</a:t>
            </a:r>
            <a:r>
              <a:rPr lang="en-GB" sz="1400" b="1" baseline="0" dirty="0">
                <a:solidFill>
                  <a:schemeClr val="bg1"/>
                </a:solidFill>
              </a:rPr>
              <a:t> &amp;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BE PROTECTED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28BDE1D-0306-881E-041B-9BBA38F84AAF}"/>
              </a:ext>
            </a:extLst>
          </p:cNvPr>
          <p:cNvSpPr txBox="1"/>
          <p:nvPr userDrawn="1"/>
        </p:nvSpPr>
        <p:spPr>
          <a:xfrm rot="4235008">
            <a:off x="4190906" y="1276883"/>
            <a:ext cx="3576056" cy="4052604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DETECT &amp;</a:t>
            </a:r>
            <a:r>
              <a:rPr lang="en-GB" sz="1400" b="1" baseline="0" dirty="0">
                <a:solidFill>
                  <a:schemeClr val="bg1"/>
                </a:solidFill>
              </a:rPr>
              <a:t> RESPOND</a:t>
            </a:r>
          </a:p>
          <a:p>
            <a:pPr algn="ctr"/>
            <a:r>
              <a:rPr lang="en-GB" sz="1400" b="1" baseline="0" dirty="0">
                <a:solidFill>
                  <a:schemeClr val="bg1"/>
                </a:solidFill>
              </a:rPr>
              <a:t>TO REAL TIME INCIDENTS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626A923-974D-CBC1-5DC1-6E604F51D869}"/>
              </a:ext>
            </a:extLst>
          </p:cNvPr>
          <p:cNvSpPr txBox="1"/>
          <p:nvPr userDrawn="1"/>
        </p:nvSpPr>
        <p:spPr>
          <a:xfrm>
            <a:off x="4670909" y="2638429"/>
            <a:ext cx="2112237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As an ANSP/CAA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04B9DAE-4793-50B9-7AE9-C329458690B6}"/>
              </a:ext>
            </a:extLst>
          </p:cNvPr>
          <p:cNvSpPr txBox="1"/>
          <p:nvPr userDrawn="1"/>
        </p:nvSpPr>
        <p:spPr>
          <a:xfrm>
            <a:off x="5202016" y="2969789"/>
            <a:ext cx="10114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800" dirty="0">
                <a:solidFill>
                  <a:schemeClr val="bg2"/>
                </a:solidFill>
              </a:rPr>
              <a:t>I need to</a:t>
            </a:r>
            <a:endParaRPr lang="en-GB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5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35CA0C-32FF-6FFD-8511-3713F4A7BA89}"/>
              </a:ext>
            </a:extLst>
          </p:cNvPr>
          <p:cNvSpPr/>
          <p:nvPr userDrawn="1"/>
        </p:nvSpPr>
        <p:spPr>
          <a:xfrm>
            <a:off x="0" y="5869557"/>
            <a:ext cx="12192000" cy="988444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1726DB-1EEC-EB10-19D3-7CE5393C8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76179"/>
            <a:ext cx="12192000" cy="104984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8883B4D-A69F-1D2B-18F5-6006B1FDDE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4319" y="988445"/>
            <a:ext cx="1363363" cy="30422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DBE90FC-FBC1-006F-1E0C-7311172565A6}"/>
              </a:ext>
            </a:extLst>
          </p:cNvPr>
          <p:cNvGrpSpPr/>
          <p:nvPr userDrawn="1"/>
        </p:nvGrpSpPr>
        <p:grpSpPr>
          <a:xfrm>
            <a:off x="5635699" y="-10207"/>
            <a:ext cx="920603" cy="74305"/>
            <a:chOff x="5635699" y="5931141"/>
            <a:chExt cx="920602" cy="74305"/>
          </a:xfrm>
          <a:solidFill>
            <a:schemeClr val="tx2"/>
          </a:solidFill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5C06112D-C2DC-599B-E79E-275B1E436517}"/>
                </a:ext>
              </a:extLst>
            </p:cNvPr>
            <p:cNvSpPr/>
            <p:nvPr/>
          </p:nvSpPr>
          <p:spPr>
            <a:xfrm rot="10800000">
              <a:off x="6157075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CD6AAEC3-27D1-FA8F-18E6-970C69FE39E0}"/>
                </a:ext>
              </a:extLst>
            </p:cNvPr>
            <p:cNvSpPr/>
            <p:nvPr/>
          </p:nvSpPr>
          <p:spPr>
            <a:xfrm rot="10800000">
              <a:off x="6104938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F169514-1412-FC60-4F91-B979BFFF1AE2}"/>
                </a:ext>
              </a:extLst>
            </p:cNvPr>
            <p:cNvSpPr/>
            <p:nvPr/>
          </p:nvSpPr>
          <p:spPr>
            <a:xfrm rot="10800000">
              <a:off x="6052800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5D263860-367F-AE68-520D-0C4142E47FC0}"/>
                </a:ext>
              </a:extLst>
            </p:cNvPr>
            <p:cNvSpPr/>
            <p:nvPr/>
          </p:nvSpPr>
          <p:spPr>
            <a:xfrm rot="10800000">
              <a:off x="6000662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7CD06CD-4C09-4D31-0EE5-A4EBF0C1ABA5}"/>
                </a:ext>
              </a:extLst>
            </p:cNvPr>
            <p:cNvSpPr/>
            <p:nvPr/>
          </p:nvSpPr>
          <p:spPr>
            <a:xfrm rot="10800000">
              <a:off x="5948525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9B91FD8-78AC-C7EE-AEC9-CC178AF727A2}"/>
                </a:ext>
              </a:extLst>
            </p:cNvPr>
            <p:cNvSpPr/>
            <p:nvPr/>
          </p:nvSpPr>
          <p:spPr>
            <a:xfrm rot="10800000">
              <a:off x="5896387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C50C8285-BE24-2317-6DD7-3A1EB6996B13}"/>
                </a:ext>
              </a:extLst>
            </p:cNvPr>
            <p:cNvSpPr/>
            <p:nvPr/>
          </p:nvSpPr>
          <p:spPr>
            <a:xfrm rot="10800000">
              <a:off x="5844250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7D26DBC-64FB-E33B-D28A-3CE5FC0F9B55}"/>
                </a:ext>
              </a:extLst>
            </p:cNvPr>
            <p:cNvSpPr/>
            <p:nvPr/>
          </p:nvSpPr>
          <p:spPr>
            <a:xfrm rot="10800000">
              <a:off x="5792112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9A7F0486-0BF5-B895-E6AC-59BDCEC97213}"/>
                </a:ext>
              </a:extLst>
            </p:cNvPr>
            <p:cNvSpPr/>
            <p:nvPr/>
          </p:nvSpPr>
          <p:spPr>
            <a:xfrm rot="10800000">
              <a:off x="5739974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05990F3-7556-08AE-E5A9-48FCEEBC02A5}"/>
                </a:ext>
              </a:extLst>
            </p:cNvPr>
            <p:cNvSpPr/>
            <p:nvPr/>
          </p:nvSpPr>
          <p:spPr>
            <a:xfrm rot="10800000">
              <a:off x="5687837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ECAA1A5-8715-24A7-4D4A-ECA531AAB64A}"/>
                </a:ext>
              </a:extLst>
            </p:cNvPr>
            <p:cNvSpPr/>
            <p:nvPr/>
          </p:nvSpPr>
          <p:spPr>
            <a:xfrm rot="10800000">
              <a:off x="5635699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BB96BC8-4E66-0FA2-CC2B-BE7026003590}"/>
                </a:ext>
              </a:extLst>
            </p:cNvPr>
            <p:cNvSpPr/>
            <p:nvPr/>
          </p:nvSpPr>
          <p:spPr>
            <a:xfrm>
              <a:off x="6209213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A29BE453-38EE-4BEE-834C-91F3C44128DD}"/>
                </a:ext>
              </a:extLst>
            </p:cNvPr>
            <p:cNvSpPr/>
            <p:nvPr/>
          </p:nvSpPr>
          <p:spPr>
            <a:xfrm>
              <a:off x="6261351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5E7CB30D-AD66-083E-6B7A-D48EA39EC604}"/>
                </a:ext>
              </a:extLst>
            </p:cNvPr>
            <p:cNvSpPr/>
            <p:nvPr/>
          </p:nvSpPr>
          <p:spPr>
            <a:xfrm>
              <a:off x="6313488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F27CF3FD-4677-2F50-3EBE-BCC11238E685}"/>
                </a:ext>
              </a:extLst>
            </p:cNvPr>
            <p:cNvSpPr/>
            <p:nvPr/>
          </p:nvSpPr>
          <p:spPr>
            <a:xfrm>
              <a:off x="6365626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AE4CF8D6-DE6F-AFEE-C379-CD2444E608EA}"/>
                </a:ext>
              </a:extLst>
            </p:cNvPr>
            <p:cNvSpPr/>
            <p:nvPr/>
          </p:nvSpPr>
          <p:spPr>
            <a:xfrm>
              <a:off x="6469901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42F01BBD-144F-CECF-1EB0-6302F9EAC956}"/>
                </a:ext>
              </a:extLst>
            </p:cNvPr>
            <p:cNvSpPr/>
            <p:nvPr/>
          </p:nvSpPr>
          <p:spPr>
            <a:xfrm>
              <a:off x="6417763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26" name="Title 146">
            <a:extLst>
              <a:ext uri="{FF2B5EF4-FFF2-40B4-BE49-F238E27FC236}">
                <a16:creationId xmlns:a16="http://schemas.microsoft.com/office/drawing/2014/main" id="{10528203-8EE3-708B-ED31-A7CC5707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8760" y="1988914"/>
            <a:ext cx="5040000" cy="615553"/>
          </a:xfr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Contact</a:t>
            </a:r>
          </a:p>
        </p:txBody>
      </p:sp>
      <p:sp>
        <p:nvSpPr>
          <p:cNvPr id="27" name="Text Placeholder 148">
            <a:extLst>
              <a:ext uri="{FF2B5EF4-FFF2-40B4-BE49-F238E27FC236}">
                <a16:creationId xmlns:a16="http://schemas.microsoft.com/office/drawing/2014/main" id="{6E1A2553-F13A-8F46-CDED-9C784D232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8760" y="4209006"/>
            <a:ext cx="5040000" cy="307777"/>
          </a:xfrm>
        </p:spPr>
        <p:txBody>
          <a:bodyPr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none" spc="0" baseline="0">
                <a:solidFill>
                  <a:schemeClr val="bg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C9DCC1E-3969-BF52-60F0-FB782ADEAEC8}"/>
              </a:ext>
            </a:extLst>
          </p:cNvPr>
          <p:cNvSpPr/>
          <p:nvPr userDrawn="1"/>
        </p:nvSpPr>
        <p:spPr>
          <a:xfrm>
            <a:off x="5765063" y="2876243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9" name="Text Placeholder 148">
            <a:extLst>
              <a:ext uri="{FF2B5EF4-FFF2-40B4-BE49-F238E27FC236}">
                <a16:creationId xmlns:a16="http://schemas.microsoft.com/office/drawing/2014/main" id="{E7540DDA-149F-CFEA-11CC-5EB2649F70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8760" y="4628106"/>
            <a:ext cx="5040000" cy="246221"/>
          </a:xfrm>
        </p:spPr>
        <p:txBody>
          <a:bodyPr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1600" b="0" cap="none" spc="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/>
              <a:t>Job title</a:t>
            </a:r>
          </a:p>
        </p:txBody>
      </p:sp>
      <p:sp>
        <p:nvSpPr>
          <p:cNvPr id="30" name="Text Placeholder 148">
            <a:extLst>
              <a:ext uri="{FF2B5EF4-FFF2-40B4-BE49-F238E27FC236}">
                <a16:creationId xmlns:a16="http://schemas.microsoft.com/office/drawing/2014/main" id="{0D48FC20-0DCC-D3DD-2CA2-61AAE00BA6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2841" y="5251037"/>
            <a:ext cx="1883175" cy="184667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31" name="Text Placeholder 148">
            <a:extLst>
              <a:ext uri="{FF2B5EF4-FFF2-40B4-BE49-F238E27FC236}">
                <a16:creationId xmlns:a16="http://schemas.microsoft.com/office/drawing/2014/main" id="{7FDBC2F3-C488-04EC-C370-E76A0E77A5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2841" y="5541549"/>
            <a:ext cx="1883175" cy="184667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403739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8459AC29-496E-A828-081B-C03AC6C093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000" y="1064645"/>
            <a:ext cx="11016000" cy="454002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r-FR" noProof="0" dirty="0"/>
              <a:t>Cliquez ici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8972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42" Type="http://schemas.openxmlformats.org/officeDocument/2006/relationships/slideLayout" Target="../slideLayouts/slideLayout74.xml"/><Relationship Id="rId47" Type="http://schemas.openxmlformats.org/officeDocument/2006/relationships/slideLayout" Target="../slideLayouts/slideLayout79.xml"/><Relationship Id="rId50" Type="http://schemas.openxmlformats.org/officeDocument/2006/relationships/slideLayout" Target="../slideLayouts/slideLayout82.xml"/><Relationship Id="rId55" Type="http://schemas.openxmlformats.org/officeDocument/2006/relationships/slideLayout" Target="../slideLayouts/slideLayout87.xml"/><Relationship Id="rId63" Type="http://schemas.openxmlformats.org/officeDocument/2006/relationships/theme" Target="../theme/theme2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37" Type="http://schemas.openxmlformats.org/officeDocument/2006/relationships/slideLayout" Target="../slideLayouts/slideLayout69.xml"/><Relationship Id="rId40" Type="http://schemas.openxmlformats.org/officeDocument/2006/relationships/slideLayout" Target="../slideLayouts/slideLayout72.xml"/><Relationship Id="rId45" Type="http://schemas.openxmlformats.org/officeDocument/2006/relationships/slideLayout" Target="../slideLayouts/slideLayout77.xml"/><Relationship Id="rId53" Type="http://schemas.openxmlformats.org/officeDocument/2006/relationships/slideLayout" Target="../slideLayouts/slideLayout85.xml"/><Relationship Id="rId58" Type="http://schemas.openxmlformats.org/officeDocument/2006/relationships/slideLayout" Target="../slideLayouts/slideLayout90.xml"/><Relationship Id="rId66" Type="http://schemas.openxmlformats.org/officeDocument/2006/relationships/image" Target="../media/image3.png"/><Relationship Id="rId5" Type="http://schemas.openxmlformats.org/officeDocument/2006/relationships/slideLayout" Target="../slideLayouts/slideLayout37.xml"/><Relationship Id="rId61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slideLayout" Target="../slideLayouts/slideLayout67.xml"/><Relationship Id="rId43" Type="http://schemas.openxmlformats.org/officeDocument/2006/relationships/slideLayout" Target="../slideLayouts/slideLayout75.xml"/><Relationship Id="rId48" Type="http://schemas.openxmlformats.org/officeDocument/2006/relationships/slideLayout" Target="../slideLayouts/slideLayout80.xml"/><Relationship Id="rId56" Type="http://schemas.openxmlformats.org/officeDocument/2006/relationships/slideLayout" Target="../slideLayouts/slideLayout88.xml"/><Relationship Id="rId64" Type="http://schemas.openxmlformats.org/officeDocument/2006/relationships/image" Target="../media/image1.png"/><Relationship Id="rId8" Type="http://schemas.openxmlformats.org/officeDocument/2006/relationships/slideLayout" Target="../slideLayouts/slideLayout40.xml"/><Relationship Id="rId51" Type="http://schemas.openxmlformats.org/officeDocument/2006/relationships/slideLayout" Target="../slideLayouts/slideLayout83.xml"/><Relationship Id="rId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38" Type="http://schemas.openxmlformats.org/officeDocument/2006/relationships/slideLayout" Target="../slideLayouts/slideLayout70.xml"/><Relationship Id="rId46" Type="http://schemas.openxmlformats.org/officeDocument/2006/relationships/slideLayout" Target="../slideLayouts/slideLayout78.xml"/><Relationship Id="rId59" Type="http://schemas.openxmlformats.org/officeDocument/2006/relationships/slideLayout" Target="../slideLayouts/slideLayout91.xml"/><Relationship Id="rId67" Type="http://schemas.openxmlformats.org/officeDocument/2006/relationships/image" Target="../media/image4.svg"/><Relationship Id="rId20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73.xml"/><Relationship Id="rId54" Type="http://schemas.openxmlformats.org/officeDocument/2006/relationships/slideLayout" Target="../slideLayouts/slideLayout86.xml"/><Relationship Id="rId6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slideLayout" Target="../slideLayouts/slideLayout68.xml"/><Relationship Id="rId49" Type="http://schemas.openxmlformats.org/officeDocument/2006/relationships/slideLayout" Target="../slideLayouts/slideLayout81.xml"/><Relationship Id="rId57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63.xml"/><Relationship Id="rId44" Type="http://schemas.openxmlformats.org/officeDocument/2006/relationships/slideLayout" Target="../slideLayouts/slideLayout76.xml"/><Relationship Id="rId52" Type="http://schemas.openxmlformats.org/officeDocument/2006/relationships/slideLayout" Target="../slideLayouts/slideLayout84.xml"/><Relationship Id="rId60" Type="http://schemas.openxmlformats.org/officeDocument/2006/relationships/slideLayout" Target="../slideLayouts/slideLayout92.xml"/><Relationship Id="rId65" Type="http://schemas.openxmlformats.org/officeDocument/2006/relationships/image" Target="../media/image2.sv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8E7FB-E7AF-41AD-8E1D-E564C38C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8240A-ACF9-41DF-8044-EFE58948F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000" y="1064645"/>
            <a:ext cx="11016000" cy="4540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718182-DBA0-4294-B9A7-5592074F8DF4}"/>
              </a:ext>
            </a:extLst>
          </p:cNvPr>
          <p:cNvSpPr/>
          <p:nvPr userDrawn="1"/>
        </p:nvSpPr>
        <p:spPr>
          <a:xfrm>
            <a:off x="0" y="6102000"/>
            <a:ext cx="12192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E298DD-28E2-4F1F-A4F0-407D8199D6F6}"/>
              </a:ext>
            </a:extLst>
          </p:cNvPr>
          <p:cNvSpPr/>
          <p:nvPr userDrawn="1"/>
        </p:nvSpPr>
        <p:spPr>
          <a:xfrm>
            <a:off x="11328000" y="6102000"/>
            <a:ext cx="864000" cy="75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D6BA80-B3B1-41ED-94FC-30F2434D99FA}"/>
              </a:ext>
            </a:extLst>
          </p:cNvPr>
          <p:cNvSpPr txBox="1"/>
          <p:nvPr userDrawn="1"/>
        </p:nvSpPr>
        <p:spPr>
          <a:xfrm>
            <a:off x="11577118" y="6380640"/>
            <a:ext cx="365764" cy="1987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fld id="{0A5252B4-D216-4A6A-AB33-98AB17F66667}" type="slidenum">
              <a:rPr lang="en-GB" sz="900" smtClean="0">
                <a:solidFill>
                  <a:schemeClr val="bg1"/>
                </a:solidFill>
                <a:latin typeface="+mj-lt"/>
              </a:rPr>
              <a:t>‹Nº›</a:t>
            </a:fld>
            <a:endParaRPr lang="en-GB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9113D8-C34F-41E7-96C1-C52F3FA807A7}"/>
              </a:ext>
            </a:extLst>
          </p:cNvPr>
          <p:cNvSpPr/>
          <p:nvPr userDrawn="1"/>
        </p:nvSpPr>
        <p:spPr>
          <a:xfrm>
            <a:off x="11328000" y="6822000"/>
            <a:ext cx="86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FF1D181-9371-4409-B9F4-B17B0E367DA5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249118" y="6359505"/>
            <a:ext cx="1080000" cy="2409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8C9CA4-8A09-4C8A-B688-AF68F27D86FA}"/>
              </a:ext>
            </a:extLst>
          </p:cNvPr>
          <p:cNvSpPr txBox="1"/>
          <p:nvPr userDrawn="1"/>
        </p:nvSpPr>
        <p:spPr>
          <a:xfrm>
            <a:off x="1651322" y="6392746"/>
            <a:ext cx="8889356" cy="20005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alpha val="40000"/>
                  </a:schemeClr>
                </a:solidFill>
              </a:rPr>
              <a:t>TLASFR-23-00045938_000_FR– April</a:t>
            </a:r>
            <a:r>
              <a:rPr lang="en-US" sz="700" b="1" baseline="0" dirty="0">
                <a:solidFill>
                  <a:schemeClr val="tx1">
                    <a:alpha val="40000"/>
                  </a:schemeClr>
                </a:solidFill>
              </a:rPr>
              <a:t> 2025</a:t>
            </a:r>
            <a:r>
              <a:rPr lang="en-US" sz="700" b="1" dirty="0">
                <a:solidFill>
                  <a:schemeClr val="tx1">
                    <a:alpha val="40000"/>
                  </a:schemeClr>
                </a:solidFill>
              </a:rPr>
              <a:t> THALES LAS / Template: 87211168-DOC-GRP-EN-006</a:t>
            </a:r>
          </a:p>
          <a:p>
            <a:pPr algn="ctr"/>
            <a:r>
              <a:rPr lang="en-GB" sz="600" dirty="0">
                <a:solidFill>
                  <a:srgbClr val="000000">
                    <a:alpha val="70000"/>
                  </a:srgbClr>
                </a:solidFill>
              </a:rPr>
              <a:t>This document may not be reproduced, modified, adapted, published, translated, in any way, in whole or in part or disclosed to a third party without the prior written consent of THALES </a:t>
            </a:r>
            <a:r>
              <a:rPr lang="en-GB" sz="600" b="1" dirty="0">
                <a:solidFill>
                  <a:srgbClr val="000000">
                    <a:alpha val="70000"/>
                  </a:srgbClr>
                </a:solidFill>
              </a:rPr>
              <a:t>© 2025 THALES. All rights reserved.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2AA835-16DB-4E38-A108-8114A18BB2A4}"/>
              </a:ext>
            </a:extLst>
          </p:cNvPr>
          <p:cNvSpPr/>
          <p:nvPr userDrawn="1"/>
        </p:nvSpPr>
        <p:spPr>
          <a:xfrm>
            <a:off x="0" y="6102000"/>
            <a:ext cx="12192000" cy="10800"/>
          </a:xfrm>
          <a:prstGeom prst="rect">
            <a:avLst/>
          </a:pr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29FBE7-3819-489B-8A5E-B6EE84E2D428}"/>
              </a:ext>
            </a:extLst>
          </p:cNvPr>
          <p:cNvSpPr/>
          <p:nvPr userDrawn="1"/>
        </p:nvSpPr>
        <p:spPr>
          <a:xfrm>
            <a:off x="5221252" y="6160114"/>
            <a:ext cx="1749495" cy="180425"/>
          </a:xfrm>
          <a:prstGeom prst="rect">
            <a:avLst/>
          </a:prstGeom>
          <a:noFill/>
          <a:ln w="9525"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36000" rIns="90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>
                <a:solidFill>
                  <a:schemeClr val="accent3"/>
                </a:solidFill>
              </a:rPr>
              <a:t>THALES GROUP LIMITED DISTRIBUTION</a:t>
            </a:r>
            <a:endParaRPr lang="en-GB" sz="700" b="1">
              <a:solidFill>
                <a:schemeClr val="accent4"/>
              </a:solidFill>
            </a:endParaRPr>
          </a:p>
        </p:txBody>
      </p:sp>
      <p:sp>
        <p:nvSpPr>
          <p:cNvPr id="4" name="MSIPCMContentMarking" descr="{&quot;HashCode&quot;:-1607251564,&quot;Placement&quot;:&quot;Header&quot;,&quot;Top&quot;:0.0,&quot;Left&quot;:0.0,&quot;SlideWidth&quot;:960,&quot;SlideHeight&quot;:540}"/>
          <p:cNvSpPr txBox="1"/>
          <p:nvPr userDrawn="1"/>
        </p:nvSpPr>
        <p:spPr>
          <a:xfrm>
            <a:off x="0" y="0"/>
            <a:ext cx="26077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endParaRPr lang="en-US" sz="1000" dirty="0" err="1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MSIPCMContentMarking" descr="{&quot;HashCode&quot;:-36311177,&quot;Placement&quot;:&quot;Footer&quot;,&quot;Top&quot;:519.343,&quot;Left&quot;:384.403778,&quot;SlideWidth&quot;:960,&quot;SlideHeight&quot;:540}"/>
          <p:cNvSpPr txBox="1"/>
          <p:nvPr userDrawn="1"/>
        </p:nvSpPr>
        <p:spPr>
          <a:xfrm>
            <a:off x="4881928" y="6595656"/>
            <a:ext cx="242814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8000"/>
                </a:solidFill>
                <a:latin typeface="Calibri" panose="020F0502020204030204" pitchFamily="34" charset="0"/>
              </a:rPr>
              <a:t>{THALES GROUP LIMITED DISTRIBUTION}</a:t>
            </a:r>
            <a:endParaRPr lang="en-US" sz="1000" dirty="0" err="1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8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8" r:id="rId27"/>
    <p:sldLayoutId id="2147483689" r:id="rId28"/>
    <p:sldLayoutId id="2147483756" r:id="rId29"/>
    <p:sldLayoutId id="2147483757" r:id="rId30"/>
    <p:sldLayoutId id="2147483758" r:id="rId31"/>
    <p:sldLayoutId id="2147483759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14000"/>
        </a:lnSpc>
        <a:spcBef>
          <a:spcPts val="1600"/>
        </a:spcBef>
        <a:buClrTx/>
        <a:buFontTx/>
        <a:buBlip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</a:buBlip>
        <a:defRPr sz="18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14000"/>
        </a:lnSpc>
        <a:spcBef>
          <a:spcPts val="600"/>
        </a:spcBef>
        <a:buClr>
          <a:schemeClr val="accent3"/>
        </a:buClr>
        <a:buFont typeface="Wingdings 3" panose="05040102010807070707" pitchFamily="18" charset="2"/>
        <a:buChar char="ê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14000"/>
        </a:lnSpc>
        <a:spcBef>
          <a:spcPts val="600"/>
        </a:spcBef>
        <a:buFont typeface="Century Gothic" panose="020B0502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44000" algn="l" defTabSz="914400" rtl="0" eaLnBrk="1" latinLnBrk="0" hangingPunct="1">
        <a:lnSpc>
          <a:spcPct val="114000"/>
        </a:lnSpc>
        <a:spcBef>
          <a:spcPts val="300"/>
        </a:spcBef>
        <a:buClr>
          <a:schemeClr val="accent3"/>
        </a:buClr>
        <a:buFont typeface="Arial" panose="020B0604020202020204" pitchFamily="34" charset="0"/>
        <a:buChar char="›"/>
        <a:defRPr sz="11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936000" indent="-108000" algn="l" defTabSz="914400" rtl="0" eaLnBrk="1" latinLnBrk="0" hangingPunct="1">
        <a:lnSpc>
          <a:spcPct val="114000"/>
        </a:lnSpc>
        <a:spcBef>
          <a:spcPts val="300"/>
        </a:spcBef>
        <a:buFont typeface="Wingdings 3" panose="05040102010807070707" pitchFamily="18" charset="2"/>
        <a:buChar char=""/>
        <a:defRPr sz="1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8E7FB-E7AF-41AD-8E1D-E564C38C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8240A-ACF9-41DF-8044-EFE58948F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000" y="1064645"/>
            <a:ext cx="11016000" cy="4540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718182-DBA0-4294-B9A7-5592074F8DF4}"/>
              </a:ext>
            </a:extLst>
          </p:cNvPr>
          <p:cNvSpPr/>
          <p:nvPr userDrawn="1"/>
        </p:nvSpPr>
        <p:spPr>
          <a:xfrm>
            <a:off x="0" y="6102000"/>
            <a:ext cx="12192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E298DD-28E2-4F1F-A4F0-407D8199D6F6}"/>
              </a:ext>
            </a:extLst>
          </p:cNvPr>
          <p:cNvSpPr/>
          <p:nvPr userDrawn="1"/>
        </p:nvSpPr>
        <p:spPr>
          <a:xfrm>
            <a:off x="11328000" y="6102000"/>
            <a:ext cx="864000" cy="75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D6BA80-B3B1-41ED-94FC-30F2434D99FA}"/>
              </a:ext>
            </a:extLst>
          </p:cNvPr>
          <p:cNvSpPr txBox="1"/>
          <p:nvPr userDrawn="1"/>
        </p:nvSpPr>
        <p:spPr>
          <a:xfrm>
            <a:off x="11577118" y="6380640"/>
            <a:ext cx="365764" cy="1987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fld id="{0A5252B4-D216-4A6A-AB33-98AB17F66667}" type="slidenum">
              <a:rPr lang="en-GB" sz="900" smtClean="0">
                <a:solidFill>
                  <a:schemeClr val="bg1"/>
                </a:solidFill>
                <a:latin typeface="+mj-lt"/>
              </a:rPr>
              <a:t>‹Nº›</a:t>
            </a:fld>
            <a:endParaRPr lang="en-GB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9113D8-C34F-41E7-96C1-C52F3FA807A7}"/>
              </a:ext>
            </a:extLst>
          </p:cNvPr>
          <p:cNvSpPr/>
          <p:nvPr userDrawn="1"/>
        </p:nvSpPr>
        <p:spPr>
          <a:xfrm>
            <a:off x="11328000" y="6822000"/>
            <a:ext cx="86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FF1D181-9371-4409-B9F4-B17B0E367DA5}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249118" y="6359505"/>
            <a:ext cx="1080000" cy="2409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8C9CA4-8A09-4C8A-B688-AF68F27D86FA}"/>
              </a:ext>
            </a:extLst>
          </p:cNvPr>
          <p:cNvSpPr txBox="1"/>
          <p:nvPr userDrawn="1"/>
        </p:nvSpPr>
        <p:spPr>
          <a:xfrm>
            <a:off x="1651322" y="6392746"/>
            <a:ext cx="8889356" cy="20005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alpha val="40000"/>
                  </a:schemeClr>
                </a:solidFill>
              </a:rPr>
              <a:t>rev Feb 2025 – Thales AMS / Template: 87211168-DOC-GRP-EN-006</a:t>
            </a:r>
          </a:p>
          <a:p>
            <a:pPr algn="ctr"/>
            <a:r>
              <a:rPr lang="en-GB" sz="600" dirty="0">
                <a:solidFill>
                  <a:srgbClr val="000000">
                    <a:alpha val="70000"/>
                  </a:srgbClr>
                </a:solidFill>
              </a:rPr>
              <a:t>This document may not be reproduced, modified, adapted, published, translated, in any way, in whole or in part or disclosed to a third party without the prior written consent of THALES </a:t>
            </a:r>
            <a:r>
              <a:rPr lang="en-GB" sz="600" b="1" dirty="0">
                <a:solidFill>
                  <a:srgbClr val="000000">
                    <a:alpha val="70000"/>
                  </a:srgbClr>
                </a:solidFill>
              </a:rPr>
              <a:t>© 2022 THALES. All rights reserved.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2AA835-16DB-4E38-A108-8114A18BB2A4}"/>
              </a:ext>
            </a:extLst>
          </p:cNvPr>
          <p:cNvSpPr/>
          <p:nvPr userDrawn="1"/>
        </p:nvSpPr>
        <p:spPr>
          <a:xfrm>
            <a:off x="0" y="6102000"/>
            <a:ext cx="12192000" cy="10800"/>
          </a:xfrm>
          <a:prstGeom prst="rect">
            <a:avLst/>
          </a:pr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SIPCMContentMarking" descr="{&quot;HashCode&quot;:-1607251564,&quot;Placement&quot;:&quot;Header&quot;,&quot;Top&quot;:0.0,&quot;Left&quot;:0.0,&quot;SlideWidth&quot;:960,&quot;SlideHeight&quot;:540}"/>
          <p:cNvSpPr txBox="1"/>
          <p:nvPr userDrawn="1"/>
        </p:nvSpPr>
        <p:spPr>
          <a:xfrm>
            <a:off x="0" y="0"/>
            <a:ext cx="26077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endParaRPr lang="fr-FR" sz="1000" err="1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MSIPCMContentMarking" descr="{&quot;HashCode&quot;:-36311177,&quot;Placement&quot;:&quot;Footer&quot;,&quot;Top&quot;:519.343,&quot;Left&quot;:384.403778,&quot;SlideWidth&quot;:960,&quot;SlideHeight&quot;:540}"/>
          <p:cNvSpPr txBox="1"/>
          <p:nvPr userDrawn="1"/>
        </p:nvSpPr>
        <p:spPr>
          <a:xfrm>
            <a:off x="4881928" y="6595656"/>
            <a:ext cx="242814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8000"/>
                </a:solidFill>
                <a:latin typeface="Calibri" panose="020F0502020204030204" pitchFamily="34" charset="0"/>
              </a:rPr>
              <a:t>{THALES GROUP LIMITED DISTRIBUTION}</a:t>
            </a:r>
            <a:endParaRPr lang="fr-FR" sz="1000" err="1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0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29" r:id="rId36"/>
    <p:sldLayoutId id="2147483730" r:id="rId37"/>
    <p:sldLayoutId id="2147483731" r:id="rId38"/>
    <p:sldLayoutId id="2147483732" r:id="rId39"/>
    <p:sldLayoutId id="2147483733" r:id="rId40"/>
    <p:sldLayoutId id="2147483734" r:id="rId41"/>
    <p:sldLayoutId id="2147483735" r:id="rId42"/>
    <p:sldLayoutId id="2147483736" r:id="rId43"/>
    <p:sldLayoutId id="2147483737" r:id="rId44"/>
    <p:sldLayoutId id="2147483738" r:id="rId45"/>
    <p:sldLayoutId id="2147483739" r:id="rId46"/>
    <p:sldLayoutId id="2147483740" r:id="rId47"/>
    <p:sldLayoutId id="2147483741" r:id="rId48"/>
    <p:sldLayoutId id="2147483742" r:id="rId49"/>
    <p:sldLayoutId id="2147483743" r:id="rId50"/>
    <p:sldLayoutId id="2147483744" r:id="rId51"/>
    <p:sldLayoutId id="2147483745" r:id="rId52"/>
    <p:sldLayoutId id="2147483746" r:id="rId53"/>
    <p:sldLayoutId id="2147483747" r:id="rId54"/>
    <p:sldLayoutId id="2147483748" r:id="rId55"/>
    <p:sldLayoutId id="2147483749" r:id="rId56"/>
    <p:sldLayoutId id="2147483750" r:id="rId57"/>
    <p:sldLayoutId id="2147483751" r:id="rId58"/>
    <p:sldLayoutId id="2147483752" r:id="rId59"/>
    <p:sldLayoutId id="2147483753" r:id="rId60"/>
    <p:sldLayoutId id="2147483754" r:id="rId61"/>
    <p:sldLayoutId id="2147483755" r:id="rId6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14000"/>
        </a:lnSpc>
        <a:spcBef>
          <a:spcPts val="1600"/>
        </a:spcBef>
        <a:buClrTx/>
        <a:buFontTx/>
        <a:buBlip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</a:buBlip>
        <a:defRPr sz="18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14000"/>
        </a:lnSpc>
        <a:spcBef>
          <a:spcPts val="600"/>
        </a:spcBef>
        <a:buClr>
          <a:schemeClr val="accent3"/>
        </a:buClr>
        <a:buFont typeface="Wingdings 3" panose="05040102010807070707" pitchFamily="18" charset="2"/>
        <a:buChar char="ê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14000"/>
        </a:lnSpc>
        <a:spcBef>
          <a:spcPts val="600"/>
        </a:spcBef>
        <a:buFont typeface="Century Gothic" panose="020B0502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44000" algn="l" defTabSz="914400" rtl="0" eaLnBrk="1" latinLnBrk="0" hangingPunct="1">
        <a:lnSpc>
          <a:spcPct val="114000"/>
        </a:lnSpc>
        <a:spcBef>
          <a:spcPts val="300"/>
        </a:spcBef>
        <a:buClr>
          <a:schemeClr val="accent3"/>
        </a:buClr>
        <a:buFont typeface="Arial" panose="020B0604020202020204" pitchFamily="34" charset="0"/>
        <a:buChar char="›"/>
        <a:defRPr sz="11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936000" indent="-108000" algn="l" defTabSz="914400" rtl="0" eaLnBrk="1" latinLnBrk="0" hangingPunct="1">
        <a:lnSpc>
          <a:spcPct val="114000"/>
        </a:lnSpc>
        <a:spcBef>
          <a:spcPts val="300"/>
        </a:spcBef>
        <a:buFont typeface="Wingdings 3" panose="05040102010807070707" pitchFamily="18" charset="2"/>
        <a:buChar char=""/>
        <a:defRPr sz="1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26" Type="http://schemas.openxmlformats.org/officeDocument/2006/relationships/image" Target="../media/image119.png"/><Relationship Id="rId39" Type="http://schemas.openxmlformats.org/officeDocument/2006/relationships/image" Target="../media/image132.png"/><Relationship Id="rId21" Type="http://schemas.openxmlformats.org/officeDocument/2006/relationships/image" Target="../media/image114.png"/><Relationship Id="rId34" Type="http://schemas.openxmlformats.org/officeDocument/2006/relationships/image" Target="../media/image127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29" Type="http://schemas.openxmlformats.org/officeDocument/2006/relationships/image" Target="../media/image122.png"/><Relationship Id="rId41" Type="http://schemas.openxmlformats.org/officeDocument/2006/relationships/image" Target="../media/image13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24" Type="http://schemas.openxmlformats.org/officeDocument/2006/relationships/image" Target="../media/image117.png"/><Relationship Id="rId32" Type="http://schemas.openxmlformats.org/officeDocument/2006/relationships/image" Target="../media/image125.png"/><Relationship Id="rId37" Type="http://schemas.openxmlformats.org/officeDocument/2006/relationships/image" Target="../media/image130.png"/><Relationship Id="rId40" Type="http://schemas.openxmlformats.org/officeDocument/2006/relationships/image" Target="../media/image133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23" Type="http://schemas.openxmlformats.org/officeDocument/2006/relationships/image" Target="../media/image116.png"/><Relationship Id="rId28" Type="http://schemas.openxmlformats.org/officeDocument/2006/relationships/image" Target="../media/image121.png"/><Relationship Id="rId36" Type="http://schemas.openxmlformats.org/officeDocument/2006/relationships/image" Target="../media/image129.png"/><Relationship Id="rId10" Type="http://schemas.openxmlformats.org/officeDocument/2006/relationships/image" Target="../media/image103.png"/><Relationship Id="rId19" Type="http://schemas.openxmlformats.org/officeDocument/2006/relationships/image" Target="../media/image112.png"/><Relationship Id="rId31" Type="http://schemas.openxmlformats.org/officeDocument/2006/relationships/image" Target="../media/image124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Relationship Id="rId22" Type="http://schemas.openxmlformats.org/officeDocument/2006/relationships/image" Target="../media/image115.png"/><Relationship Id="rId27" Type="http://schemas.openxmlformats.org/officeDocument/2006/relationships/image" Target="../media/image120.png"/><Relationship Id="rId30" Type="http://schemas.openxmlformats.org/officeDocument/2006/relationships/image" Target="../media/image123.png"/><Relationship Id="rId35" Type="http://schemas.openxmlformats.org/officeDocument/2006/relationships/image" Target="../media/image128.png"/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5" Type="http://schemas.openxmlformats.org/officeDocument/2006/relationships/image" Target="../media/image118.png"/><Relationship Id="rId33" Type="http://schemas.openxmlformats.org/officeDocument/2006/relationships/image" Target="../media/image126.png"/><Relationship Id="rId38" Type="http://schemas.openxmlformats.org/officeDocument/2006/relationships/image" Target="../media/image1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2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hyperlink" Target="mailto:cyberaero@thalesgroup.com" TargetMode="External"/><Relationship Id="rId9" Type="http://schemas.openxmlformats.org/officeDocument/2006/relationships/image" Target="../media/image1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jpeg"/><Relationship Id="rId7" Type="http://schemas.openxmlformats.org/officeDocument/2006/relationships/image" Target="../media/image3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jp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jp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notesSlide" Target="../notesSlides/notesSlide4.xml"/><Relationship Id="rId7" Type="http://schemas.microsoft.com/office/2007/relationships/hdphoto" Target="../media/hdphoto3.wdp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.xml"/><Relationship Id="rId6" Type="http://schemas.openxmlformats.org/officeDocument/2006/relationships/image" Target="../media/image80.png"/><Relationship Id="rId11" Type="http://schemas.openxmlformats.org/officeDocument/2006/relationships/image" Target="../media/image84.svg"/><Relationship Id="rId5" Type="http://schemas.openxmlformats.org/officeDocument/2006/relationships/image" Target="../media/image79.png"/><Relationship Id="rId10" Type="http://schemas.openxmlformats.org/officeDocument/2006/relationships/image" Target="../media/image83.png"/><Relationship Id="rId4" Type="http://schemas.openxmlformats.org/officeDocument/2006/relationships/image" Target="../media/image78.png"/><Relationship Id="rId9" Type="http://schemas.openxmlformats.org/officeDocument/2006/relationships/image" Target="../media/image8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3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48EE-9276-F13B-C146-B824E7405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0" y="1869117"/>
            <a:ext cx="4497840" cy="3268587"/>
          </a:xfrm>
        </p:spPr>
        <p:txBody>
          <a:bodyPr/>
          <a:lstStyle>
            <a:defPPr>
              <a:defRPr lang="fr-FR"/>
            </a:defPPr>
            <a:lvl1pPr marL="0" algn="l" defTabSz="6095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defTabSz="6095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80" algn="l" defTabSz="6095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618" algn="l" defTabSz="6095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58" algn="l" defTabSz="6095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96" algn="l" defTabSz="6095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235" algn="l" defTabSz="6095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773" algn="l" defTabSz="6095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313" algn="l" defTabSz="6095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sz="3200" b="0" dirty="0"/>
            </a:br>
            <a:br>
              <a:rPr lang="en-US" sz="3200" b="0" dirty="0"/>
            </a:br>
            <a:r>
              <a:rPr lang="en-US" sz="3200" dirty="0" err="1">
                <a:solidFill>
                  <a:schemeClr val="bg1"/>
                </a:solidFill>
              </a:rPr>
              <a:t>Detección</a:t>
            </a:r>
            <a:r>
              <a:rPr lang="en-US" sz="3200" dirty="0">
                <a:solidFill>
                  <a:schemeClr val="bg1"/>
                </a:solidFill>
              </a:rPr>
              <a:t> de </a:t>
            </a:r>
            <a:r>
              <a:rPr lang="en-US" sz="3200" dirty="0" err="1">
                <a:solidFill>
                  <a:schemeClr val="bg1"/>
                </a:solidFill>
              </a:rPr>
              <a:t>Ciberamenazas</a:t>
            </a:r>
            <a:br>
              <a:rPr lang="en-US" sz="3600" dirty="0"/>
            </a:br>
            <a:br>
              <a:rPr lang="en-US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fr-FR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079500" y="4628182"/>
            <a:ext cx="5313680" cy="287899"/>
          </a:xfrm>
        </p:spPr>
        <p:txBody>
          <a:bodyPr/>
          <a:lstStyle/>
          <a:p>
            <a:r>
              <a:rPr lang="en-US" dirty="0"/>
              <a:t>IFATSEA CUN2025</a:t>
            </a:r>
            <a:endParaRPr lang="en-US" b="0" i="1" dirty="0"/>
          </a:p>
        </p:txBody>
      </p:sp>
      <p:sp>
        <p:nvSpPr>
          <p:cNvPr id="4" name="Rectangle avec coins rognés du même côté 3">
            <a:hlinkClick r:id="rId2" action="ppaction://hlinksldjump"/>
          </p:cNvPr>
          <p:cNvSpPr/>
          <p:nvPr/>
        </p:nvSpPr>
        <p:spPr>
          <a:xfrm>
            <a:off x="11353800" y="141588"/>
            <a:ext cx="731520" cy="436825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25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2">
            <a:extLst>
              <a:ext uri="{FF2B5EF4-FFF2-40B4-BE49-F238E27FC236}">
                <a16:creationId xmlns:a16="http://schemas.microsoft.com/office/drawing/2014/main" id="{432AD71E-5965-E436-E684-2BDDB35DC0D5}"/>
              </a:ext>
            </a:extLst>
          </p:cNvPr>
          <p:cNvSpPr/>
          <p:nvPr/>
        </p:nvSpPr>
        <p:spPr>
          <a:xfrm>
            <a:off x="7506906" y="4793721"/>
            <a:ext cx="3085775" cy="708027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 w="22225">
            <a:solidFill>
              <a:srgbClr val="7C7FA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>
              <a:defRPr/>
            </a:pPr>
            <a:endParaRPr lang="fr-FR" sz="240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" name="Rectangle à coins arrondis 2">
            <a:extLst>
              <a:ext uri="{FF2B5EF4-FFF2-40B4-BE49-F238E27FC236}">
                <a16:creationId xmlns:a16="http://schemas.microsoft.com/office/drawing/2014/main" id="{AD813D71-7B21-D148-08C7-D46380B28ED2}"/>
              </a:ext>
            </a:extLst>
          </p:cNvPr>
          <p:cNvSpPr/>
          <p:nvPr/>
        </p:nvSpPr>
        <p:spPr>
          <a:xfrm>
            <a:off x="7439119" y="1694969"/>
            <a:ext cx="2964721" cy="708027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>
              <a:defRPr/>
            </a:pPr>
            <a:endParaRPr lang="fr-FR" sz="240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id="{08BD0347-C1C8-5B24-EBF4-433E9741A70E}"/>
              </a:ext>
            </a:extLst>
          </p:cNvPr>
          <p:cNvSpPr/>
          <p:nvPr/>
        </p:nvSpPr>
        <p:spPr>
          <a:xfrm>
            <a:off x="7389185" y="3229378"/>
            <a:ext cx="3085775" cy="708027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 w="22225">
            <a:solidFill>
              <a:srgbClr val="309DB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>
              <a:defRPr/>
            </a:pPr>
            <a:endParaRPr lang="fr-FR" sz="240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995277"/>
            <a:ext cx="5628691" cy="1361999"/>
          </a:xfrm>
          <a:prstGeom prst="rect">
            <a:avLst/>
          </a:prstGeom>
          <a:solidFill>
            <a:schemeClr val="bg2"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/>
          </a:p>
        </p:txBody>
      </p:sp>
      <p:sp>
        <p:nvSpPr>
          <p:cNvPr id="5" name="Rectangle 4"/>
          <p:cNvSpPr/>
          <p:nvPr/>
        </p:nvSpPr>
        <p:spPr>
          <a:xfrm>
            <a:off x="1506860" y="3098161"/>
            <a:ext cx="30456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381"/>
            <a:r>
              <a:rPr lang="fr-FR" sz="3200" b="1" dirty="0" err="1">
                <a:solidFill>
                  <a:schemeClr val="bg1"/>
                </a:solidFill>
                <a:sym typeface="Wingdings" panose="05000000000000000000" pitchFamily="2" charset="2"/>
              </a:rPr>
              <a:t>Detectar</a:t>
            </a:r>
            <a:r>
              <a:rPr lang="fr-FR" sz="32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</a:p>
          <a:p>
            <a:pPr marL="61381"/>
            <a:r>
              <a:rPr lang="fr-FR" sz="3200" b="1" dirty="0">
                <a:solidFill>
                  <a:schemeClr val="bg1"/>
                </a:solidFill>
                <a:sym typeface="Wingdings" panose="05000000000000000000" pitchFamily="2" charset="2"/>
              </a:rPr>
              <a:t>y </a:t>
            </a:r>
            <a:r>
              <a:rPr lang="fr-FR" sz="3200" b="1" dirty="0" err="1">
                <a:solidFill>
                  <a:schemeClr val="bg1"/>
                </a:solidFill>
                <a:sym typeface="Wingdings" panose="05000000000000000000" pitchFamily="2" charset="2"/>
              </a:rPr>
              <a:t>Responder</a:t>
            </a:r>
            <a:r>
              <a:rPr lang="fr-FR" sz="32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fr-FR" sz="4000" b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84307401-87A5-5147-862D-76090B4E5BFD}"/>
              </a:ext>
            </a:extLst>
          </p:cNvPr>
          <p:cNvGrpSpPr/>
          <p:nvPr/>
        </p:nvGrpSpPr>
        <p:grpSpPr>
          <a:xfrm>
            <a:off x="7348853" y="1477544"/>
            <a:ext cx="1184843" cy="1184843"/>
            <a:chOff x="2077740" y="2478521"/>
            <a:chExt cx="888632" cy="888632"/>
          </a:xfrm>
        </p:grpSpPr>
        <p:sp>
          <p:nvSpPr>
            <p:cNvPr id="31" name="Oval 15">
              <a:extLst>
                <a:ext uri="{FF2B5EF4-FFF2-40B4-BE49-F238E27FC236}">
                  <a16:creationId xmlns:a16="http://schemas.microsoft.com/office/drawing/2014/main" id="{5183B38A-195A-2640-82B6-25B21EA31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7740" y="2478521"/>
              <a:ext cx="888632" cy="8886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pic>
          <p:nvPicPr>
            <p:cNvPr id="32" name="Graphique 27">
              <a:extLst>
                <a:ext uri="{FF2B5EF4-FFF2-40B4-BE49-F238E27FC236}">
                  <a16:creationId xmlns:a16="http://schemas.microsoft.com/office/drawing/2014/main" id="{52B9B30E-AFC9-4246-999D-78A86CBCC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34156" y="2534939"/>
              <a:ext cx="775796" cy="775796"/>
            </a:xfrm>
            <a:prstGeom prst="rect">
              <a:avLst/>
            </a:prstGeom>
          </p:spPr>
        </p:pic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88A184C-191B-A947-ACF4-4B4329D297FC}"/>
              </a:ext>
            </a:extLst>
          </p:cNvPr>
          <p:cNvGrpSpPr/>
          <p:nvPr/>
        </p:nvGrpSpPr>
        <p:grpSpPr>
          <a:xfrm>
            <a:off x="7355676" y="3005371"/>
            <a:ext cx="1184843" cy="1184843"/>
            <a:chOff x="4127829" y="2478520"/>
            <a:chExt cx="888632" cy="888632"/>
          </a:xfrm>
        </p:grpSpPr>
        <p:sp>
          <p:nvSpPr>
            <p:cNvPr id="35" name="Oval 19">
              <a:extLst>
                <a:ext uri="{FF2B5EF4-FFF2-40B4-BE49-F238E27FC236}">
                  <a16:creationId xmlns:a16="http://schemas.microsoft.com/office/drawing/2014/main" id="{C858D88B-6FC1-8647-A533-2C5972D47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829" y="2478520"/>
              <a:ext cx="888632" cy="88863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pic>
          <p:nvPicPr>
            <p:cNvPr id="36" name="Graphique 30">
              <a:extLst>
                <a:ext uri="{FF2B5EF4-FFF2-40B4-BE49-F238E27FC236}">
                  <a16:creationId xmlns:a16="http://schemas.microsoft.com/office/drawing/2014/main" id="{2C33E999-7EF0-1A4C-8F59-4220BE9F9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83693" y="2534939"/>
              <a:ext cx="776614" cy="776614"/>
            </a:xfrm>
            <a:prstGeom prst="rect">
              <a:avLst/>
            </a:prstGeom>
          </p:spPr>
        </p:pic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ABA5A294-6305-E747-BB9C-200AA4E1D0A0}"/>
              </a:ext>
            </a:extLst>
          </p:cNvPr>
          <p:cNvGrpSpPr/>
          <p:nvPr/>
        </p:nvGrpSpPr>
        <p:grpSpPr>
          <a:xfrm>
            <a:off x="7362049" y="4540887"/>
            <a:ext cx="1184843" cy="1184843"/>
            <a:chOff x="6177925" y="2478516"/>
            <a:chExt cx="888632" cy="888632"/>
          </a:xfrm>
        </p:grpSpPr>
        <p:sp>
          <p:nvSpPr>
            <p:cNvPr id="41" name="Oval 20">
              <a:extLst>
                <a:ext uri="{FF2B5EF4-FFF2-40B4-BE49-F238E27FC236}">
                  <a16:creationId xmlns:a16="http://schemas.microsoft.com/office/drawing/2014/main" id="{BF49D44E-1A14-6D46-B91D-6841848E3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7925" y="2478516"/>
              <a:ext cx="888632" cy="8886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pic>
          <p:nvPicPr>
            <p:cNvPr id="42" name="Graphique 33">
              <a:extLst>
                <a:ext uri="{FF2B5EF4-FFF2-40B4-BE49-F238E27FC236}">
                  <a16:creationId xmlns:a16="http://schemas.microsoft.com/office/drawing/2014/main" id="{38089155-993C-514A-879B-7BC2F3288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86568" y="2587012"/>
              <a:ext cx="671640" cy="671640"/>
            </a:xfrm>
            <a:prstGeom prst="rect">
              <a:avLst/>
            </a:prstGeom>
          </p:spPr>
        </p:pic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6DB8D144-9327-C943-8C34-C1FAFE964616}"/>
              </a:ext>
            </a:extLst>
          </p:cNvPr>
          <p:cNvSpPr/>
          <p:nvPr/>
        </p:nvSpPr>
        <p:spPr>
          <a:xfrm>
            <a:off x="8668792" y="1840714"/>
            <a:ext cx="2138104" cy="4821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sz="2533" b="1" dirty="0" err="1">
                <a:solidFill>
                  <a:schemeClr val="accent1"/>
                </a:solidFill>
              </a:rPr>
              <a:t>Servicios</a:t>
            </a:r>
            <a:endParaRPr lang="en-US" sz="2533" b="1" dirty="0">
              <a:solidFill>
                <a:schemeClr val="accent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1721098-CFB3-8A43-80B4-D1AB19DEF39D}"/>
              </a:ext>
            </a:extLst>
          </p:cNvPr>
          <p:cNvSpPr/>
          <p:nvPr/>
        </p:nvSpPr>
        <p:spPr>
          <a:xfrm>
            <a:off x="8668792" y="3362190"/>
            <a:ext cx="2138104" cy="4821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sz="2533" b="1" dirty="0" err="1">
                <a:solidFill>
                  <a:schemeClr val="bg2"/>
                </a:solidFill>
              </a:rPr>
              <a:t>Productos</a:t>
            </a:r>
            <a:endParaRPr lang="en-US" sz="2533" b="1" dirty="0">
              <a:solidFill>
                <a:schemeClr val="bg2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E15554E-3FC8-1F48-97F1-C7E8DA4954FF}"/>
              </a:ext>
            </a:extLst>
          </p:cNvPr>
          <p:cNvSpPr/>
          <p:nvPr/>
        </p:nvSpPr>
        <p:spPr>
          <a:xfrm>
            <a:off x="8668792" y="4892248"/>
            <a:ext cx="2138104" cy="4821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sz="2533" b="1" dirty="0" err="1">
                <a:solidFill>
                  <a:schemeClr val="accent2"/>
                </a:solidFill>
              </a:rPr>
              <a:t>Soluciones</a:t>
            </a:r>
            <a:endParaRPr lang="en-US" sz="2533" b="1" dirty="0">
              <a:solidFill>
                <a:schemeClr val="accent2"/>
              </a:solidFill>
            </a:endParaRP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6D49C84E-54D9-2046-A536-155AA6C94728}"/>
              </a:ext>
            </a:extLst>
          </p:cNvPr>
          <p:cNvGrpSpPr/>
          <p:nvPr/>
        </p:nvGrpSpPr>
        <p:grpSpPr>
          <a:xfrm>
            <a:off x="5628691" y="2047052"/>
            <a:ext cx="1735207" cy="3100683"/>
            <a:chOff x="4571999" y="1547381"/>
            <a:chExt cx="792886" cy="2302067"/>
          </a:xfrm>
        </p:grpSpPr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D749ED70-B2D9-9542-AD47-0996025755D4}"/>
                </a:ext>
              </a:extLst>
            </p:cNvPr>
            <p:cNvCxnSpPr>
              <a:cxnSpLocks/>
            </p:cNvCxnSpPr>
            <p:nvPr/>
          </p:nvCxnSpPr>
          <p:spPr>
            <a:xfrm>
              <a:off x="4571999" y="2734733"/>
              <a:ext cx="792886" cy="0"/>
            </a:xfrm>
            <a:prstGeom prst="line">
              <a:avLst/>
            </a:prstGeom>
            <a:ln w="952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080E5054-357A-5C46-B7E8-C975534EB301}"/>
                </a:ext>
              </a:extLst>
            </p:cNvPr>
            <p:cNvCxnSpPr>
              <a:cxnSpLocks/>
            </p:cNvCxnSpPr>
            <p:nvPr/>
          </p:nvCxnSpPr>
          <p:spPr>
            <a:xfrm>
              <a:off x="4955821" y="1547381"/>
              <a:ext cx="0" cy="2302067"/>
            </a:xfrm>
            <a:prstGeom prst="line">
              <a:avLst/>
            </a:prstGeom>
            <a:ln w="952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8A0E8A8E-208D-A142-86D7-6083A77396C2}"/>
                </a:ext>
              </a:extLst>
            </p:cNvPr>
            <p:cNvCxnSpPr>
              <a:cxnSpLocks/>
            </p:cNvCxnSpPr>
            <p:nvPr/>
          </p:nvCxnSpPr>
          <p:spPr>
            <a:xfrm>
              <a:off x="4955821" y="3849448"/>
              <a:ext cx="409064" cy="0"/>
            </a:xfrm>
            <a:prstGeom prst="line">
              <a:avLst/>
            </a:prstGeom>
            <a:ln w="952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3DB70D18-9153-F642-BCCD-494E9650D417}"/>
                </a:ext>
              </a:extLst>
            </p:cNvPr>
            <p:cNvCxnSpPr>
              <a:cxnSpLocks/>
            </p:cNvCxnSpPr>
            <p:nvPr/>
          </p:nvCxnSpPr>
          <p:spPr>
            <a:xfrm>
              <a:off x="4955821" y="1547381"/>
              <a:ext cx="409064" cy="0"/>
            </a:xfrm>
            <a:prstGeom prst="line">
              <a:avLst/>
            </a:prstGeom>
            <a:ln w="9525" cmpd="sng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re 1">
            <a:extLst>
              <a:ext uri="{FF2B5EF4-FFF2-40B4-BE49-F238E27FC236}">
                <a16:creationId xmlns:a16="http://schemas.microsoft.com/office/drawing/2014/main" id="{9DD83C65-39A3-1DF0-803D-3B29EEC6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57" y="371450"/>
            <a:ext cx="11675043" cy="332399"/>
          </a:xfrm>
        </p:spPr>
        <p:txBody>
          <a:bodyPr/>
          <a:lstStyle/>
          <a:p>
            <a:pPr algn="l"/>
            <a:r>
              <a:rPr lang="es-MX" sz="2400" dirty="0"/>
              <a:t>Thales ofrece:</a:t>
            </a:r>
            <a:r>
              <a:rPr lang="en-US" sz="2400" dirty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65723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42708-27EA-62E9-C98A-C1AB819ED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31EE8D-0DF0-C126-E2B5-B41E7C30F604}"/>
              </a:ext>
            </a:extLst>
          </p:cNvPr>
          <p:cNvGrpSpPr/>
          <p:nvPr/>
        </p:nvGrpSpPr>
        <p:grpSpPr>
          <a:xfrm>
            <a:off x="1036320" y="1066993"/>
            <a:ext cx="9632111" cy="4471792"/>
            <a:chOff x="1036320" y="1066993"/>
            <a:chExt cx="9632111" cy="4471792"/>
          </a:xfrm>
        </p:grpSpPr>
        <p:sp>
          <p:nvSpPr>
            <p:cNvPr id="48" name="object 21">
              <a:extLst>
                <a:ext uri="{FF2B5EF4-FFF2-40B4-BE49-F238E27FC236}">
                  <a16:creationId xmlns:a16="http://schemas.microsoft.com/office/drawing/2014/main" id="{181EEA91-CC88-AD9B-C8D2-2E83BDF1E5E3}"/>
                </a:ext>
              </a:extLst>
            </p:cNvPr>
            <p:cNvSpPr txBox="1"/>
            <p:nvPr/>
          </p:nvSpPr>
          <p:spPr>
            <a:xfrm>
              <a:off x="1719530" y="4571829"/>
              <a:ext cx="3095661" cy="2584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s-MX" sz="1600" b="1" dirty="0">
                  <a:solidFill>
                    <a:srgbClr val="FFFFFF"/>
                  </a:solidFill>
                  <a:latin typeface="Trebuchet MS"/>
                  <a:cs typeface="Trebuchet MS"/>
                </a:rPr>
                <a:t>Se necesita más preparación</a:t>
              </a:r>
              <a:endParaRPr sz="1600" dirty="0">
                <a:latin typeface="Trebuchet MS"/>
                <a:cs typeface="Trebuchet MS"/>
              </a:endParaRPr>
            </a:p>
          </p:txBody>
        </p:sp>
        <p:grpSp>
          <p:nvGrpSpPr>
            <p:cNvPr id="8" name="object 3">
              <a:extLst>
                <a:ext uri="{FF2B5EF4-FFF2-40B4-BE49-F238E27FC236}">
                  <a16:creationId xmlns:a16="http://schemas.microsoft.com/office/drawing/2014/main" id="{6909D92D-18C4-7739-47D7-529009FEF7FC}"/>
                </a:ext>
              </a:extLst>
            </p:cNvPr>
            <p:cNvGrpSpPr/>
            <p:nvPr/>
          </p:nvGrpSpPr>
          <p:grpSpPr>
            <a:xfrm>
              <a:off x="1036320" y="1171451"/>
              <a:ext cx="9632111" cy="4367334"/>
              <a:chOff x="0" y="558609"/>
              <a:chExt cx="9144431" cy="4050767"/>
            </a:xfrm>
          </p:grpSpPr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9C2F6226-B6C5-6D34-CEEA-6BA22390CA17}"/>
                  </a:ext>
                </a:extLst>
              </p:cNvPr>
              <p:cNvSpPr/>
              <p:nvPr/>
            </p:nvSpPr>
            <p:spPr>
              <a:xfrm>
                <a:off x="0" y="558609"/>
                <a:ext cx="9144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9525">
                    <a:moveTo>
                      <a:pt x="9144000" y="0"/>
                    </a:moveTo>
                    <a:lnTo>
                      <a:pt x="0" y="0"/>
                    </a:lnTo>
                    <a:lnTo>
                      <a:pt x="0" y="9525"/>
                    </a:lnTo>
                    <a:lnTo>
                      <a:pt x="9144000" y="9525"/>
                    </a:lnTo>
                    <a:lnTo>
                      <a:pt x="9144000" y="0"/>
                    </a:lnTo>
                    <a:close/>
                  </a:path>
                </a:pathLst>
              </a:custGeom>
              <a:solidFill>
                <a:srgbClr val="BEBEB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381C69C1-2208-457A-7B27-3C3809E32568}"/>
                  </a:ext>
                </a:extLst>
              </p:cNvPr>
              <p:cNvSpPr/>
              <p:nvPr/>
            </p:nvSpPr>
            <p:spPr>
              <a:xfrm>
                <a:off x="298246" y="2237651"/>
                <a:ext cx="8846185" cy="2371725"/>
              </a:xfrm>
              <a:custGeom>
                <a:avLst/>
                <a:gdLst/>
                <a:ahLst/>
                <a:cxnLst/>
                <a:rect l="l" t="t" r="r" b="b"/>
                <a:pathLst>
                  <a:path w="8846185" h="2371725">
                    <a:moveTo>
                      <a:pt x="8845804" y="0"/>
                    </a:moveTo>
                    <a:lnTo>
                      <a:pt x="0" y="0"/>
                    </a:lnTo>
                    <a:lnTo>
                      <a:pt x="0" y="2371217"/>
                    </a:lnTo>
                    <a:lnTo>
                      <a:pt x="8845804" y="2371217"/>
                    </a:lnTo>
                    <a:lnTo>
                      <a:pt x="8845804" y="0"/>
                    </a:lnTo>
                    <a:close/>
                  </a:path>
                </a:pathLst>
              </a:custGeom>
              <a:solidFill>
                <a:srgbClr val="79C9D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7">
                <a:extLst>
                  <a:ext uri="{FF2B5EF4-FFF2-40B4-BE49-F238E27FC236}">
                    <a16:creationId xmlns:a16="http://schemas.microsoft.com/office/drawing/2014/main" id="{0950690F-53BA-0AAE-63B7-149145DD0AE0}"/>
                  </a:ext>
                </a:extLst>
              </p:cNvPr>
              <p:cNvSpPr/>
              <p:nvPr/>
            </p:nvSpPr>
            <p:spPr>
              <a:xfrm>
                <a:off x="298246" y="690752"/>
                <a:ext cx="8846185" cy="1522095"/>
              </a:xfrm>
              <a:custGeom>
                <a:avLst/>
                <a:gdLst/>
                <a:ahLst/>
                <a:cxnLst/>
                <a:rect l="l" t="t" r="r" b="b"/>
                <a:pathLst>
                  <a:path w="8846185" h="1522095">
                    <a:moveTo>
                      <a:pt x="8845804" y="0"/>
                    </a:moveTo>
                    <a:lnTo>
                      <a:pt x="0" y="0"/>
                    </a:lnTo>
                    <a:lnTo>
                      <a:pt x="0" y="1521841"/>
                    </a:lnTo>
                    <a:lnTo>
                      <a:pt x="8845804" y="1521841"/>
                    </a:lnTo>
                    <a:lnTo>
                      <a:pt x="8845804" y="0"/>
                    </a:lnTo>
                    <a:close/>
                  </a:path>
                </a:pathLst>
              </a:custGeom>
              <a:solidFill>
                <a:srgbClr val="D2EC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7" name="object 12">
              <a:extLst>
                <a:ext uri="{FF2B5EF4-FFF2-40B4-BE49-F238E27FC236}">
                  <a16:creationId xmlns:a16="http://schemas.microsoft.com/office/drawing/2014/main" id="{48E35757-5E1E-AD73-972C-BE2F55B2FB16}"/>
                </a:ext>
              </a:extLst>
            </p:cNvPr>
            <p:cNvGrpSpPr/>
            <p:nvPr/>
          </p:nvGrpSpPr>
          <p:grpSpPr>
            <a:xfrm>
              <a:off x="4619244" y="1810705"/>
              <a:ext cx="3368040" cy="828040"/>
              <a:chOff x="3095244" y="1197863"/>
              <a:chExt cx="3368040" cy="828040"/>
            </a:xfrm>
          </p:grpSpPr>
          <p:pic>
            <p:nvPicPr>
              <p:cNvPr id="18" name="object 13">
                <a:extLst>
                  <a:ext uri="{FF2B5EF4-FFF2-40B4-BE49-F238E27FC236}">
                    <a16:creationId xmlns:a16="http://schemas.microsoft.com/office/drawing/2014/main" id="{52225263-87CC-35A1-8529-F6D63CC916BC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285744" y="1197863"/>
                <a:ext cx="1575815" cy="665988"/>
              </a:xfrm>
              <a:prstGeom prst="rect">
                <a:avLst/>
              </a:prstGeom>
            </p:spPr>
          </p:pic>
          <p:sp>
            <p:nvSpPr>
              <p:cNvPr id="19" name="object 14">
                <a:extLst>
                  <a:ext uri="{FF2B5EF4-FFF2-40B4-BE49-F238E27FC236}">
                    <a16:creationId xmlns:a16="http://schemas.microsoft.com/office/drawing/2014/main" id="{E1EA8C37-D56C-529C-24B4-A0441924D8B3}"/>
                  </a:ext>
                </a:extLst>
              </p:cNvPr>
              <p:cNvSpPr/>
              <p:nvPr/>
            </p:nvSpPr>
            <p:spPr>
              <a:xfrm>
                <a:off x="3348355" y="1240535"/>
                <a:ext cx="1450975" cy="505459"/>
              </a:xfrm>
              <a:custGeom>
                <a:avLst/>
                <a:gdLst/>
                <a:ahLst/>
                <a:cxnLst/>
                <a:rect l="l" t="t" r="r" b="b"/>
                <a:pathLst>
                  <a:path w="1450975" h="505460">
                    <a:moveTo>
                      <a:pt x="0" y="505205"/>
                    </a:moveTo>
                    <a:lnTo>
                      <a:pt x="1450975" y="0"/>
                    </a:lnTo>
                  </a:path>
                </a:pathLst>
              </a:custGeom>
              <a:ln w="57150">
                <a:solidFill>
                  <a:srgbClr val="BEBEB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0" name="object 15">
                <a:extLst>
                  <a:ext uri="{FF2B5EF4-FFF2-40B4-BE49-F238E27FC236}">
                    <a16:creationId xmlns:a16="http://schemas.microsoft.com/office/drawing/2014/main" id="{79F5242B-0DEF-6F5C-5B14-9EDF2BF4DCB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095244" y="1527047"/>
                <a:ext cx="498347" cy="498347"/>
              </a:xfrm>
              <a:prstGeom prst="rect">
                <a:avLst/>
              </a:prstGeom>
            </p:spPr>
          </p:pic>
          <p:pic>
            <p:nvPicPr>
              <p:cNvPr id="21" name="object 16">
                <a:extLst>
                  <a:ext uri="{FF2B5EF4-FFF2-40B4-BE49-F238E27FC236}">
                    <a16:creationId xmlns:a16="http://schemas.microsoft.com/office/drawing/2014/main" id="{248DBF65-D901-C729-B18C-CB6D904F85FA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774692" y="1197863"/>
                <a:ext cx="1688591" cy="665988"/>
              </a:xfrm>
              <a:prstGeom prst="rect">
                <a:avLst/>
              </a:prstGeom>
            </p:spPr>
          </p:pic>
          <p:sp>
            <p:nvSpPr>
              <p:cNvPr id="22" name="object 17">
                <a:extLst>
                  <a:ext uri="{FF2B5EF4-FFF2-40B4-BE49-F238E27FC236}">
                    <a16:creationId xmlns:a16="http://schemas.microsoft.com/office/drawing/2014/main" id="{7FC9F2CC-EC7E-16AE-B651-6612D83A3508}"/>
                  </a:ext>
                </a:extLst>
              </p:cNvPr>
              <p:cNvSpPr/>
              <p:nvPr/>
            </p:nvSpPr>
            <p:spPr>
              <a:xfrm>
                <a:off x="4837302" y="1240535"/>
                <a:ext cx="1564005" cy="505459"/>
              </a:xfrm>
              <a:custGeom>
                <a:avLst/>
                <a:gdLst/>
                <a:ahLst/>
                <a:cxnLst/>
                <a:rect l="l" t="t" r="r" b="b"/>
                <a:pathLst>
                  <a:path w="1564004" h="505460">
                    <a:moveTo>
                      <a:pt x="0" y="0"/>
                    </a:moveTo>
                    <a:lnTo>
                      <a:pt x="1563497" y="505205"/>
                    </a:lnTo>
                  </a:path>
                </a:pathLst>
              </a:custGeom>
              <a:ln w="57149">
                <a:solidFill>
                  <a:srgbClr val="BEBEB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942DF1F0-2649-A1EE-26AF-99D187E8288B}"/>
                </a:ext>
              </a:extLst>
            </p:cNvPr>
            <p:cNvSpPr txBox="1"/>
            <p:nvPr/>
          </p:nvSpPr>
          <p:spPr>
            <a:xfrm>
              <a:off x="4626610" y="2613346"/>
              <a:ext cx="478790" cy="17504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050" b="1" i="1" spc="-105" dirty="0">
                  <a:solidFill>
                    <a:srgbClr val="001F5F"/>
                  </a:solidFill>
                  <a:latin typeface="Verdana"/>
                  <a:cs typeface="Verdana"/>
                </a:rPr>
                <a:t>Protect</a:t>
              </a:r>
              <a:endParaRPr sz="1050">
                <a:latin typeface="Verdana"/>
                <a:cs typeface="Verdana"/>
              </a:endParaRPr>
            </a:p>
          </p:txBody>
        </p:sp>
        <p:sp>
          <p:nvSpPr>
            <p:cNvPr id="24" name="object 19">
              <a:extLst>
                <a:ext uri="{FF2B5EF4-FFF2-40B4-BE49-F238E27FC236}">
                  <a16:creationId xmlns:a16="http://schemas.microsoft.com/office/drawing/2014/main" id="{FAD4C367-5FF7-7D51-388F-0CCDF673286C}"/>
                </a:ext>
              </a:extLst>
            </p:cNvPr>
            <p:cNvSpPr txBox="1"/>
            <p:nvPr/>
          </p:nvSpPr>
          <p:spPr>
            <a:xfrm>
              <a:off x="6125083" y="2064706"/>
              <a:ext cx="455930" cy="17504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050" b="1" i="1" spc="-75" dirty="0">
                  <a:solidFill>
                    <a:srgbClr val="001F5F"/>
                  </a:solidFill>
                  <a:latin typeface="Verdana"/>
                  <a:cs typeface="Verdana"/>
                </a:rPr>
                <a:t>Detect</a:t>
              </a:r>
              <a:endParaRPr sz="1050">
                <a:latin typeface="Verdana"/>
                <a:cs typeface="Verdana"/>
              </a:endParaRPr>
            </a:p>
          </p:txBody>
        </p:sp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DA2583CA-4E86-86A7-0ED5-89C1E43CD273}"/>
                </a:ext>
              </a:extLst>
            </p:cNvPr>
            <p:cNvSpPr txBox="1"/>
            <p:nvPr/>
          </p:nvSpPr>
          <p:spPr>
            <a:xfrm>
              <a:off x="7612507" y="2596581"/>
              <a:ext cx="590550" cy="17504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050" b="1" i="1" spc="-95" dirty="0">
                  <a:solidFill>
                    <a:srgbClr val="001F5F"/>
                  </a:solidFill>
                  <a:latin typeface="Verdana"/>
                  <a:cs typeface="Verdana"/>
                </a:rPr>
                <a:t>Respond</a:t>
              </a:r>
              <a:endParaRPr sz="1050">
                <a:latin typeface="Verdana"/>
                <a:cs typeface="Verdana"/>
              </a:endParaRPr>
            </a:p>
          </p:txBody>
        </p:sp>
        <p:sp>
          <p:nvSpPr>
            <p:cNvPr id="26" name="object 21">
              <a:extLst>
                <a:ext uri="{FF2B5EF4-FFF2-40B4-BE49-F238E27FC236}">
                  <a16:creationId xmlns:a16="http://schemas.microsoft.com/office/drawing/2014/main" id="{05B0175C-0B6A-F141-507E-7856E36430B9}"/>
                </a:ext>
              </a:extLst>
            </p:cNvPr>
            <p:cNvSpPr txBox="1"/>
            <p:nvPr/>
          </p:nvSpPr>
          <p:spPr>
            <a:xfrm>
              <a:off x="9131554" y="2064706"/>
              <a:ext cx="681355" cy="17504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050" b="1" i="1" spc="-85" dirty="0">
                  <a:solidFill>
                    <a:srgbClr val="001F5F"/>
                  </a:solidFill>
                  <a:latin typeface="Verdana"/>
                  <a:cs typeface="Verdana"/>
                </a:rPr>
                <a:t>Resilience</a:t>
              </a:r>
              <a:endParaRPr sz="1050">
                <a:latin typeface="Verdana"/>
                <a:cs typeface="Verdana"/>
              </a:endParaRPr>
            </a:p>
          </p:txBody>
        </p:sp>
        <p:grpSp>
          <p:nvGrpSpPr>
            <p:cNvPr id="27" name="object 22">
              <a:extLst>
                <a:ext uri="{FF2B5EF4-FFF2-40B4-BE49-F238E27FC236}">
                  <a16:creationId xmlns:a16="http://schemas.microsoft.com/office/drawing/2014/main" id="{B5A6B547-0622-078B-0F57-77590670E870}"/>
                </a:ext>
              </a:extLst>
            </p:cNvPr>
            <p:cNvGrpSpPr/>
            <p:nvPr/>
          </p:nvGrpSpPr>
          <p:grpSpPr>
            <a:xfrm>
              <a:off x="4408932" y="1806324"/>
              <a:ext cx="5694045" cy="3227705"/>
              <a:chOff x="2884932" y="1193482"/>
              <a:chExt cx="5694045" cy="3227705"/>
            </a:xfrm>
          </p:grpSpPr>
          <p:pic>
            <p:nvPicPr>
              <p:cNvPr id="28" name="object 23">
                <a:extLst>
                  <a:ext uri="{FF2B5EF4-FFF2-40B4-BE49-F238E27FC236}">
                    <a16:creationId xmlns:a16="http://schemas.microsoft.com/office/drawing/2014/main" id="{5497D375-87DD-7F3B-646C-02C7E1056F01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680136" y="1193482"/>
                <a:ext cx="211835" cy="270890"/>
              </a:xfrm>
              <a:prstGeom prst="rect">
                <a:avLst/>
              </a:prstGeom>
            </p:spPr>
          </p:pic>
          <p:pic>
            <p:nvPicPr>
              <p:cNvPr id="29" name="object 24">
                <a:extLst>
                  <a:ext uri="{FF2B5EF4-FFF2-40B4-BE49-F238E27FC236}">
                    <a16:creationId xmlns:a16="http://schemas.microsoft.com/office/drawing/2014/main" id="{552FAAC4-83D0-04E8-B76A-B49B712C11F3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355780" y="1565278"/>
                <a:ext cx="254889" cy="250249"/>
              </a:xfrm>
              <a:prstGeom prst="rect">
                <a:avLst/>
              </a:prstGeom>
            </p:spPr>
          </p:pic>
          <p:pic>
            <p:nvPicPr>
              <p:cNvPr id="30" name="object 25">
                <a:extLst>
                  <a:ext uri="{FF2B5EF4-FFF2-40B4-BE49-F238E27FC236}">
                    <a16:creationId xmlns:a16="http://schemas.microsoft.com/office/drawing/2014/main" id="{A9DF5F20-800F-39A5-EFCE-34229C940CF3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916936" y="2554223"/>
                <a:ext cx="1232915" cy="754380"/>
              </a:xfrm>
              <a:prstGeom prst="rect">
                <a:avLst/>
              </a:prstGeom>
            </p:spPr>
          </p:pic>
          <p:pic>
            <p:nvPicPr>
              <p:cNvPr id="31" name="object 26">
                <a:extLst>
                  <a:ext uri="{FF2B5EF4-FFF2-40B4-BE49-F238E27FC236}">
                    <a16:creationId xmlns:a16="http://schemas.microsoft.com/office/drawing/2014/main" id="{ECE485CA-18B4-F567-12A5-7072102E793B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942971" y="2581147"/>
                <a:ext cx="1126286" cy="647064"/>
              </a:xfrm>
              <a:prstGeom prst="rect">
                <a:avLst/>
              </a:prstGeom>
            </p:spPr>
          </p:pic>
          <p:pic>
            <p:nvPicPr>
              <p:cNvPr id="32" name="object 27">
                <a:extLst>
                  <a:ext uri="{FF2B5EF4-FFF2-40B4-BE49-F238E27FC236}">
                    <a16:creationId xmlns:a16="http://schemas.microsoft.com/office/drawing/2014/main" id="{52A646B1-BB82-79E4-290F-5F88728D4D79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916936" y="3665219"/>
                <a:ext cx="1232915" cy="752856"/>
              </a:xfrm>
              <a:prstGeom prst="rect">
                <a:avLst/>
              </a:prstGeom>
            </p:spPr>
          </p:pic>
          <p:pic>
            <p:nvPicPr>
              <p:cNvPr id="33" name="object 28">
                <a:extLst>
                  <a:ext uri="{FF2B5EF4-FFF2-40B4-BE49-F238E27FC236}">
                    <a16:creationId xmlns:a16="http://schemas.microsoft.com/office/drawing/2014/main" id="{2A15317B-34BA-AD13-CACB-7420AA441DAF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942971" y="3690874"/>
                <a:ext cx="1126286" cy="647065"/>
              </a:xfrm>
              <a:prstGeom prst="rect">
                <a:avLst/>
              </a:prstGeom>
            </p:spPr>
          </p:pic>
          <p:pic>
            <p:nvPicPr>
              <p:cNvPr id="34" name="object 29">
                <a:extLst>
                  <a:ext uri="{FF2B5EF4-FFF2-40B4-BE49-F238E27FC236}">
                    <a16:creationId xmlns:a16="http://schemas.microsoft.com/office/drawing/2014/main" id="{6CF333CF-FB86-1F52-2CA3-2989668C8892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943600" y="2551175"/>
                <a:ext cx="1232916" cy="752856"/>
              </a:xfrm>
              <a:prstGeom prst="rect">
                <a:avLst/>
              </a:prstGeom>
            </p:spPr>
          </p:pic>
          <p:pic>
            <p:nvPicPr>
              <p:cNvPr id="35" name="object 30">
                <a:extLst>
                  <a:ext uri="{FF2B5EF4-FFF2-40B4-BE49-F238E27FC236}">
                    <a16:creationId xmlns:a16="http://schemas.microsoft.com/office/drawing/2014/main" id="{DC1C83D4-E9E2-77EB-2A34-F626B44344A9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5969254" y="2577083"/>
                <a:ext cx="1126286" cy="647064"/>
              </a:xfrm>
              <a:prstGeom prst="rect">
                <a:avLst/>
              </a:prstGeom>
            </p:spPr>
          </p:pic>
          <p:pic>
            <p:nvPicPr>
              <p:cNvPr id="36" name="object 31">
                <a:extLst>
                  <a:ext uri="{FF2B5EF4-FFF2-40B4-BE49-F238E27FC236}">
                    <a16:creationId xmlns:a16="http://schemas.microsoft.com/office/drawing/2014/main" id="{B31EE81B-654A-10E7-A9C4-4CC6EFF45CB1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945124" y="3668268"/>
                <a:ext cx="1232916" cy="752855"/>
              </a:xfrm>
              <a:prstGeom prst="rect">
                <a:avLst/>
              </a:prstGeom>
            </p:spPr>
          </p:pic>
          <p:pic>
            <p:nvPicPr>
              <p:cNvPr id="37" name="object 32">
                <a:extLst>
                  <a:ext uri="{FF2B5EF4-FFF2-40B4-BE49-F238E27FC236}">
                    <a16:creationId xmlns:a16="http://schemas.microsoft.com/office/drawing/2014/main" id="{926E86E4-20F8-26C5-E5C1-EBE7E6B36748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971032" y="3694315"/>
                <a:ext cx="1126286" cy="647065"/>
              </a:xfrm>
              <a:prstGeom prst="rect">
                <a:avLst/>
              </a:prstGeom>
            </p:spPr>
          </p:pic>
          <p:pic>
            <p:nvPicPr>
              <p:cNvPr id="38" name="object 33">
                <a:extLst>
                  <a:ext uri="{FF2B5EF4-FFF2-40B4-BE49-F238E27FC236}">
                    <a16:creationId xmlns:a16="http://schemas.microsoft.com/office/drawing/2014/main" id="{D0271359-327A-A9B7-25FB-B9A563E98628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4453128" y="2551175"/>
                <a:ext cx="1232915" cy="752856"/>
              </a:xfrm>
              <a:prstGeom prst="rect">
                <a:avLst/>
              </a:prstGeom>
            </p:spPr>
          </p:pic>
          <p:pic>
            <p:nvPicPr>
              <p:cNvPr id="39" name="object 34">
                <a:extLst>
                  <a:ext uri="{FF2B5EF4-FFF2-40B4-BE49-F238E27FC236}">
                    <a16:creationId xmlns:a16="http://schemas.microsoft.com/office/drawing/2014/main" id="{A9B6BACD-244E-6C08-1237-3F91FF5AD7E0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479671" y="2577083"/>
                <a:ext cx="1126286" cy="647064"/>
              </a:xfrm>
              <a:prstGeom prst="rect">
                <a:avLst/>
              </a:prstGeom>
            </p:spPr>
          </p:pic>
          <p:pic>
            <p:nvPicPr>
              <p:cNvPr id="40" name="object 35">
                <a:extLst>
                  <a:ext uri="{FF2B5EF4-FFF2-40B4-BE49-F238E27FC236}">
                    <a16:creationId xmlns:a16="http://schemas.microsoft.com/office/drawing/2014/main" id="{6843EF6A-72F4-71BF-76C8-FA8416F1090D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4453128" y="3668268"/>
                <a:ext cx="1232915" cy="752855"/>
              </a:xfrm>
              <a:prstGeom prst="rect">
                <a:avLst/>
              </a:prstGeom>
            </p:spPr>
          </p:pic>
          <p:pic>
            <p:nvPicPr>
              <p:cNvPr id="41" name="object 36">
                <a:extLst>
                  <a:ext uri="{FF2B5EF4-FFF2-40B4-BE49-F238E27FC236}">
                    <a16:creationId xmlns:a16="http://schemas.microsoft.com/office/drawing/2014/main" id="{8C8782F5-1FAE-803D-3037-B6710D1561CD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4479671" y="3694315"/>
                <a:ext cx="1126286" cy="647065"/>
              </a:xfrm>
              <a:prstGeom prst="rect">
                <a:avLst/>
              </a:prstGeom>
            </p:spPr>
          </p:pic>
          <p:pic>
            <p:nvPicPr>
              <p:cNvPr id="42" name="object 37">
                <a:extLst>
                  <a:ext uri="{FF2B5EF4-FFF2-40B4-BE49-F238E27FC236}">
                    <a16:creationId xmlns:a16="http://schemas.microsoft.com/office/drawing/2014/main" id="{728B0E77-6B90-9A65-075F-DF71F714671E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7338060" y="2516123"/>
                <a:ext cx="1240536" cy="1886712"/>
              </a:xfrm>
              <a:prstGeom prst="rect">
                <a:avLst/>
              </a:prstGeom>
            </p:spPr>
          </p:pic>
          <p:sp>
            <p:nvSpPr>
              <p:cNvPr id="43" name="object 38">
                <a:extLst>
                  <a:ext uri="{FF2B5EF4-FFF2-40B4-BE49-F238E27FC236}">
                    <a16:creationId xmlns:a16="http://schemas.microsoft.com/office/drawing/2014/main" id="{A0D3D345-EA98-2074-E3C2-B8DC184D92E5}"/>
                  </a:ext>
                </a:extLst>
              </p:cNvPr>
              <p:cNvSpPr/>
              <p:nvPr/>
            </p:nvSpPr>
            <p:spPr>
              <a:xfrm>
                <a:off x="7403972" y="2581147"/>
                <a:ext cx="1109345" cy="1757045"/>
              </a:xfrm>
              <a:custGeom>
                <a:avLst/>
                <a:gdLst/>
                <a:ahLst/>
                <a:cxnLst/>
                <a:rect l="l" t="t" r="r" b="b"/>
                <a:pathLst>
                  <a:path w="1109345" h="1757045">
                    <a:moveTo>
                      <a:pt x="1109306" y="0"/>
                    </a:moveTo>
                    <a:lnTo>
                      <a:pt x="0" y="0"/>
                    </a:lnTo>
                    <a:lnTo>
                      <a:pt x="0" y="1756791"/>
                    </a:lnTo>
                    <a:lnTo>
                      <a:pt x="1109306" y="1756791"/>
                    </a:lnTo>
                    <a:lnTo>
                      <a:pt x="1109306" y="0"/>
                    </a:lnTo>
                    <a:close/>
                  </a:path>
                </a:pathLst>
              </a:custGeom>
              <a:solidFill>
                <a:srgbClr val="A6DCE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4" name="object 39">
                <a:extLst>
                  <a:ext uri="{FF2B5EF4-FFF2-40B4-BE49-F238E27FC236}">
                    <a16:creationId xmlns:a16="http://schemas.microsoft.com/office/drawing/2014/main" id="{E6C297A8-1DF0-7AD4-DE24-1DC159D8615B}"/>
                  </a:ext>
                </a:extLst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2884932" y="2356103"/>
                <a:ext cx="1179575" cy="390144"/>
              </a:xfrm>
              <a:prstGeom prst="rect">
                <a:avLst/>
              </a:prstGeom>
            </p:spPr>
          </p:pic>
        </p:grpSp>
        <p:sp>
          <p:nvSpPr>
            <p:cNvPr id="45" name="object 40">
              <a:extLst>
                <a:ext uri="{FF2B5EF4-FFF2-40B4-BE49-F238E27FC236}">
                  <a16:creationId xmlns:a16="http://schemas.microsoft.com/office/drawing/2014/main" id="{CB93886A-549B-B0D8-5CD7-9995A9746333}"/>
                </a:ext>
              </a:extLst>
            </p:cNvPr>
            <p:cNvSpPr txBox="1"/>
            <p:nvPr/>
          </p:nvSpPr>
          <p:spPr>
            <a:xfrm>
              <a:off x="4514595" y="3073568"/>
              <a:ext cx="968375" cy="142988"/>
            </a:xfrm>
            <a:prstGeom prst="rect">
              <a:avLst/>
            </a:prstGeom>
            <a:solidFill>
              <a:srgbClr val="A6DCE7"/>
            </a:solidFill>
          </p:spPr>
          <p:txBody>
            <a:bodyPr vert="horz" wrap="square" lIns="0" tIns="34925" rIns="0" bIns="0" rtlCol="0">
              <a:spAutoFit/>
            </a:bodyPr>
            <a:lstStyle/>
            <a:p>
              <a:pPr marL="91440">
                <a:lnSpc>
                  <a:spcPct val="100000"/>
                </a:lnSpc>
                <a:spcBef>
                  <a:spcPts val="275"/>
                </a:spcBef>
              </a:pPr>
              <a:r>
                <a:rPr sz="700" b="1" dirty="0">
                  <a:solidFill>
                    <a:srgbClr val="232A75"/>
                  </a:solidFill>
                  <a:latin typeface="Arial"/>
                  <a:cs typeface="Arial"/>
                </a:rPr>
                <a:t>ATCyber</a:t>
              </a:r>
              <a:r>
                <a:rPr sz="700" b="1" spc="-30" dirty="0">
                  <a:solidFill>
                    <a:srgbClr val="232A75"/>
                  </a:solidFill>
                  <a:latin typeface="Arial"/>
                  <a:cs typeface="Arial"/>
                </a:rPr>
                <a:t> </a:t>
              </a:r>
              <a:r>
                <a:rPr sz="700" b="1" spc="-10" dirty="0">
                  <a:solidFill>
                    <a:srgbClr val="232A75"/>
                  </a:solidFill>
                  <a:latin typeface="Arial"/>
                  <a:cs typeface="Arial"/>
                </a:rPr>
                <a:t>PREVENT</a:t>
              </a:r>
              <a:endParaRPr sz="700">
                <a:latin typeface="Arial"/>
                <a:cs typeface="Arial"/>
              </a:endParaRPr>
            </a:p>
          </p:txBody>
        </p:sp>
        <p:pic>
          <p:nvPicPr>
            <p:cNvPr id="49" name="object 41">
              <a:extLst>
                <a:ext uri="{FF2B5EF4-FFF2-40B4-BE49-F238E27FC236}">
                  <a16:creationId xmlns:a16="http://schemas.microsoft.com/office/drawing/2014/main" id="{E827E4D8-C6D1-DB96-18D9-B0BB01787C7B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951220" y="2968946"/>
              <a:ext cx="1179576" cy="390144"/>
            </a:xfrm>
            <a:prstGeom prst="rect">
              <a:avLst/>
            </a:prstGeom>
          </p:spPr>
        </p:pic>
        <p:sp>
          <p:nvSpPr>
            <p:cNvPr id="50" name="object 42">
              <a:extLst>
                <a:ext uri="{FF2B5EF4-FFF2-40B4-BE49-F238E27FC236}">
                  <a16:creationId xmlns:a16="http://schemas.microsoft.com/office/drawing/2014/main" id="{23268C75-B61A-FA0E-0C7E-11BC3CB5AB9C}"/>
                </a:ext>
              </a:extLst>
            </p:cNvPr>
            <p:cNvSpPr txBox="1"/>
            <p:nvPr/>
          </p:nvSpPr>
          <p:spPr>
            <a:xfrm>
              <a:off x="6056884" y="3073568"/>
              <a:ext cx="968375" cy="142988"/>
            </a:xfrm>
            <a:prstGeom prst="rect">
              <a:avLst/>
            </a:prstGeom>
            <a:solidFill>
              <a:srgbClr val="A6DCE7"/>
            </a:solidFill>
          </p:spPr>
          <p:txBody>
            <a:bodyPr vert="horz" wrap="square" lIns="0" tIns="34925" rIns="0" bIns="0" rtlCol="0">
              <a:spAutoFit/>
            </a:bodyPr>
            <a:lstStyle/>
            <a:p>
              <a:pPr marL="92075">
                <a:lnSpc>
                  <a:spcPct val="100000"/>
                </a:lnSpc>
                <a:spcBef>
                  <a:spcPts val="275"/>
                </a:spcBef>
              </a:pPr>
              <a:r>
                <a:rPr sz="700" b="1" dirty="0">
                  <a:solidFill>
                    <a:srgbClr val="232A75"/>
                  </a:solidFill>
                  <a:latin typeface="Arial"/>
                  <a:cs typeface="Arial"/>
                </a:rPr>
                <a:t>ATCyber</a:t>
              </a:r>
              <a:r>
                <a:rPr sz="700" b="1" spc="-30" dirty="0">
                  <a:solidFill>
                    <a:srgbClr val="232A75"/>
                  </a:solidFill>
                  <a:latin typeface="Arial"/>
                  <a:cs typeface="Arial"/>
                </a:rPr>
                <a:t> </a:t>
              </a:r>
              <a:r>
                <a:rPr sz="700" b="1" spc="-10" dirty="0">
                  <a:solidFill>
                    <a:srgbClr val="232A75"/>
                  </a:solidFill>
                  <a:latin typeface="Arial"/>
                  <a:cs typeface="Arial"/>
                </a:rPr>
                <a:t>DETECT</a:t>
              </a:r>
              <a:endParaRPr sz="700">
                <a:latin typeface="Arial"/>
                <a:cs typeface="Arial"/>
              </a:endParaRPr>
            </a:p>
          </p:txBody>
        </p:sp>
        <p:pic>
          <p:nvPicPr>
            <p:cNvPr id="51" name="object 43">
              <a:extLst>
                <a:ext uri="{FF2B5EF4-FFF2-40B4-BE49-F238E27FC236}">
                  <a16:creationId xmlns:a16="http://schemas.microsoft.com/office/drawing/2014/main" id="{2170D756-48F1-3C29-51F9-A3687EF35816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472171" y="2958277"/>
              <a:ext cx="1179576" cy="390144"/>
            </a:xfrm>
            <a:prstGeom prst="rect">
              <a:avLst/>
            </a:prstGeom>
          </p:spPr>
        </p:pic>
        <p:sp>
          <p:nvSpPr>
            <p:cNvPr id="52" name="object 44">
              <a:extLst>
                <a:ext uri="{FF2B5EF4-FFF2-40B4-BE49-F238E27FC236}">
                  <a16:creationId xmlns:a16="http://schemas.microsoft.com/office/drawing/2014/main" id="{7B1B3ED3-4998-842D-C1F2-8CA9821FAF9E}"/>
                </a:ext>
              </a:extLst>
            </p:cNvPr>
            <p:cNvSpPr txBox="1"/>
            <p:nvPr/>
          </p:nvSpPr>
          <p:spPr>
            <a:xfrm>
              <a:off x="7577835" y="3064043"/>
              <a:ext cx="968375" cy="142988"/>
            </a:xfrm>
            <a:prstGeom prst="rect">
              <a:avLst/>
            </a:prstGeom>
            <a:solidFill>
              <a:srgbClr val="A6DCE7"/>
            </a:solidFill>
          </p:spPr>
          <p:txBody>
            <a:bodyPr vert="horz" wrap="square" lIns="0" tIns="34925" rIns="0" bIns="0" rtlCol="0">
              <a:spAutoFit/>
            </a:bodyPr>
            <a:lstStyle/>
            <a:p>
              <a:pPr marL="92075">
                <a:lnSpc>
                  <a:spcPct val="100000"/>
                </a:lnSpc>
                <a:spcBef>
                  <a:spcPts val="275"/>
                </a:spcBef>
              </a:pPr>
              <a:r>
                <a:rPr sz="700" b="1" dirty="0">
                  <a:solidFill>
                    <a:srgbClr val="232A75"/>
                  </a:solidFill>
                  <a:latin typeface="Arial"/>
                  <a:cs typeface="Arial"/>
                </a:rPr>
                <a:t>ATCyber</a:t>
              </a:r>
              <a:r>
                <a:rPr sz="700" b="1" spc="-30" dirty="0">
                  <a:solidFill>
                    <a:srgbClr val="232A75"/>
                  </a:solidFill>
                  <a:latin typeface="Arial"/>
                  <a:cs typeface="Arial"/>
                </a:rPr>
                <a:t> </a:t>
              </a:r>
              <a:r>
                <a:rPr sz="700" b="1" spc="-10" dirty="0">
                  <a:solidFill>
                    <a:srgbClr val="232A75"/>
                  </a:solidFill>
                  <a:latin typeface="Arial"/>
                  <a:cs typeface="Arial"/>
                </a:rPr>
                <a:t>DECISION</a:t>
              </a:r>
              <a:endParaRPr sz="700">
                <a:latin typeface="Arial"/>
                <a:cs typeface="Arial"/>
              </a:endParaRPr>
            </a:p>
          </p:txBody>
        </p:sp>
        <p:pic>
          <p:nvPicPr>
            <p:cNvPr id="53" name="object 45">
              <a:extLst>
                <a:ext uri="{FF2B5EF4-FFF2-40B4-BE49-F238E27FC236}">
                  <a16:creationId xmlns:a16="http://schemas.microsoft.com/office/drawing/2014/main" id="{B6434858-F7C5-3A3B-5D62-6EE100CAF9DB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57700" y="4759645"/>
              <a:ext cx="1179576" cy="390143"/>
            </a:xfrm>
            <a:prstGeom prst="rect">
              <a:avLst/>
            </a:prstGeom>
          </p:spPr>
        </p:pic>
        <p:sp>
          <p:nvSpPr>
            <p:cNvPr id="54" name="object 46">
              <a:extLst>
                <a:ext uri="{FF2B5EF4-FFF2-40B4-BE49-F238E27FC236}">
                  <a16:creationId xmlns:a16="http://schemas.microsoft.com/office/drawing/2014/main" id="{A3D5F880-A36B-07C2-22EF-5E9D0343D901}"/>
                </a:ext>
              </a:extLst>
            </p:cNvPr>
            <p:cNvSpPr txBox="1"/>
            <p:nvPr/>
          </p:nvSpPr>
          <p:spPr>
            <a:xfrm>
              <a:off x="4563491" y="4864357"/>
              <a:ext cx="968375" cy="143629"/>
            </a:xfrm>
            <a:prstGeom prst="rect">
              <a:avLst/>
            </a:prstGeom>
            <a:solidFill>
              <a:srgbClr val="A6DCE7"/>
            </a:solidFill>
          </p:spPr>
          <p:txBody>
            <a:bodyPr vert="horz" wrap="square" lIns="0" tIns="35560" rIns="0" bIns="0" rtlCol="0">
              <a:spAutoFit/>
            </a:bodyPr>
            <a:lstStyle/>
            <a:p>
              <a:pPr marL="92075">
                <a:lnSpc>
                  <a:spcPct val="100000"/>
                </a:lnSpc>
                <a:spcBef>
                  <a:spcPts val="280"/>
                </a:spcBef>
              </a:pPr>
              <a:r>
                <a:rPr sz="700" b="1" dirty="0">
                  <a:solidFill>
                    <a:srgbClr val="232A75"/>
                  </a:solidFill>
                  <a:latin typeface="Arial"/>
                  <a:cs typeface="Arial"/>
                </a:rPr>
                <a:t>ATCyber</a:t>
              </a:r>
              <a:r>
                <a:rPr sz="700" b="1" spc="-30" dirty="0">
                  <a:solidFill>
                    <a:srgbClr val="232A75"/>
                  </a:solidFill>
                  <a:latin typeface="Arial"/>
                  <a:cs typeface="Arial"/>
                </a:rPr>
                <a:t> </a:t>
              </a:r>
              <a:r>
                <a:rPr sz="700" b="1" spc="-10" dirty="0">
                  <a:solidFill>
                    <a:srgbClr val="232A75"/>
                  </a:solidFill>
                  <a:latin typeface="Arial"/>
                  <a:cs typeface="Arial"/>
                </a:rPr>
                <a:t>ANALYSIS</a:t>
              </a:r>
              <a:endParaRPr sz="700">
                <a:latin typeface="Arial"/>
                <a:cs typeface="Arial"/>
              </a:endParaRPr>
            </a:p>
          </p:txBody>
        </p:sp>
        <p:pic>
          <p:nvPicPr>
            <p:cNvPr id="55" name="object 47">
              <a:extLst>
                <a:ext uri="{FF2B5EF4-FFF2-40B4-BE49-F238E27FC236}">
                  <a16:creationId xmlns:a16="http://schemas.microsoft.com/office/drawing/2014/main" id="{FE9E47FB-8B1F-5D67-7604-E1FD6323F178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998464" y="4730689"/>
              <a:ext cx="1178052" cy="390143"/>
            </a:xfrm>
            <a:prstGeom prst="rect">
              <a:avLst/>
            </a:prstGeom>
          </p:spPr>
        </p:pic>
        <p:sp>
          <p:nvSpPr>
            <p:cNvPr id="56" name="object 48">
              <a:extLst>
                <a:ext uri="{FF2B5EF4-FFF2-40B4-BE49-F238E27FC236}">
                  <a16:creationId xmlns:a16="http://schemas.microsoft.com/office/drawing/2014/main" id="{F7E7AE80-ACA7-D260-11C6-2D618DEE20EE}"/>
                </a:ext>
              </a:extLst>
            </p:cNvPr>
            <p:cNvSpPr txBox="1"/>
            <p:nvPr/>
          </p:nvSpPr>
          <p:spPr>
            <a:xfrm>
              <a:off x="6103239" y="4836061"/>
              <a:ext cx="968375" cy="143629"/>
            </a:xfrm>
            <a:prstGeom prst="rect">
              <a:avLst/>
            </a:prstGeom>
            <a:solidFill>
              <a:srgbClr val="A6DCE7"/>
            </a:solidFill>
          </p:spPr>
          <p:txBody>
            <a:bodyPr vert="horz" wrap="square" lIns="0" tIns="35560" rIns="0" bIns="0" rtlCol="0">
              <a:spAutoFit/>
            </a:bodyPr>
            <a:lstStyle/>
            <a:p>
              <a:pPr marL="92075">
                <a:lnSpc>
                  <a:spcPct val="100000"/>
                </a:lnSpc>
                <a:spcBef>
                  <a:spcPts val="280"/>
                </a:spcBef>
              </a:pPr>
              <a:r>
                <a:rPr sz="700" b="1" dirty="0">
                  <a:solidFill>
                    <a:srgbClr val="232A75"/>
                  </a:solidFill>
                  <a:latin typeface="Arial"/>
                  <a:cs typeface="Arial"/>
                </a:rPr>
                <a:t>ATCyber</a:t>
              </a:r>
              <a:r>
                <a:rPr sz="700" b="1" spc="-30" dirty="0">
                  <a:solidFill>
                    <a:srgbClr val="232A75"/>
                  </a:solidFill>
                  <a:latin typeface="Arial"/>
                  <a:cs typeface="Arial"/>
                </a:rPr>
                <a:t> </a:t>
              </a:r>
              <a:r>
                <a:rPr sz="700" b="1" spc="-10" dirty="0">
                  <a:solidFill>
                    <a:srgbClr val="232A75"/>
                  </a:solidFill>
                  <a:latin typeface="Arial"/>
                  <a:cs typeface="Arial"/>
                </a:rPr>
                <a:t>TRAINING</a:t>
              </a:r>
              <a:endParaRPr sz="700">
                <a:latin typeface="Arial"/>
                <a:cs typeface="Arial"/>
              </a:endParaRPr>
            </a:p>
          </p:txBody>
        </p:sp>
        <p:pic>
          <p:nvPicPr>
            <p:cNvPr id="57" name="object 49">
              <a:extLst>
                <a:ext uri="{FF2B5EF4-FFF2-40B4-BE49-F238E27FC236}">
                  <a16:creationId xmlns:a16="http://schemas.microsoft.com/office/drawing/2014/main" id="{52F94026-613D-ED2A-87A9-3F7B1851E9D0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507223" y="4741357"/>
              <a:ext cx="1178052" cy="390144"/>
            </a:xfrm>
            <a:prstGeom prst="rect">
              <a:avLst/>
            </a:prstGeom>
          </p:spPr>
        </p:pic>
        <p:sp>
          <p:nvSpPr>
            <p:cNvPr id="58" name="object 50">
              <a:extLst>
                <a:ext uri="{FF2B5EF4-FFF2-40B4-BE49-F238E27FC236}">
                  <a16:creationId xmlns:a16="http://schemas.microsoft.com/office/drawing/2014/main" id="{028E2A98-5FF1-354A-A499-09887F191B9D}"/>
                </a:ext>
              </a:extLst>
            </p:cNvPr>
            <p:cNvSpPr txBox="1"/>
            <p:nvPr/>
          </p:nvSpPr>
          <p:spPr>
            <a:xfrm>
              <a:off x="7612634" y="4847199"/>
              <a:ext cx="968375" cy="143629"/>
            </a:xfrm>
            <a:prstGeom prst="rect">
              <a:avLst/>
            </a:prstGeom>
            <a:solidFill>
              <a:srgbClr val="A6DCE7"/>
            </a:solidFill>
          </p:spPr>
          <p:txBody>
            <a:bodyPr vert="horz" wrap="square" lIns="0" tIns="35560" rIns="0" bIns="0" rtlCol="0">
              <a:spAutoFit/>
            </a:bodyPr>
            <a:lstStyle/>
            <a:p>
              <a:pPr marL="92075">
                <a:lnSpc>
                  <a:spcPct val="100000"/>
                </a:lnSpc>
                <a:spcBef>
                  <a:spcPts val="280"/>
                </a:spcBef>
              </a:pPr>
              <a:r>
                <a:rPr sz="700" b="1" dirty="0">
                  <a:solidFill>
                    <a:srgbClr val="232A75"/>
                  </a:solidFill>
                  <a:latin typeface="Arial"/>
                  <a:cs typeface="Arial"/>
                </a:rPr>
                <a:t>ATCyber</a:t>
              </a:r>
              <a:r>
                <a:rPr sz="700" b="1" spc="-30" dirty="0">
                  <a:solidFill>
                    <a:srgbClr val="232A75"/>
                  </a:solidFill>
                  <a:latin typeface="Arial"/>
                  <a:cs typeface="Arial"/>
                </a:rPr>
                <a:t> </a:t>
              </a:r>
              <a:r>
                <a:rPr sz="700" b="1" spc="-10" dirty="0">
                  <a:solidFill>
                    <a:srgbClr val="232A75"/>
                  </a:solidFill>
                  <a:latin typeface="Arial"/>
                  <a:cs typeface="Arial"/>
                </a:rPr>
                <a:t>REACT</a:t>
              </a:r>
              <a:endParaRPr sz="700">
                <a:latin typeface="Arial"/>
                <a:cs typeface="Arial"/>
              </a:endParaRPr>
            </a:p>
          </p:txBody>
        </p:sp>
        <p:pic>
          <p:nvPicPr>
            <p:cNvPr id="59" name="object 51">
              <a:extLst>
                <a:ext uri="{FF2B5EF4-FFF2-40B4-BE49-F238E27FC236}">
                  <a16:creationId xmlns:a16="http://schemas.microsoft.com/office/drawing/2014/main" id="{D614D46A-AC8C-F8ED-F0E9-5B4321F504F5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58484" y="1633922"/>
              <a:ext cx="498348" cy="498348"/>
            </a:xfrm>
            <a:prstGeom prst="rect">
              <a:avLst/>
            </a:prstGeom>
          </p:spPr>
        </p:pic>
        <p:sp>
          <p:nvSpPr>
            <p:cNvPr id="60" name="object 52">
              <a:extLst>
                <a:ext uri="{FF2B5EF4-FFF2-40B4-BE49-F238E27FC236}">
                  <a16:creationId xmlns:a16="http://schemas.microsoft.com/office/drawing/2014/main" id="{C343B6F8-358C-F01D-03A6-0D2D3EDE1B42}"/>
                </a:ext>
              </a:extLst>
            </p:cNvPr>
            <p:cNvSpPr txBox="1"/>
            <p:nvPr/>
          </p:nvSpPr>
          <p:spPr>
            <a:xfrm>
              <a:off x="9139173" y="3477403"/>
              <a:ext cx="688340" cy="34671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635" algn="ctr">
                <a:lnSpc>
                  <a:spcPct val="100000"/>
                </a:lnSpc>
                <a:spcBef>
                  <a:spcPts val="105"/>
                </a:spcBef>
              </a:pPr>
              <a:r>
                <a:rPr sz="1050" b="1" spc="-10" dirty="0">
                  <a:solidFill>
                    <a:srgbClr val="232A75"/>
                  </a:solidFill>
                  <a:latin typeface="Arial"/>
                  <a:cs typeface="Arial"/>
                </a:rPr>
                <a:t>Cyber-</a:t>
              </a:r>
              <a:endParaRPr sz="105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sz="1050" b="1" spc="-10" dirty="0">
                  <a:solidFill>
                    <a:srgbClr val="232A75"/>
                  </a:solidFill>
                  <a:latin typeface="Arial"/>
                  <a:cs typeface="Arial"/>
                </a:rPr>
                <a:t>Resilience</a:t>
              </a:r>
              <a:endParaRPr sz="1050">
                <a:latin typeface="Arial"/>
                <a:cs typeface="Arial"/>
              </a:endParaRPr>
            </a:p>
          </p:txBody>
        </p:sp>
        <p:sp>
          <p:nvSpPr>
            <p:cNvPr id="61" name="object 53">
              <a:extLst>
                <a:ext uri="{FF2B5EF4-FFF2-40B4-BE49-F238E27FC236}">
                  <a16:creationId xmlns:a16="http://schemas.microsoft.com/office/drawing/2014/main" id="{2D462E9B-BA4D-0781-619C-C31796A9E886}"/>
                </a:ext>
              </a:extLst>
            </p:cNvPr>
            <p:cNvSpPr txBox="1"/>
            <p:nvPr/>
          </p:nvSpPr>
          <p:spPr>
            <a:xfrm>
              <a:off x="9186418" y="4277807"/>
              <a:ext cx="687070" cy="50673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5080" indent="30480" algn="just">
                <a:lnSpc>
                  <a:spcPct val="100000"/>
                </a:lnSpc>
                <a:spcBef>
                  <a:spcPts val="105"/>
                </a:spcBef>
              </a:pPr>
              <a:r>
                <a:rPr sz="1050" b="1" spc="-10" dirty="0">
                  <a:solidFill>
                    <a:srgbClr val="232A75"/>
                  </a:solidFill>
                  <a:latin typeface="Arial"/>
                  <a:cs typeface="Arial"/>
                </a:rPr>
                <a:t>Business Continuity Platform</a:t>
              </a:r>
              <a:endParaRPr sz="1050">
                <a:latin typeface="Arial"/>
                <a:cs typeface="Arial"/>
              </a:endParaRPr>
            </a:p>
          </p:txBody>
        </p:sp>
        <p:grpSp>
          <p:nvGrpSpPr>
            <p:cNvPr id="62" name="object 54">
              <a:extLst>
                <a:ext uri="{FF2B5EF4-FFF2-40B4-BE49-F238E27FC236}">
                  <a16:creationId xmlns:a16="http://schemas.microsoft.com/office/drawing/2014/main" id="{ACBE7DE8-F88B-7CFC-AC5B-3142248D9F25}"/>
                </a:ext>
              </a:extLst>
            </p:cNvPr>
            <p:cNvGrpSpPr/>
            <p:nvPr/>
          </p:nvGrpSpPr>
          <p:grpSpPr>
            <a:xfrm>
              <a:off x="2020823" y="1370269"/>
              <a:ext cx="1550035" cy="1117600"/>
              <a:chOff x="496823" y="757427"/>
              <a:chExt cx="1550035" cy="1117600"/>
            </a:xfrm>
          </p:grpSpPr>
          <p:pic>
            <p:nvPicPr>
              <p:cNvPr id="63" name="object 55">
                <a:extLst>
                  <a:ext uri="{FF2B5EF4-FFF2-40B4-BE49-F238E27FC236}">
                    <a16:creationId xmlns:a16="http://schemas.microsoft.com/office/drawing/2014/main" id="{55784527-B354-CB40-5C56-C27DDE40A2F4}"/>
                  </a:ext>
                </a:extLst>
              </p:cNvPr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496823" y="757427"/>
                <a:ext cx="1549908" cy="1117091"/>
              </a:xfrm>
              <a:prstGeom prst="rect">
                <a:avLst/>
              </a:prstGeom>
            </p:spPr>
          </p:pic>
          <p:sp>
            <p:nvSpPr>
              <p:cNvPr id="64" name="object 56">
                <a:extLst>
                  <a:ext uri="{FF2B5EF4-FFF2-40B4-BE49-F238E27FC236}">
                    <a16:creationId xmlns:a16="http://schemas.microsoft.com/office/drawing/2014/main" id="{A827B1AF-309A-ABB7-A96F-9D97EE78D490}"/>
                  </a:ext>
                </a:extLst>
              </p:cNvPr>
              <p:cNvSpPr/>
              <p:nvPr/>
            </p:nvSpPr>
            <p:spPr>
              <a:xfrm>
                <a:off x="543166" y="804036"/>
                <a:ext cx="1402080" cy="969644"/>
              </a:xfrm>
              <a:custGeom>
                <a:avLst/>
                <a:gdLst/>
                <a:ahLst/>
                <a:cxnLst/>
                <a:rect l="l" t="t" r="r" b="b"/>
                <a:pathLst>
                  <a:path w="1402080" h="969644">
                    <a:moveTo>
                      <a:pt x="0" y="484504"/>
                    </a:moveTo>
                    <a:lnTo>
                      <a:pt x="2323" y="444767"/>
                    </a:lnTo>
                    <a:lnTo>
                      <a:pt x="9174" y="405914"/>
                    </a:lnTo>
                    <a:lnTo>
                      <a:pt x="20372" y="368071"/>
                    </a:lnTo>
                    <a:lnTo>
                      <a:pt x="35736" y="331362"/>
                    </a:lnTo>
                    <a:lnTo>
                      <a:pt x="55087" y="295911"/>
                    </a:lnTo>
                    <a:lnTo>
                      <a:pt x="78242" y="261845"/>
                    </a:lnTo>
                    <a:lnTo>
                      <a:pt x="105024" y="229286"/>
                    </a:lnTo>
                    <a:lnTo>
                      <a:pt x="135249" y="198360"/>
                    </a:lnTo>
                    <a:lnTo>
                      <a:pt x="168740" y="169192"/>
                    </a:lnTo>
                    <a:lnTo>
                      <a:pt x="205314" y="141906"/>
                    </a:lnTo>
                    <a:lnTo>
                      <a:pt x="244792" y="116627"/>
                    </a:lnTo>
                    <a:lnTo>
                      <a:pt x="286993" y="93480"/>
                    </a:lnTo>
                    <a:lnTo>
                      <a:pt x="331737" y="72588"/>
                    </a:lnTo>
                    <a:lnTo>
                      <a:pt x="378843" y="54078"/>
                    </a:lnTo>
                    <a:lnTo>
                      <a:pt x="428132" y="38074"/>
                    </a:lnTo>
                    <a:lnTo>
                      <a:pt x="479421" y="24699"/>
                    </a:lnTo>
                    <a:lnTo>
                      <a:pt x="532533" y="14080"/>
                    </a:lnTo>
                    <a:lnTo>
                      <a:pt x="587284" y="6341"/>
                    </a:lnTo>
                    <a:lnTo>
                      <a:pt x="643497" y="1606"/>
                    </a:lnTo>
                    <a:lnTo>
                      <a:pt x="700989" y="0"/>
                    </a:lnTo>
                    <a:lnTo>
                      <a:pt x="758482" y="1606"/>
                    </a:lnTo>
                    <a:lnTo>
                      <a:pt x="814696" y="6341"/>
                    </a:lnTo>
                    <a:lnTo>
                      <a:pt x="869448" y="14080"/>
                    </a:lnTo>
                    <a:lnTo>
                      <a:pt x="922560" y="24699"/>
                    </a:lnTo>
                    <a:lnTo>
                      <a:pt x="973849" y="38074"/>
                    </a:lnTo>
                    <a:lnTo>
                      <a:pt x="1023137" y="54078"/>
                    </a:lnTo>
                    <a:lnTo>
                      <a:pt x="1070242" y="72588"/>
                    </a:lnTo>
                    <a:lnTo>
                      <a:pt x="1114985" y="93480"/>
                    </a:lnTo>
                    <a:lnTo>
                      <a:pt x="1157185" y="116627"/>
                    </a:lnTo>
                    <a:lnTo>
                      <a:pt x="1196662" y="141906"/>
                    </a:lnTo>
                    <a:lnTo>
                      <a:pt x="1233235" y="169192"/>
                    </a:lnTo>
                    <a:lnTo>
                      <a:pt x="1266723" y="198360"/>
                    </a:lnTo>
                    <a:lnTo>
                      <a:pt x="1296948" y="229286"/>
                    </a:lnTo>
                    <a:lnTo>
                      <a:pt x="1323727" y="261845"/>
                    </a:lnTo>
                    <a:lnTo>
                      <a:pt x="1346882" y="295911"/>
                    </a:lnTo>
                    <a:lnTo>
                      <a:pt x="1366231" y="331362"/>
                    </a:lnTo>
                    <a:lnTo>
                      <a:pt x="1381594" y="368071"/>
                    </a:lnTo>
                    <a:lnTo>
                      <a:pt x="1392791" y="405914"/>
                    </a:lnTo>
                    <a:lnTo>
                      <a:pt x="1399642" y="444767"/>
                    </a:lnTo>
                    <a:lnTo>
                      <a:pt x="1401965" y="484504"/>
                    </a:lnTo>
                    <a:lnTo>
                      <a:pt x="1399642" y="524260"/>
                    </a:lnTo>
                    <a:lnTo>
                      <a:pt x="1392791" y="563129"/>
                    </a:lnTo>
                    <a:lnTo>
                      <a:pt x="1381594" y="600987"/>
                    </a:lnTo>
                    <a:lnTo>
                      <a:pt x="1366231" y="637709"/>
                    </a:lnTo>
                    <a:lnTo>
                      <a:pt x="1346882" y="673171"/>
                    </a:lnTo>
                    <a:lnTo>
                      <a:pt x="1323727" y="707248"/>
                    </a:lnTo>
                    <a:lnTo>
                      <a:pt x="1296948" y="739815"/>
                    </a:lnTo>
                    <a:lnTo>
                      <a:pt x="1266723" y="770748"/>
                    </a:lnTo>
                    <a:lnTo>
                      <a:pt x="1233235" y="799923"/>
                    </a:lnTo>
                    <a:lnTo>
                      <a:pt x="1196662" y="827214"/>
                    </a:lnTo>
                    <a:lnTo>
                      <a:pt x="1157185" y="852497"/>
                    </a:lnTo>
                    <a:lnTo>
                      <a:pt x="1114985" y="875648"/>
                    </a:lnTo>
                    <a:lnTo>
                      <a:pt x="1070242" y="896542"/>
                    </a:lnTo>
                    <a:lnTo>
                      <a:pt x="1023137" y="915054"/>
                    </a:lnTo>
                    <a:lnTo>
                      <a:pt x="973849" y="931060"/>
                    </a:lnTo>
                    <a:lnTo>
                      <a:pt x="922560" y="944436"/>
                    </a:lnTo>
                    <a:lnTo>
                      <a:pt x="869448" y="955055"/>
                    </a:lnTo>
                    <a:lnTo>
                      <a:pt x="814696" y="962795"/>
                    </a:lnTo>
                    <a:lnTo>
                      <a:pt x="758482" y="967530"/>
                    </a:lnTo>
                    <a:lnTo>
                      <a:pt x="700989" y="969137"/>
                    </a:lnTo>
                    <a:lnTo>
                      <a:pt x="643497" y="967530"/>
                    </a:lnTo>
                    <a:lnTo>
                      <a:pt x="587284" y="962795"/>
                    </a:lnTo>
                    <a:lnTo>
                      <a:pt x="532533" y="955055"/>
                    </a:lnTo>
                    <a:lnTo>
                      <a:pt x="479421" y="944436"/>
                    </a:lnTo>
                    <a:lnTo>
                      <a:pt x="428132" y="931060"/>
                    </a:lnTo>
                    <a:lnTo>
                      <a:pt x="378843" y="915054"/>
                    </a:lnTo>
                    <a:lnTo>
                      <a:pt x="331737" y="896542"/>
                    </a:lnTo>
                    <a:lnTo>
                      <a:pt x="286993" y="875648"/>
                    </a:lnTo>
                    <a:lnTo>
                      <a:pt x="244792" y="852497"/>
                    </a:lnTo>
                    <a:lnTo>
                      <a:pt x="205314" y="827214"/>
                    </a:lnTo>
                    <a:lnTo>
                      <a:pt x="168740" y="799923"/>
                    </a:lnTo>
                    <a:lnTo>
                      <a:pt x="135249" y="770748"/>
                    </a:lnTo>
                    <a:lnTo>
                      <a:pt x="105024" y="739815"/>
                    </a:lnTo>
                    <a:lnTo>
                      <a:pt x="78242" y="707248"/>
                    </a:lnTo>
                    <a:lnTo>
                      <a:pt x="55087" y="673171"/>
                    </a:lnTo>
                    <a:lnTo>
                      <a:pt x="35736" y="637709"/>
                    </a:lnTo>
                    <a:lnTo>
                      <a:pt x="20372" y="600987"/>
                    </a:lnTo>
                    <a:lnTo>
                      <a:pt x="9174" y="563129"/>
                    </a:lnTo>
                    <a:lnTo>
                      <a:pt x="2323" y="524260"/>
                    </a:lnTo>
                    <a:lnTo>
                      <a:pt x="0" y="484504"/>
                    </a:lnTo>
                    <a:close/>
                  </a:path>
                </a:pathLst>
              </a:custGeom>
              <a:ln w="41275">
                <a:solidFill>
                  <a:srgbClr val="001F5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5" name="object 57">
              <a:extLst>
                <a:ext uri="{FF2B5EF4-FFF2-40B4-BE49-F238E27FC236}">
                  <a16:creationId xmlns:a16="http://schemas.microsoft.com/office/drawing/2014/main" id="{EE7D1D88-3649-D338-4828-0A5AFCFBC89C}"/>
                </a:ext>
              </a:extLst>
            </p:cNvPr>
            <p:cNvSpPr txBox="1"/>
            <p:nvPr/>
          </p:nvSpPr>
          <p:spPr>
            <a:xfrm>
              <a:off x="2234895" y="1613297"/>
              <a:ext cx="1065530" cy="5746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55575" marR="5080" indent="-14351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30" dirty="0">
                  <a:solidFill>
                    <a:srgbClr val="001F5F"/>
                  </a:solidFill>
                  <a:latin typeface="Tahoma"/>
                  <a:cs typeface="Tahoma"/>
                </a:rPr>
                <a:t>CyberSecurity </a:t>
              </a:r>
              <a:r>
                <a:rPr sz="1200" b="1" spc="-85" dirty="0">
                  <a:solidFill>
                    <a:srgbClr val="001F5F"/>
                  </a:solidFill>
                  <a:latin typeface="Tahoma"/>
                  <a:cs typeface="Tahoma"/>
                </a:rPr>
                <a:t>for</a:t>
              </a:r>
              <a:r>
                <a:rPr sz="1200" b="1" spc="-10" dirty="0">
                  <a:solidFill>
                    <a:srgbClr val="001F5F"/>
                  </a:solidFill>
                  <a:latin typeface="Tahoma"/>
                  <a:cs typeface="Tahoma"/>
                </a:rPr>
                <a:t> Critical Operators</a:t>
              </a:r>
              <a:endParaRPr sz="1200" dirty="0">
                <a:latin typeface="Tahoma"/>
                <a:cs typeface="Tahoma"/>
              </a:endParaRPr>
            </a:p>
          </p:txBody>
        </p:sp>
        <p:grpSp>
          <p:nvGrpSpPr>
            <p:cNvPr id="66" name="object 58">
              <a:extLst>
                <a:ext uri="{FF2B5EF4-FFF2-40B4-BE49-F238E27FC236}">
                  <a16:creationId xmlns:a16="http://schemas.microsoft.com/office/drawing/2014/main" id="{D71EB585-7ADF-F1EC-9C56-9DD0C746FF0A}"/>
                </a:ext>
              </a:extLst>
            </p:cNvPr>
            <p:cNvGrpSpPr/>
            <p:nvPr/>
          </p:nvGrpSpPr>
          <p:grpSpPr>
            <a:xfrm>
              <a:off x="2020823" y="3535874"/>
              <a:ext cx="1550035" cy="1117600"/>
              <a:chOff x="496823" y="2923032"/>
              <a:chExt cx="1550035" cy="1117600"/>
            </a:xfrm>
          </p:grpSpPr>
          <p:pic>
            <p:nvPicPr>
              <p:cNvPr id="67" name="object 59">
                <a:extLst>
                  <a:ext uri="{FF2B5EF4-FFF2-40B4-BE49-F238E27FC236}">
                    <a16:creationId xmlns:a16="http://schemas.microsoft.com/office/drawing/2014/main" id="{DBC51236-F4E8-1A37-4683-092A3C5C25A7}"/>
                  </a:ext>
                </a:extLst>
              </p:cNvPr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496823" y="2923032"/>
                <a:ext cx="1549908" cy="1117091"/>
              </a:xfrm>
              <a:prstGeom prst="rect">
                <a:avLst/>
              </a:prstGeom>
            </p:spPr>
          </p:pic>
          <p:sp>
            <p:nvSpPr>
              <p:cNvPr id="68" name="object 60">
                <a:extLst>
                  <a:ext uri="{FF2B5EF4-FFF2-40B4-BE49-F238E27FC236}">
                    <a16:creationId xmlns:a16="http://schemas.microsoft.com/office/drawing/2014/main" id="{80D6F81A-1A01-168C-95AF-0E8DC6169C0C}"/>
                  </a:ext>
                </a:extLst>
              </p:cNvPr>
              <p:cNvSpPr/>
              <p:nvPr/>
            </p:nvSpPr>
            <p:spPr>
              <a:xfrm>
                <a:off x="543166" y="2970022"/>
                <a:ext cx="1402080" cy="969644"/>
              </a:xfrm>
              <a:custGeom>
                <a:avLst/>
                <a:gdLst/>
                <a:ahLst/>
                <a:cxnLst/>
                <a:rect l="l" t="t" r="r" b="b"/>
                <a:pathLst>
                  <a:path w="1402080" h="969645">
                    <a:moveTo>
                      <a:pt x="0" y="484631"/>
                    </a:moveTo>
                    <a:lnTo>
                      <a:pt x="2323" y="444893"/>
                    </a:lnTo>
                    <a:lnTo>
                      <a:pt x="9174" y="406038"/>
                    </a:lnTo>
                    <a:lnTo>
                      <a:pt x="20372" y="368190"/>
                    </a:lnTo>
                    <a:lnTo>
                      <a:pt x="35736" y="331476"/>
                    </a:lnTo>
                    <a:lnTo>
                      <a:pt x="55087" y="296019"/>
                    </a:lnTo>
                    <a:lnTo>
                      <a:pt x="78242" y="261944"/>
                    </a:lnTo>
                    <a:lnTo>
                      <a:pt x="105024" y="229377"/>
                    </a:lnTo>
                    <a:lnTo>
                      <a:pt x="135249" y="198443"/>
                    </a:lnTo>
                    <a:lnTo>
                      <a:pt x="168740" y="169265"/>
                    </a:lnTo>
                    <a:lnTo>
                      <a:pt x="205314" y="141970"/>
                    </a:lnTo>
                    <a:lnTo>
                      <a:pt x="244792" y="116681"/>
                    </a:lnTo>
                    <a:lnTo>
                      <a:pt x="286993" y="93524"/>
                    </a:lnTo>
                    <a:lnTo>
                      <a:pt x="331737" y="72624"/>
                    </a:lnTo>
                    <a:lnTo>
                      <a:pt x="378843" y="54106"/>
                    </a:lnTo>
                    <a:lnTo>
                      <a:pt x="428132" y="38094"/>
                    </a:lnTo>
                    <a:lnTo>
                      <a:pt x="479421" y="24713"/>
                    </a:lnTo>
                    <a:lnTo>
                      <a:pt x="532533" y="14088"/>
                    </a:lnTo>
                    <a:lnTo>
                      <a:pt x="587284" y="6344"/>
                    </a:lnTo>
                    <a:lnTo>
                      <a:pt x="643497" y="1607"/>
                    </a:lnTo>
                    <a:lnTo>
                      <a:pt x="700989" y="0"/>
                    </a:lnTo>
                    <a:lnTo>
                      <a:pt x="758482" y="1607"/>
                    </a:lnTo>
                    <a:lnTo>
                      <a:pt x="814696" y="6344"/>
                    </a:lnTo>
                    <a:lnTo>
                      <a:pt x="869448" y="14088"/>
                    </a:lnTo>
                    <a:lnTo>
                      <a:pt x="922560" y="24713"/>
                    </a:lnTo>
                    <a:lnTo>
                      <a:pt x="973849" y="38094"/>
                    </a:lnTo>
                    <a:lnTo>
                      <a:pt x="1023137" y="54106"/>
                    </a:lnTo>
                    <a:lnTo>
                      <a:pt x="1070242" y="72624"/>
                    </a:lnTo>
                    <a:lnTo>
                      <a:pt x="1114985" y="93524"/>
                    </a:lnTo>
                    <a:lnTo>
                      <a:pt x="1157185" y="116681"/>
                    </a:lnTo>
                    <a:lnTo>
                      <a:pt x="1196662" y="141970"/>
                    </a:lnTo>
                    <a:lnTo>
                      <a:pt x="1233235" y="169265"/>
                    </a:lnTo>
                    <a:lnTo>
                      <a:pt x="1266723" y="198443"/>
                    </a:lnTo>
                    <a:lnTo>
                      <a:pt x="1296948" y="229377"/>
                    </a:lnTo>
                    <a:lnTo>
                      <a:pt x="1323727" y="261944"/>
                    </a:lnTo>
                    <a:lnTo>
                      <a:pt x="1346882" y="296019"/>
                    </a:lnTo>
                    <a:lnTo>
                      <a:pt x="1366231" y="331476"/>
                    </a:lnTo>
                    <a:lnTo>
                      <a:pt x="1381594" y="368190"/>
                    </a:lnTo>
                    <a:lnTo>
                      <a:pt x="1392791" y="406038"/>
                    </a:lnTo>
                    <a:lnTo>
                      <a:pt x="1399642" y="444893"/>
                    </a:lnTo>
                    <a:lnTo>
                      <a:pt x="1401965" y="484631"/>
                    </a:lnTo>
                    <a:lnTo>
                      <a:pt x="1399642" y="524369"/>
                    </a:lnTo>
                    <a:lnTo>
                      <a:pt x="1392791" y="563224"/>
                    </a:lnTo>
                    <a:lnTo>
                      <a:pt x="1381594" y="601069"/>
                    </a:lnTo>
                    <a:lnTo>
                      <a:pt x="1366231" y="637781"/>
                    </a:lnTo>
                    <a:lnTo>
                      <a:pt x="1346882" y="673234"/>
                    </a:lnTo>
                    <a:lnTo>
                      <a:pt x="1323727" y="707305"/>
                    </a:lnTo>
                    <a:lnTo>
                      <a:pt x="1296948" y="739868"/>
                    </a:lnTo>
                    <a:lnTo>
                      <a:pt x="1266723" y="770798"/>
                    </a:lnTo>
                    <a:lnTo>
                      <a:pt x="1233235" y="799971"/>
                    </a:lnTo>
                    <a:lnTo>
                      <a:pt x="1196662" y="827262"/>
                    </a:lnTo>
                    <a:lnTo>
                      <a:pt x="1157185" y="852545"/>
                    </a:lnTo>
                    <a:lnTo>
                      <a:pt x="1114985" y="875698"/>
                    </a:lnTo>
                    <a:lnTo>
                      <a:pt x="1070242" y="896593"/>
                    </a:lnTo>
                    <a:lnTo>
                      <a:pt x="1023137" y="915108"/>
                    </a:lnTo>
                    <a:lnTo>
                      <a:pt x="973849" y="931116"/>
                    </a:lnTo>
                    <a:lnTo>
                      <a:pt x="922560" y="944493"/>
                    </a:lnTo>
                    <a:lnTo>
                      <a:pt x="869448" y="955115"/>
                    </a:lnTo>
                    <a:lnTo>
                      <a:pt x="814696" y="962857"/>
                    </a:lnTo>
                    <a:lnTo>
                      <a:pt x="758482" y="967593"/>
                    </a:lnTo>
                    <a:lnTo>
                      <a:pt x="700989" y="969200"/>
                    </a:lnTo>
                    <a:lnTo>
                      <a:pt x="643497" y="967593"/>
                    </a:lnTo>
                    <a:lnTo>
                      <a:pt x="587284" y="962857"/>
                    </a:lnTo>
                    <a:lnTo>
                      <a:pt x="532533" y="955115"/>
                    </a:lnTo>
                    <a:lnTo>
                      <a:pt x="479421" y="944493"/>
                    </a:lnTo>
                    <a:lnTo>
                      <a:pt x="428132" y="931116"/>
                    </a:lnTo>
                    <a:lnTo>
                      <a:pt x="378843" y="915108"/>
                    </a:lnTo>
                    <a:lnTo>
                      <a:pt x="331737" y="896593"/>
                    </a:lnTo>
                    <a:lnTo>
                      <a:pt x="286993" y="875698"/>
                    </a:lnTo>
                    <a:lnTo>
                      <a:pt x="244792" y="852545"/>
                    </a:lnTo>
                    <a:lnTo>
                      <a:pt x="205314" y="827262"/>
                    </a:lnTo>
                    <a:lnTo>
                      <a:pt x="168740" y="799971"/>
                    </a:lnTo>
                    <a:lnTo>
                      <a:pt x="135249" y="770798"/>
                    </a:lnTo>
                    <a:lnTo>
                      <a:pt x="105024" y="739868"/>
                    </a:lnTo>
                    <a:lnTo>
                      <a:pt x="78242" y="707305"/>
                    </a:lnTo>
                    <a:lnTo>
                      <a:pt x="55087" y="673234"/>
                    </a:lnTo>
                    <a:lnTo>
                      <a:pt x="35736" y="637781"/>
                    </a:lnTo>
                    <a:lnTo>
                      <a:pt x="20372" y="601069"/>
                    </a:lnTo>
                    <a:lnTo>
                      <a:pt x="9174" y="563224"/>
                    </a:lnTo>
                    <a:lnTo>
                      <a:pt x="2323" y="524369"/>
                    </a:lnTo>
                    <a:lnTo>
                      <a:pt x="0" y="484631"/>
                    </a:lnTo>
                    <a:close/>
                  </a:path>
                </a:pathLst>
              </a:custGeom>
              <a:ln w="41275">
                <a:solidFill>
                  <a:srgbClr val="001F5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9" name="object 61">
              <a:extLst>
                <a:ext uri="{FF2B5EF4-FFF2-40B4-BE49-F238E27FC236}">
                  <a16:creationId xmlns:a16="http://schemas.microsoft.com/office/drawing/2014/main" id="{F86319B8-B520-89FC-5848-5710A394C76F}"/>
                </a:ext>
              </a:extLst>
            </p:cNvPr>
            <p:cNvSpPr txBox="1"/>
            <p:nvPr/>
          </p:nvSpPr>
          <p:spPr>
            <a:xfrm>
              <a:off x="2165400" y="3819719"/>
              <a:ext cx="1235075" cy="4527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83820" marR="5080" indent="-71755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70" dirty="0">
                  <a:solidFill>
                    <a:srgbClr val="001F5F"/>
                  </a:solidFill>
                  <a:latin typeface="Tahoma"/>
                  <a:cs typeface="Tahoma"/>
                </a:rPr>
                <a:t>ATM</a:t>
              </a:r>
              <a:r>
                <a:rPr sz="1400" b="1" spc="-25" dirty="0">
                  <a:solidFill>
                    <a:srgbClr val="001F5F"/>
                  </a:solidFill>
                  <a:latin typeface="Tahoma"/>
                  <a:cs typeface="Tahoma"/>
                </a:rPr>
                <a:t> </a:t>
              </a:r>
              <a:r>
                <a:rPr sz="1400" b="1" spc="-70" dirty="0">
                  <a:solidFill>
                    <a:srgbClr val="001F5F"/>
                  </a:solidFill>
                  <a:latin typeface="Tahoma"/>
                  <a:cs typeface="Tahoma"/>
                </a:rPr>
                <a:t>Mission</a:t>
              </a:r>
              <a:r>
                <a:rPr sz="1400" b="1" spc="-5" dirty="0">
                  <a:solidFill>
                    <a:srgbClr val="001F5F"/>
                  </a:solidFill>
                  <a:latin typeface="Tahoma"/>
                  <a:cs typeface="Tahoma"/>
                </a:rPr>
                <a:t> </a:t>
              </a:r>
              <a:r>
                <a:rPr sz="1400" b="1" spc="-100" dirty="0">
                  <a:solidFill>
                    <a:srgbClr val="001F5F"/>
                  </a:solidFill>
                  <a:latin typeface="Tahoma"/>
                  <a:cs typeface="Tahoma"/>
                </a:rPr>
                <a:t>&amp; </a:t>
              </a:r>
              <a:r>
                <a:rPr sz="1400" b="1" spc="-10" dirty="0">
                  <a:solidFill>
                    <a:srgbClr val="001F5F"/>
                  </a:solidFill>
                  <a:latin typeface="Tahoma"/>
                  <a:cs typeface="Tahoma"/>
                </a:rPr>
                <a:t>Architecture</a:t>
              </a:r>
              <a:endParaRPr sz="1400">
                <a:latin typeface="Tahoma"/>
                <a:cs typeface="Tahoma"/>
              </a:endParaRPr>
            </a:p>
          </p:txBody>
        </p:sp>
        <p:grpSp>
          <p:nvGrpSpPr>
            <p:cNvPr id="70" name="object 62">
              <a:extLst>
                <a:ext uri="{FF2B5EF4-FFF2-40B4-BE49-F238E27FC236}">
                  <a16:creationId xmlns:a16="http://schemas.microsoft.com/office/drawing/2014/main" id="{5B90140F-4CA3-5ADD-55E3-227695318D71}"/>
                </a:ext>
              </a:extLst>
            </p:cNvPr>
            <p:cNvGrpSpPr/>
            <p:nvPr/>
          </p:nvGrpSpPr>
          <p:grpSpPr>
            <a:xfrm>
              <a:off x="2074163" y="2300290"/>
              <a:ext cx="1388745" cy="1368425"/>
              <a:chOff x="550163" y="1687448"/>
              <a:chExt cx="1388745" cy="1368425"/>
            </a:xfrm>
          </p:grpSpPr>
          <p:sp>
            <p:nvSpPr>
              <p:cNvPr id="71" name="object 63">
                <a:extLst>
                  <a:ext uri="{FF2B5EF4-FFF2-40B4-BE49-F238E27FC236}">
                    <a16:creationId xmlns:a16="http://schemas.microsoft.com/office/drawing/2014/main" id="{50ABE3CD-B58C-32C3-CA87-1C0666F63ED9}"/>
                  </a:ext>
                </a:extLst>
              </p:cNvPr>
              <p:cNvSpPr/>
              <p:nvPr/>
            </p:nvSpPr>
            <p:spPr>
              <a:xfrm>
                <a:off x="1158430" y="1687448"/>
                <a:ext cx="172085" cy="1368425"/>
              </a:xfrm>
              <a:custGeom>
                <a:avLst/>
                <a:gdLst/>
                <a:ahLst/>
                <a:cxnLst/>
                <a:rect l="l" t="t" r="r" b="b"/>
                <a:pathLst>
                  <a:path w="172084" h="1368425">
                    <a:moveTo>
                      <a:pt x="57150" y="1202642"/>
                    </a:moveTo>
                    <a:lnTo>
                      <a:pt x="52356" y="1203598"/>
                    </a:lnTo>
                    <a:lnTo>
                      <a:pt x="25107" y="1221994"/>
                    </a:lnTo>
                    <a:lnTo>
                      <a:pt x="6736" y="1249247"/>
                    </a:lnTo>
                    <a:lnTo>
                      <a:pt x="0" y="1282573"/>
                    </a:lnTo>
                    <a:lnTo>
                      <a:pt x="6736" y="1315952"/>
                    </a:lnTo>
                    <a:lnTo>
                      <a:pt x="25107" y="1343199"/>
                    </a:lnTo>
                    <a:lnTo>
                      <a:pt x="52356" y="1361565"/>
                    </a:lnTo>
                    <a:lnTo>
                      <a:pt x="85725" y="1368298"/>
                    </a:lnTo>
                    <a:lnTo>
                      <a:pt x="119087" y="1361565"/>
                    </a:lnTo>
                    <a:lnTo>
                      <a:pt x="146359" y="1343199"/>
                    </a:lnTo>
                    <a:lnTo>
                      <a:pt x="164761" y="1315952"/>
                    </a:lnTo>
                    <a:lnTo>
                      <a:pt x="171513" y="1282573"/>
                    </a:lnTo>
                    <a:lnTo>
                      <a:pt x="57150" y="1282573"/>
                    </a:lnTo>
                    <a:lnTo>
                      <a:pt x="57150" y="1202642"/>
                    </a:lnTo>
                    <a:close/>
                  </a:path>
                  <a:path w="172084" h="1368425">
                    <a:moveTo>
                      <a:pt x="85725" y="1196848"/>
                    </a:moveTo>
                    <a:lnTo>
                      <a:pt x="57150" y="1202642"/>
                    </a:lnTo>
                    <a:lnTo>
                      <a:pt x="57150" y="1282573"/>
                    </a:lnTo>
                    <a:lnTo>
                      <a:pt x="114363" y="1282573"/>
                    </a:lnTo>
                    <a:lnTo>
                      <a:pt x="114363" y="1202642"/>
                    </a:lnTo>
                    <a:lnTo>
                      <a:pt x="85725" y="1196848"/>
                    </a:lnTo>
                    <a:close/>
                  </a:path>
                  <a:path w="172084" h="1368425">
                    <a:moveTo>
                      <a:pt x="114363" y="1202642"/>
                    </a:moveTo>
                    <a:lnTo>
                      <a:pt x="114363" y="1282573"/>
                    </a:lnTo>
                    <a:lnTo>
                      <a:pt x="171513" y="1282573"/>
                    </a:lnTo>
                    <a:lnTo>
                      <a:pt x="164761" y="1249247"/>
                    </a:lnTo>
                    <a:lnTo>
                      <a:pt x="146359" y="1221994"/>
                    </a:lnTo>
                    <a:lnTo>
                      <a:pt x="119087" y="1203598"/>
                    </a:lnTo>
                    <a:lnTo>
                      <a:pt x="114363" y="1202642"/>
                    </a:lnTo>
                    <a:close/>
                  </a:path>
                  <a:path w="172084" h="1368425">
                    <a:moveTo>
                      <a:pt x="57150" y="165684"/>
                    </a:moveTo>
                    <a:lnTo>
                      <a:pt x="57150" y="1202642"/>
                    </a:lnTo>
                    <a:lnTo>
                      <a:pt x="85725" y="1196848"/>
                    </a:lnTo>
                    <a:lnTo>
                      <a:pt x="114363" y="1196848"/>
                    </a:lnTo>
                    <a:lnTo>
                      <a:pt x="114363" y="171450"/>
                    </a:lnTo>
                    <a:lnTo>
                      <a:pt x="85725" y="171450"/>
                    </a:lnTo>
                    <a:lnTo>
                      <a:pt x="57150" y="165684"/>
                    </a:lnTo>
                    <a:close/>
                  </a:path>
                  <a:path w="172084" h="1368425">
                    <a:moveTo>
                      <a:pt x="114363" y="1196848"/>
                    </a:moveTo>
                    <a:lnTo>
                      <a:pt x="85725" y="1196848"/>
                    </a:lnTo>
                    <a:lnTo>
                      <a:pt x="114363" y="1202642"/>
                    </a:lnTo>
                    <a:lnTo>
                      <a:pt x="114363" y="1196848"/>
                    </a:lnTo>
                    <a:close/>
                  </a:path>
                  <a:path w="172084" h="1368425">
                    <a:moveTo>
                      <a:pt x="114363" y="85725"/>
                    </a:moveTo>
                    <a:lnTo>
                      <a:pt x="57150" y="85725"/>
                    </a:lnTo>
                    <a:lnTo>
                      <a:pt x="57150" y="165684"/>
                    </a:lnTo>
                    <a:lnTo>
                      <a:pt x="85725" y="171450"/>
                    </a:lnTo>
                    <a:lnTo>
                      <a:pt x="114294" y="165684"/>
                    </a:lnTo>
                    <a:lnTo>
                      <a:pt x="114363" y="85725"/>
                    </a:lnTo>
                    <a:close/>
                  </a:path>
                  <a:path w="172084" h="1368425">
                    <a:moveTo>
                      <a:pt x="114363" y="165684"/>
                    </a:moveTo>
                    <a:lnTo>
                      <a:pt x="85725" y="171450"/>
                    </a:lnTo>
                    <a:lnTo>
                      <a:pt x="114363" y="171450"/>
                    </a:lnTo>
                    <a:lnTo>
                      <a:pt x="114363" y="165684"/>
                    </a:lnTo>
                    <a:close/>
                  </a:path>
                  <a:path w="172084" h="1368425">
                    <a:moveTo>
                      <a:pt x="85725" y="0"/>
                    </a:moveTo>
                    <a:lnTo>
                      <a:pt x="52356" y="6732"/>
                    </a:lnTo>
                    <a:lnTo>
                      <a:pt x="25107" y="25098"/>
                    </a:lnTo>
                    <a:lnTo>
                      <a:pt x="6736" y="52345"/>
                    </a:lnTo>
                    <a:lnTo>
                      <a:pt x="0" y="85725"/>
                    </a:lnTo>
                    <a:lnTo>
                      <a:pt x="6736" y="119104"/>
                    </a:lnTo>
                    <a:lnTo>
                      <a:pt x="25107" y="146351"/>
                    </a:lnTo>
                    <a:lnTo>
                      <a:pt x="52356" y="164717"/>
                    </a:lnTo>
                    <a:lnTo>
                      <a:pt x="57150" y="165684"/>
                    </a:lnTo>
                    <a:lnTo>
                      <a:pt x="57150" y="85725"/>
                    </a:lnTo>
                    <a:lnTo>
                      <a:pt x="171513" y="85725"/>
                    </a:lnTo>
                    <a:lnTo>
                      <a:pt x="164761" y="52345"/>
                    </a:lnTo>
                    <a:lnTo>
                      <a:pt x="146359" y="25098"/>
                    </a:lnTo>
                    <a:lnTo>
                      <a:pt x="119087" y="6732"/>
                    </a:lnTo>
                    <a:lnTo>
                      <a:pt x="85725" y="0"/>
                    </a:lnTo>
                    <a:close/>
                  </a:path>
                  <a:path w="172084" h="1368425">
                    <a:moveTo>
                      <a:pt x="171513" y="85725"/>
                    </a:moveTo>
                    <a:lnTo>
                      <a:pt x="114363" y="85725"/>
                    </a:lnTo>
                    <a:lnTo>
                      <a:pt x="114363" y="165684"/>
                    </a:lnTo>
                    <a:lnTo>
                      <a:pt x="119087" y="164717"/>
                    </a:lnTo>
                    <a:lnTo>
                      <a:pt x="146359" y="146351"/>
                    </a:lnTo>
                    <a:lnTo>
                      <a:pt x="164761" y="119104"/>
                    </a:lnTo>
                    <a:lnTo>
                      <a:pt x="171513" y="85725"/>
                    </a:lnTo>
                    <a:close/>
                  </a:path>
                </a:pathLst>
              </a:custGeom>
              <a:solidFill>
                <a:srgbClr val="001F5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2" name="object 64">
                <a:extLst>
                  <a:ext uri="{FF2B5EF4-FFF2-40B4-BE49-F238E27FC236}">
                    <a16:creationId xmlns:a16="http://schemas.microsoft.com/office/drawing/2014/main" id="{60227320-C4B8-8DF4-FFEA-C9CC6AB3ECC6}"/>
                  </a:ext>
                </a:extLst>
              </p:cNvPr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550163" y="1929383"/>
                <a:ext cx="1388364" cy="664463"/>
              </a:xfrm>
              <a:prstGeom prst="rect">
                <a:avLst/>
              </a:prstGeom>
            </p:spPr>
          </p:pic>
          <p:sp>
            <p:nvSpPr>
              <p:cNvPr id="73" name="object 65">
                <a:extLst>
                  <a:ext uri="{FF2B5EF4-FFF2-40B4-BE49-F238E27FC236}">
                    <a16:creationId xmlns:a16="http://schemas.microsoft.com/office/drawing/2014/main" id="{AF43B388-D915-C47D-A59B-9C242B72A6C7}"/>
                  </a:ext>
                </a:extLst>
              </p:cNvPr>
              <p:cNvSpPr/>
              <p:nvPr/>
            </p:nvSpPr>
            <p:spPr>
              <a:xfrm>
                <a:off x="628180" y="1999513"/>
                <a:ext cx="1232535" cy="523240"/>
              </a:xfrm>
              <a:custGeom>
                <a:avLst/>
                <a:gdLst/>
                <a:ahLst/>
                <a:cxnLst/>
                <a:rect l="l" t="t" r="r" b="b"/>
                <a:pathLst>
                  <a:path w="1232535" h="523239">
                    <a:moveTo>
                      <a:pt x="1231950" y="0"/>
                    </a:moveTo>
                    <a:lnTo>
                      <a:pt x="0" y="0"/>
                    </a:lnTo>
                    <a:lnTo>
                      <a:pt x="0" y="523214"/>
                    </a:lnTo>
                    <a:lnTo>
                      <a:pt x="1231950" y="523214"/>
                    </a:lnTo>
                    <a:lnTo>
                      <a:pt x="1231950" y="0"/>
                    </a:lnTo>
                    <a:close/>
                  </a:path>
                </a:pathLst>
              </a:custGeom>
              <a:solidFill>
                <a:srgbClr val="001F5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4" name="object 66">
              <a:extLst>
                <a:ext uri="{FF2B5EF4-FFF2-40B4-BE49-F238E27FC236}">
                  <a16:creationId xmlns:a16="http://schemas.microsoft.com/office/drawing/2014/main" id="{DD8A1854-71EE-A1AE-7742-E704777AB9D2}"/>
                </a:ext>
              </a:extLst>
            </p:cNvPr>
            <p:cNvSpPr txBox="1"/>
            <p:nvPr/>
          </p:nvSpPr>
          <p:spPr>
            <a:xfrm>
              <a:off x="2458923" y="2642937"/>
              <a:ext cx="61785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30" dirty="0">
                  <a:solidFill>
                    <a:srgbClr val="FFFFFF"/>
                  </a:solidFill>
                  <a:latin typeface="Tahoma"/>
                  <a:cs typeface="Tahoma"/>
                </a:rPr>
                <a:t>THALES</a:t>
              </a:r>
              <a:endParaRPr sz="1400">
                <a:latin typeface="Tahoma"/>
                <a:cs typeface="Tahoma"/>
              </a:endParaRPr>
            </a:p>
          </p:txBody>
        </p:sp>
        <p:sp>
          <p:nvSpPr>
            <p:cNvPr id="75" name="object 67">
              <a:extLst>
                <a:ext uri="{FF2B5EF4-FFF2-40B4-BE49-F238E27FC236}">
                  <a16:creationId xmlns:a16="http://schemas.microsoft.com/office/drawing/2014/main" id="{3B203600-CE46-D7CB-5E17-BD5CFC3E889C}"/>
                </a:ext>
              </a:extLst>
            </p:cNvPr>
            <p:cNvSpPr txBox="1"/>
            <p:nvPr/>
          </p:nvSpPr>
          <p:spPr>
            <a:xfrm>
              <a:off x="2370531" y="2856297"/>
              <a:ext cx="795020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65" dirty="0">
                  <a:solidFill>
                    <a:srgbClr val="FFFFFF"/>
                  </a:solidFill>
                  <a:latin typeface="Tahoma"/>
                  <a:cs typeface="Tahoma"/>
                </a:rPr>
                <a:t>Expertise</a:t>
              </a:r>
              <a:endParaRPr sz="1400">
                <a:latin typeface="Tahoma"/>
                <a:cs typeface="Tahoma"/>
              </a:endParaRPr>
            </a:p>
          </p:txBody>
        </p:sp>
        <p:sp>
          <p:nvSpPr>
            <p:cNvPr id="76" name="object 68">
              <a:extLst>
                <a:ext uri="{FF2B5EF4-FFF2-40B4-BE49-F238E27FC236}">
                  <a16:creationId xmlns:a16="http://schemas.microsoft.com/office/drawing/2014/main" id="{35B03400-EA4C-EC3B-9C96-22D64A1FA85B}"/>
                </a:ext>
              </a:extLst>
            </p:cNvPr>
            <p:cNvSpPr/>
            <p:nvPr/>
          </p:nvSpPr>
          <p:spPr>
            <a:xfrm>
              <a:off x="3647948" y="3724849"/>
              <a:ext cx="6964680" cy="698500"/>
            </a:xfrm>
            <a:custGeom>
              <a:avLst/>
              <a:gdLst/>
              <a:ahLst/>
              <a:cxnLst/>
              <a:rect l="l" t="t" r="r" b="b"/>
              <a:pathLst>
                <a:path w="6964680" h="698500">
                  <a:moveTo>
                    <a:pt x="6615303" y="0"/>
                  </a:moveTo>
                  <a:lnTo>
                    <a:pt x="6615303" y="174498"/>
                  </a:lnTo>
                  <a:lnTo>
                    <a:pt x="348869" y="174498"/>
                  </a:lnTo>
                  <a:lnTo>
                    <a:pt x="348869" y="0"/>
                  </a:lnTo>
                  <a:lnTo>
                    <a:pt x="0" y="348996"/>
                  </a:lnTo>
                  <a:lnTo>
                    <a:pt x="348869" y="697992"/>
                  </a:lnTo>
                  <a:lnTo>
                    <a:pt x="348869" y="523494"/>
                  </a:lnTo>
                  <a:lnTo>
                    <a:pt x="6615303" y="523494"/>
                  </a:lnTo>
                  <a:lnTo>
                    <a:pt x="6615303" y="697992"/>
                  </a:lnTo>
                  <a:lnTo>
                    <a:pt x="6964299" y="348996"/>
                  </a:lnTo>
                  <a:lnTo>
                    <a:pt x="6615303" y="0"/>
                  </a:lnTo>
                  <a:close/>
                </a:path>
              </a:pathLst>
            </a:custGeom>
            <a:solidFill>
              <a:srgbClr val="2F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69">
              <a:extLst>
                <a:ext uri="{FF2B5EF4-FFF2-40B4-BE49-F238E27FC236}">
                  <a16:creationId xmlns:a16="http://schemas.microsoft.com/office/drawing/2014/main" id="{895A96C1-2BB7-581C-734F-5668C05B7258}"/>
                </a:ext>
              </a:extLst>
            </p:cNvPr>
            <p:cNvSpPr txBox="1"/>
            <p:nvPr/>
          </p:nvSpPr>
          <p:spPr>
            <a:xfrm>
              <a:off x="4895595" y="3921059"/>
              <a:ext cx="4931918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s-MX" b="1" spc="-95" dirty="0">
                  <a:solidFill>
                    <a:srgbClr val="FFFFFF"/>
                  </a:solidFill>
                  <a:latin typeface="Tahoma"/>
                  <a:cs typeface="Tahoma"/>
                </a:rPr>
                <a:t>Soluciones de </a:t>
              </a:r>
              <a:r>
                <a:rPr lang="es-MX" b="1" spc="-95" dirty="0" err="1">
                  <a:solidFill>
                    <a:srgbClr val="FFFFFF"/>
                  </a:solidFill>
                  <a:latin typeface="Tahoma"/>
                  <a:cs typeface="Tahoma"/>
                </a:rPr>
                <a:t>cibersegruidad</a:t>
              </a:r>
              <a:r>
                <a:rPr lang="es-MX" b="1" spc="-95" dirty="0">
                  <a:solidFill>
                    <a:srgbClr val="FFFFFF"/>
                  </a:solidFill>
                  <a:latin typeface="Tahoma"/>
                  <a:cs typeface="Tahoma"/>
                </a:rPr>
                <a:t> dedicada a ATM</a:t>
              </a:r>
              <a:endParaRPr sz="1800" dirty="0">
                <a:latin typeface="Tahoma"/>
                <a:cs typeface="Tahoma"/>
              </a:endParaRPr>
            </a:p>
          </p:txBody>
        </p:sp>
        <p:grpSp>
          <p:nvGrpSpPr>
            <p:cNvPr id="78" name="object 70">
              <a:extLst>
                <a:ext uri="{FF2B5EF4-FFF2-40B4-BE49-F238E27FC236}">
                  <a16:creationId xmlns:a16="http://schemas.microsoft.com/office/drawing/2014/main" id="{14FF211D-33C6-9D19-D900-FA340B0419D9}"/>
                </a:ext>
              </a:extLst>
            </p:cNvPr>
            <p:cNvGrpSpPr/>
            <p:nvPr/>
          </p:nvGrpSpPr>
          <p:grpSpPr>
            <a:xfrm>
              <a:off x="3576827" y="1074614"/>
              <a:ext cx="1172210" cy="570230"/>
              <a:chOff x="2052827" y="461772"/>
              <a:chExt cx="1172210" cy="570230"/>
            </a:xfrm>
          </p:grpSpPr>
          <p:pic>
            <p:nvPicPr>
              <p:cNvPr id="79" name="object 71">
                <a:extLst>
                  <a:ext uri="{FF2B5EF4-FFF2-40B4-BE49-F238E27FC236}">
                    <a16:creationId xmlns:a16="http://schemas.microsoft.com/office/drawing/2014/main" id="{D796B52E-2698-3F43-FDCF-1D5566F371C5}"/>
                  </a:ext>
                </a:extLst>
              </p:cNvPr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2052827" y="461772"/>
                <a:ext cx="1170432" cy="569976"/>
              </a:xfrm>
              <a:prstGeom prst="rect">
                <a:avLst/>
              </a:prstGeom>
            </p:spPr>
          </p:pic>
          <p:pic>
            <p:nvPicPr>
              <p:cNvPr id="80" name="object 72">
                <a:extLst>
                  <a:ext uri="{FF2B5EF4-FFF2-40B4-BE49-F238E27FC236}">
                    <a16:creationId xmlns:a16="http://schemas.microsoft.com/office/drawing/2014/main" id="{9E9C7907-BD83-95D4-B211-26125B800301}"/>
                  </a:ext>
                </a:extLst>
              </p:cNvPr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2087879" y="507492"/>
                <a:ext cx="1136904" cy="505967"/>
              </a:xfrm>
              <a:prstGeom prst="rect">
                <a:avLst/>
              </a:prstGeom>
            </p:spPr>
          </p:pic>
          <p:sp>
            <p:nvSpPr>
              <p:cNvPr id="81" name="object 73">
                <a:extLst>
                  <a:ext uri="{FF2B5EF4-FFF2-40B4-BE49-F238E27FC236}">
                    <a16:creationId xmlns:a16="http://schemas.microsoft.com/office/drawing/2014/main" id="{049CF47A-74FC-E47E-A93E-31B93760000D}"/>
                  </a:ext>
                </a:extLst>
              </p:cNvPr>
              <p:cNvSpPr/>
              <p:nvPr/>
            </p:nvSpPr>
            <p:spPr>
              <a:xfrm>
                <a:off x="2084069" y="493509"/>
                <a:ext cx="1054735" cy="454025"/>
              </a:xfrm>
              <a:custGeom>
                <a:avLst/>
                <a:gdLst/>
                <a:ahLst/>
                <a:cxnLst/>
                <a:rect l="l" t="t" r="r" b="b"/>
                <a:pathLst>
                  <a:path w="1054735" h="454025">
                    <a:moveTo>
                      <a:pt x="1054392" y="0"/>
                    </a:moveTo>
                    <a:lnTo>
                      <a:pt x="0" y="0"/>
                    </a:lnTo>
                    <a:lnTo>
                      <a:pt x="0" y="453910"/>
                    </a:lnTo>
                    <a:lnTo>
                      <a:pt x="1054392" y="453910"/>
                    </a:lnTo>
                    <a:lnTo>
                      <a:pt x="10543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74">
                <a:extLst>
                  <a:ext uri="{FF2B5EF4-FFF2-40B4-BE49-F238E27FC236}">
                    <a16:creationId xmlns:a16="http://schemas.microsoft.com/office/drawing/2014/main" id="{33C14F15-3CB5-E17A-E514-7C5FB6D78DC7}"/>
                  </a:ext>
                </a:extLst>
              </p:cNvPr>
              <p:cNvSpPr/>
              <p:nvPr/>
            </p:nvSpPr>
            <p:spPr>
              <a:xfrm>
                <a:off x="2084069" y="493509"/>
                <a:ext cx="1054735" cy="454025"/>
              </a:xfrm>
              <a:custGeom>
                <a:avLst/>
                <a:gdLst/>
                <a:ahLst/>
                <a:cxnLst/>
                <a:rect l="l" t="t" r="r" b="b"/>
                <a:pathLst>
                  <a:path w="1054735" h="454025">
                    <a:moveTo>
                      <a:pt x="0" y="453910"/>
                    </a:moveTo>
                    <a:lnTo>
                      <a:pt x="1054392" y="453910"/>
                    </a:lnTo>
                    <a:lnTo>
                      <a:pt x="1054392" y="0"/>
                    </a:lnTo>
                    <a:lnTo>
                      <a:pt x="0" y="0"/>
                    </a:lnTo>
                    <a:lnTo>
                      <a:pt x="0" y="453910"/>
                    </a:lnTo>
                    <a:close/>
                  </a:path>
                </a:pathLst>
              </a:custGeom>
              <a:ln w="9525">
                <a:solidFill>
                  <a:srgbClr val="69A2B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3" name="object 75">
              <a:extLst>
                <a:ext uri="{FF2B5EF4-FFF2-40B4-BE49-F238E27FC236}">
                  <a16:creationId xmlns:a16="http://schemas.microsoft.com/office/drawing/2014/main" id="{3E0E0222-F96F-0C43-32EC-A57020B6D11C}"/>
                </a:ext>
              </a:extLst>
            </p:cNvPr>
            <p:cNvSpPr txBox="1"/>
            <p:nvPr/>
          </p:nvSpPr>
          <p:spPr>
            <a:xfrm>
              <a:off x="3612832" y="1180976"/>
              <a:ext cx="1045210" cy="318036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R="4445" algn="ctr">
                <a:lnSpc>
                  <a:spcPts val="765"/>
                </a:lnSpc>
              </a:pPr>
              <a:r>
                <a:rPr sz="700" b="1" spc="60" dirty="0">
                  <a:solidFill>
                    <a:srgbClr val="2F9DB5"/>
                  </a:solidFill>
                  <a:latin typeface="Tahoma"/>
                  <a:cs typeface="Tahoma"/>
                </a:rPr>
                <a:t>CY</a:t>
              </a:r>
              <a:r>
                <a:rPr sz="700" b="1" spc="-9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85" dirty="0">
                  <a:solidFill>
                    <a:srgbClr val="2F9DB5"/>
                  </a:solidFill>
                  <a:latin typeface="Tahoma"/>
                  <a:cs typeface="Tahoma"/>
                </a:rPr>
                <a:t>B</a:t>
              </a:r>
              <a:r>
                <a:rPr sz="700" b="1" spc="-9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70" dirty="0">
                  <a:solidFill>
                    <a:srgbClr val="2F9DB5"/>
                  </a:solidFill>
                  <a:latin typeface="Tahoma"/>
                  <a:cs typeface="Tahoma"/>
                </a:rPr>
                <a:t>E</a:t>
              </a:r>
              <a:r>
                <a:rPr sz="700" b="1" spc="-10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20" dirty="0">
                  <a:solidFill>
                    <a:srgbClr val="2F9DB5"/>
                  </a:solidFill>
                  <a:latin typeface="Tahoma"/>
                  <a:cs typeface="Tahoma"/>
                </a:rPr>
                <a:t>R</a:t>
              </a:r>
              <a:r>
                <a:rPr sz="700" b="1" spc="-9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85" dirty="0">
                  <a:solidFill>
                    <a:srgbClr val="2F9DB5"/>
                  </a:solidFill>
                  <a:latin typeface="Tahoma"/>
                  <a:cs typeface="Tahoma"/>
                </a:rPr>
                <a:t>S</a:t>
              </a:r>
              <a:r>
                <a:rPr sz="700" b="1" spc="-10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70" dirty="0">
                  <a:solidFill>
                    <a:srgbClr val="2F9DB5"/>
                  </a:solidFill>
                  <a:latin typeface="Tahoma"/>
                  <a:cs typeface="Tahoma"/>
                </a:rPr>
                <a:t>E</a:t>
              </a:r>
              <a:r>
                <a:rPr sz="700" b="1" spc="-10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dirty="0">
                  <a:solidFill>
                    <a:srgbClr val="2F9DB5"/>
                  </a:solidFill>
                  <a:latin typeface="Tahoma"/>
                  <a:cs typeface="Tahoma"/>
                </a:rPr>
                <a:t>CU</a:t>
              </a:r>
              <a:r>
                <a:rPr sz="700" b="1" spc="-10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20" dirty="0">
                  <a:solidFill>
                    <a:srgbClr val="2F9DB5"/>
                  </a:solidFill>
                  <a:latin typeface="Tahoma"/>
                  <a:cs typeface="Tahoma"/>
                </a:rPr>
                <a:t>R</a:t>
              </a:r>
              <a:r>
                <a:rPr sz="700" b="1" spc="-7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55" dirty="0">
                  <a:solidFill>
                    <a:srgbClr val="2F9DB5"/>
                  </a:solidFill>
                  <a:latin typeface="Tahoma"/>
                  <a:cs typeface="Tahoma"/>
                </a:rPr>
                <a:t>I</a:t>
              </a:r>
              <a:r>
                <a:rPr sz="700" b="1" spc="-9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45" dirty="0">
                  <a:solidFill>
                    <a:srgbClr val="2F9DB5"/>
                  </a:solidFill>
                  <a:latin typeface="Tahoma"/>
                  <a:cs typeface="Tahoma"/>
                </a:rPr>
                <a:t>T</a:t>
              </a:r>
              <a:r>
                <a:rPr sz="700" b="1" spc="-9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50" dirty="0">
                  <a:solidFill>
                    <a:srgbClr val="2F9DB5"/>
                  </a:solidFill>
                  <a:latin typeface="Tahoma"/>
                  <a:cs typeface="Tahoma"/>
                </a:rPr>
                <a:t>Y</a:t>
              </a:r>
              <a:endParaRPr sz="700" dirty="0">
                <a:latin typeface="Tahoma"/>
                <a:cs typeface="Tahoma"/>
              </a:endParaRPr>
            </a:p>
            <a:p>
              <a:pPr marR="3810" algn="ctr">
                <a:lnSpc>
                  <a:spcPct val="100000"/>
                </a:lnSpc>
              </a:pPr>
              <a:r>
                <a:rPr sz="700" b="1" dirty="0">
                  <a:solidFill>
                    <a:srgbClr val="2F9DB5"/>
                  </a:solidFill>
                  <a:latin typeface="Tahoma"/>
                  <a:cs typeface="Tahoma"/>
                </a:rPr>
                <a:t>O</a:t>
              </a:r>
              <a:r>
                <a:rPr sz="700" b="1" spc="-9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80" dirty="0">
                  <a:solidFill>
                    <a:srgbClr val="2F9DB5"/>
                  </a:solidFill>
                  <a:latin typeface="Tahoma"/>
                  <a:cs typeface="Tahoma"/>
                </a:rPr>
                <a:t>P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70" dirty="0">
                  <a:solidFill>
                    <a:srgbClr val="2F9DB5"/>
                  </a:solidFill>
                  <a:latin typeface="Tahoma"/>
                  <a:cs typeface="Tahoma"/>
                </a:rPr>
                <a:t>E</a:t>
              </a:r>
              <a:r>
                <a:rPr sz="700" b="1" spc="-9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20" dirty="0">
                  <a:solidFill>
                    <a:srgbClr val="2F9DB5"/>
                  </a:solidFill>
                  <a:latin typeface="Tahoma"/>
                  <a:cs typeface="Tahoma"/>
                </a:rPr>
                <a:t>R</a:t>
              </a:r>
              <a:r>
                <a:rPr sz="700" b="1" spc="-8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dirty="0">
                  <a:solidFill>
                    <a:srgbClr val="2F9DB5"/>
                  </a:solidFill>
                  <a:latin typeface="Tahoma"/>
                  <a:cs typeface="Tahoma"/>
                </a:rPr>
                <a:t>A</a:t>
              </a:r>
              <a:r>
                <a:rPr sz="700" b="1" spc="-9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45" dirty="0">
                  <a:solidFill>
                    <a:srgbClr val="2F9DB5"/>
                  </a:solidFill>
                  <a:latin typeface="Tahoma"/>
                  <a:cs typeface="Tahoma"/>
                </a:rPr>
                <a:t>T</a:t>
              </a:r>
              <a:r>
                <a:rPr sz="700" b="1" spc="-9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55" dirty="0">
                  <a:solidFill>
                    <a:srgbClr val="2F9DB5"/>
                  </a:solidFill>
                  <a:latin typeface="Tahoma"/>
                  <a:cs typeface="Tahoma"/>
                </a:rPr>
                <a:t>I</a:t>
              </a:r>
              <a:r>
                <a:rPr sz="700" b="1" spc="-9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dirty="0">
                  <a:solidFill>
                    <a:srgbClr val="2F9DB5"/>
                  </a:solidFill>
                  <a:latin typeface="Tahoma"/>
                  <a:cs typeface="Tahoma"/>
                </a:rPr>
                <a:t>O</a:t>
              </a:r>
              <a:r>
                <a:rPr sz="700" b="1" spc="-9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50" dirty="0">
                  <a:solidFill>
                    <a:srgbClr val="2F9DB5"/>
                  </a:solidFill>
                  <a:latin typeface="Tahoma"/>
                  <a:cs typeface="Tahoma"/>
                </a:rPr>
                <a:t>N</a:t>
              </a:r>
              <a:endParaRPr sz="700" dirty="0">
                <a:latin typeface="Tahoma"/>
                <a:cs typeface="Tahoma"/>
              </a:endParaRPr>
            </a:p>
            <a:p>
              <a:pPr marR="2540" algn="ctr">
                <a:lnSpc>
                  <a:spcPct val="100000"/>
                </a:lnSpc>
              </a:pPr>
              <a:r>
                <a:rPr sz="700" b="1" spc="50" dirty="0">
                  <a:solidFill>
                    <a:srgbClr val="2F9DB5"/>
                  </a:solidFill>
                  <a:latin typeface="Tahoma"/>
                  <a:cs typeface="Tahoma"/>
                </a:rPr>
                <a:t>CE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35" dirty="0">
                  <a:solidFill>
                    <a:srgbClr val="2F9DB5"/>
                  </a:solidFill>
                  <a:latin typeface="Tahoma"/>
                  <a:cs typeface="Tahoma"/>
                </a:rPr>
                <a:t>N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45" dirty="0">
                  <a:solidFill>
                    <a:srgbClr val="2F9DB5"/>
                  </a:solidFill>
                  <a:latin typeface="Tahoma"/>
                  <a:cs typeface="Tahoma"/>
                </a:rPr>
                <a:t>T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20" dirty="0">
                  <a:solidFill>
                    <a:srgbClr val="2F9DB5"/>
                  </a:solidFill>
                  <a:latin typeface="Tahoma"/>
                  <a:cs typeface="Tahoma"/>
                </a:rPr>
                <a:t>R</a:t>
              </a:r>
              <a:r>
                <a:rPr sz="700" b="1" spc="-10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70" dirty="0">
                  <a:solidFill>
                    <a:srgbClr val="2F9DB5"/>
                  </a:solidFill>
                  <a:latin typeface="Tahoma"/>
                  <a:cs typeface="Tahoma"/>
                </a:rPr>
                <a:t>E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dirty="0">
                  <a:solidFill>
                    <a:srgbClr val="2F9DB5"/>
                  </a:solidFill>
                  <a:latin typeface="Tahoma"/>
                  <a:cs typeface="Tahoma"/>
                </a:rPr>
                <a:t>S</a:t>
              </a:r>
              <a:r>
                <a:rPr sz="700" b="1" spc="26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50" dirty="0">
                  <a:solidFill>
                    <a:srgbClr val="2F9DB5"/>
                  </a:solidFill>
                  <a:latin typeface="Tahoma"/>
                  <a:cs typeface="Tahoma"/>
                </a:rPr>
                <a:t>(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dirty="0">
                  <a:solidFill>
                    <a:srgbClr val="2F9DB5"/>
                  </a:solidFill>
                  <a:latin typeface="Tahoma"/>
                  <a:cs typeface="Tahoma"/>
                </a:rPr>
                <a:t>CS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dirty="0">
                  <a:solidFill>
                    <a:srgbClr val="2F9DB5"/>
                  </a:solidFill>
                  <a:latin typeface="Tahoma"/>
                  <a:cs typeface="Tahoma"/>
                </a:rPr>
                <a:t>O</a:t>
              </a:r>
              <a:r>
                <a:rPr sz="700" b="1" spc="-10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75" dirty="0">
                  <a:solidFill>
                    <a:srgbClr val="2F9DB5"/>
                  </a:solidFill>
                  <a:latin typeface="Tahoma"/>
                  <a:cs typeface="Tahoma"/>
                </a:rPr>
                <a:t>C</a:t>
              </a:r>
              <a:r>
                <a:rPr sz="700" b="1" spc="-10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50" dirty="0">
                  <a:solidFill>
                    <a:srgbClr val="2F9DB5"/>
                  </a:solidFill>
                  <a:latin typeface="Tahoma"/>
                  <a:cs typeface="Tahoma"/>
                </a:rPr>
                <a:t>)</a:t>
              </a:r>
              <a:endParaRPr sz="700" dirty="0">
                <a:latin typeface="Tahoma"/>
                <a:cs typeface="Tahoma"/>
              </a:endParaRPr>
            </a:p>
          </p:txBody>
        </p:sp>
        <p:grpSp>
          <p:nvGrpSpPr>
            <p:cNvPr id="84" name="object 76">
              <a:extLst>
                <a:ext uri="{FF2B5EF4-FFF2-40B4-BE49-F238E27FC236}">
                  <a16:creationId xmlns:a16="http://schemas.microsoft.com/office/drawing/2014/main" id="{4D668776-4FFC-3BEC-E6AA-64BA8FCF9F7E}"/>
                </a:ext>
              </a:extLst>
            </p:cNvPr>
            <p:cNvGrpSpPr/>
            <p:nvPr/>
          </p:nvGrpSpPr>
          <p:grpSpPr>
            <a:xfrm>
              <a:off x="9302495" y="1074614"/>
              <a:ext cx="1170940" cy="570230"/>
              <a:chOff x="7778495" y="461772"/>
              <a:chExt cx="1170940" cy="570230"/>
            </a:xfrm>
          </p:grpSpPr>
          <p:pic>
            <p:nvPicPr>
              <p:cNvPr id="85" name="object 77">
                <a:extLst>
                  <a:ext uri="{FF2B5EF4-FFF2-40B4-BE49-F238E27FC236}">
                    <a16:creationId xmlns:a16="http://schemas.microsoft.com/office/drawing/2014/main" id="{AD622127-8A46-8312-E7CE-A22E9157E9BB}"/>
                  </a:ext>
                </a:extLst>
              </p:cNvPr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7778495" y="461772"/>
                <a:ext cx="1170431" cy="569976"/>
              </a:xfrm>
              <a:prstGeom prst="rect">
                <a:avLst/>
              </a:prstGeom>
            </p:spPr>
          </p:pic>
          <p:pic>
            <p:nvPicPr>
              <p:cNvPr id="86" name="object 78">
                <a:extLst>
                  <a:ext uri="{FF2B5EF4-FFF2-40B4-BE49-F238E27FC236}">
                    <a16:creationId xmlns:a16="http://schemas.microsoft.com/office/drawing/2014/main" id="{03C1DFD0-2CD5-CA1E-512B-C514D5916D0A}"/>
                  </a:ext>
                </a:extLst>
              </p:cNvPr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7860791" y="560832"/>
                <a:ext cx="1040892" cy="399288"/>
              </a:xfrm>
              <a:prstGeom prst="rect">
                <a:avLst/>
              </a:prstGeom>
            </p:spPr>
          </p:pic>
          <p:sp>
            <p:nvSpPr>
              <p:cNvPr id="87" name="object 79">
                <a:extLst>
                  <a:ext uri="{FF2B5EF4-FFF2-40B4-BE49-F238E27FC236}">
                    <a16:creationId xmlns:a16="http://schemas.microsoft.com/office/drawing/2014/main" id="{6D513406-77C9-2465-6B70-3FD679B4A110}"/>
                  </a:ext>
                </a:extLst>
              </p:cNvPr>
              <p:cNvSpPr/>
              <p:nvPr/>
            </p:nvSpPr>
            <p:spPr>
              <a:xfrm>
                <a:off x="7809864" y="493509"/>
                <a:ext cx="1054735" cy="454025"/>
              </a:xfrm>
              <a:custGeom>
                <a:avLst/>
                <a:gdLst/>
                <a:ahLst/>
                <a:cxnLst/>
                <a:rect l="l" t="t" r="r" b="b"/>
                <a:pathLst>
                  <a:path w="1054734" h="454025">
                    <a:moveTo>
                      <a:pt x="1054392" y="0"/>
                    </a:moveTo>
                    <a:lnTo>
                      <a:pt x="0" y="0"/>
                    </a:lnTo>
                    <a:lnTo>
                      <a:pt x="0" y="453910"/>
                    </a:lnTo>
                    <a:lnTo>
                      <a:pt x="1054392" y="453910"/>
                    </a:lnTo>
                    <a:lnTo>
                      <a:pt x="10543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80">
                <a:extLst>
                  <a:ext uri="{FF2B5EF4-FFF2-40B4-BE49-F238E27FC236}">
                    <a16:creationId xmlns:a16="http://schemas.microsoft.com/office/drawing/2014/main" id="{9A7FE62D-9A12-D365-FDB2-4A02E7BCE6AE}"/>
                  </a:ext>
                </a:extLst>
              </p:cNvPr>
              <p:cNvSpPr/>
              <p:nvPr/>
            </p:nvSpPr>
            <p:spPr>
              <a:xfrm>
                <a:off x="7809864" y="493509"/>
                <a:ext cx="1054735" cy="454025"/>
              </a:xfrm>
              <a:custGeom>
                <a:avLst/>
                <a:gdLst/>
                <a:ahLst/>
                <a:cxnLst/>
                <a:rect l="l" t="t" r="r" b="b"/>
                <a:pathLst>
                  <a:path w="1054734" h="454025">
                    <a:moveTo>
                      <a:pt x="0" y="453910"/>
                    </a:moveTo>
                    <a:lnTo>
                      <a:pt x="1054392" y="453910"/>
                    </a:lnTo>
                    <a:lnTo>
                      <a:pt x="1054392" y="0"/>
                    </a:lnTo>
                    <a:lnTo>
                      <a:pt x="0" y="0"/>
                    </a:lnTo>
                    <a:lnTo>
                      <a:pt x="0" y="453910"/>
                    </a:lnTo>
                    <a:close/>
                  </a:path>
                </a:pathLst>
              </a:custGeom>
              <a:ln w="9525">
                <a:solidFill>
                  <a:srgbClr val="69A2B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9" name="object 81">
              <a:extLst>
                <a:ext uri="{FF2B5EF4-FFF2-40B4-BE49-F238E27FC236}">
                  <a16:creationId xmlns:a16="http://schemas.microsoft.com/office/drawing/2014/main" id="{2DCA2EE0-029E-EB46-ACC6-BD44C689F159}"/>
                </a:ext>
              </a:extLst>
            </p:cNvPr>
            <p:cNvSpPr txBox="1"/>
            <p:nvPr/>
          </p:nvSpPr>
          <p:spPr>
            <a:xfrm>
              <a:off x="9338627" y="1180976"/>
              <a:ext cx="1045210" cy="259686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43815" rIns="0" bIns="0" rtlCol="0">
              <a:spAutoFit/>
            </a:bodyPr>
            <a:lstStyle/>
            <a:p>
              <a:pPr marR="3175" algn="ctr">
                <a:lnSpc>
                  <a:spcPct val="100000"/>
                </a:lnSpc>
                <a:spcBef>
                  <a:spcPts val="345"/>
                </a:spcBef>
              </a:pPr>
              <a:r>
                <a:rPr sz="700" b="1" spc="-50" dirty="0">
                  <a:solidFill>
                    <a:srgbClr val="2F9DB5"/>
                  </a:solidFill>
                  <a:latin typeface="Tahoma"/>
                  <a:cs typeface="Tahoma"/>
                </a:rPr>
                <a:t>D</a:t>
              </a:r>
              <a:r>
                <a:rPr sz="700" b="1" spc="-9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dirty="0">
                  <a:solidFill>
                    <a:srgbClr val="2F9DB5"/>
                  </a:solidFill>
                  <a:latin typeface="Tahoma"/>
                  <a:cs typeface="Tahoma"/>
                </a:rPr>
                <a:t>A</a:t>
              </a:r>
              <a:r>
                <a:rPr sz="700" b="1" spc="-9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45" dirty="0">
                  <a:solidFill>
                    <a:srgbClr val="2F9DB5"/>
                  </a:solidFill>
                  <a:latin typeface="Tahoma"/>
                  <a:cs typeface="Tahoma"/>
                </a:rPr>
                <a:t>T</a:t>
              </a:r>
              <a:r>
                <a:rPr sz="700" b="1" spc="-9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50" dirty="0">
                  <a:solidFill>
                    <a:srgbClr val="2F9DB5"/>
                  </a:solidFill>
                  <a:latin typeface="Tahoma"/>
                  <a:cs typeface="Tahoma"/>
                </a:rPr>
                <a:t>A</a:t>
              </a:r>
              <a:endParaRPr sz="700" dirty="0">
                <a:latin typeface="Tahoma"/>
                <a:cs typeface="Tahoma"/>
              </a:endParaRPr>
            </a:p>
            <a:p>
              <a:pPr marR="2540" algn="ctr">
                <a:lnSpc>
                  <a:spcPct val="100000"/>
                </a:lnSpc>
              </a:pPr>
              <a:r>
                <a:rPr sz="700" b="1" spc="-85" dirty="0">
                  <a:solidFill>
                    <a:srgbClr val="2F9DB5"/>
                  </a:solidFill>
                  <a:latin typeface="Tahoma"/>
                  <a:cs typeface="Tahoma"/>
                </a:rPr>
                <a:t>S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70" dirty="0">
                  <a:solidFill>
                    <a:srgbClr val="2F9DB5"/>
                  </a:solidFill>
                  <a:latin typeface="Tahoma"/>
                  <a:cs typeface="Tahoma"/>
                </a:rPr>
                <a:t>E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dirty="0">
                  <a:solidFill>
                    <a:srgbClr val="2F9DB5"/>
                  </a:solidFill>
                  <a:latin typeface="Tahoma"/>
                  <a:cs typeface="Tahoma"/>
                </a:rPr>
                <a:t>CU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20" dirty="0">
                  <a:solidFill>
                    <a:srgbClr val="2F9DB5"/>
                  </a:solidFill>
                  <a:latin typeface="Tahoma"/>
                  <a:cs typeface="Tahoma"/>
                </a:rPr>
                <a:t>R</a:t>
              </a:r>
              <a:r>
                <a:rPr sz="700" b="1" spc="-10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55" dirty="0">
                  <a:solidFill>
                    <a:srgbClr val="2F9DB5"/>
                  </a:solidFill>
                  <a:latin typeface="Tahoma"/>
                  <a:cs typeface="Tahoma"/>
                </a:rPr>
                <a:t>I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45" dirty="0">
                  <a:solidFill>
                    <a:srgbClr val="2F9DB5"/>
                  </a:solidFill>
                  <a:latin typeface="Tahoma"/>
                  <a:cs typeface="Tahoma"/>
                </a:rPr>
                <a:t>T</a:t>
              </a:r>
              <a:r>
                <a:rPr sz="700" b="1" spc="-9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dirty="0">
                  <a:solidFill>
                    <a:srgbClr val="2F9DB5"/>
                  </a:solidFill>
                  <a:latin typeface="Tahoma"/>
                  <a:cs typeface="Tahoma"/>
                </a:rPr>
                <a:t>Y</a:t>
              </a:r>
              <a:r>
                <a:rPr sz="700" b="1" spc="29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70" dirty="0">
                  <a:solidFill>
                    <a:srgbClr val="2F9DB5"/>
                  </a:solidFill>
                  <a:latin typeface="Tahoma"/>
                  <a:cs typeface="Tahoma"/>
                </a:rPr>
                <a:t>H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80" dirty="0">
                  <a:solidFill>
                    <a:srgbClr val="2F9DB5"/>
                  </a:solidFill>
                  <a:latin typeface="Tahoma"/>
                  <a:cs typeface="Tahoma"/>
                </a:rPr>
                <a:t>U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85" dirty="0">
                  <a:solidFill>
                    <a:srgbClr val="2F9DB5"/>
                  </a:solidFill>
                  <a:latin typeface="Tahoma"/>
                  <a:cs typeface="Tahoma"/>
                </a:rPr>
                <a:t>B</a:t>
              </a:r>
              <a:r>
                <a:rPr sz="700" b="1" spc="-10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50" dirty="0">
                  <a:solidFill>
                    <a:srgbClr val="2F9DB5"/>
                  </a:solidFill>
                  <a:latin typeface="Tahoma"/>
                  <a:cs typeface="Tahoma"/>
                </a:rPr>
                <a:t>S</a:t>
              </a:r>
              <a:endParaRPr sz="700" dirty="0">
                <a:latin typeface="Tahoma"/>
                <a:cs typeface="Tahoma"/>
              </a:endParaRPr>
            </a:p>
          </p:txBody>
        </p:sp>
        <p:grpSp>
          <p:nvGrpSpPr>
            <p:cNvPr id="90" name="object 82">
              <a:extLst>
                <a:ext uri="{FF2B5EF4-FFF2-40B4-BE49-F238E27FC236}">
                  <a16:creationId xmlns:a16="http://schemas.microsoft.com/office/drawing/2014/main" id="{1825CE52-E83E-606E-9F91-5EDC3BF0D9E2}"/>
                </a:ext>
              </a:extLst>
            </p:cNvPr>
            <p:cNvGrpSpPr/>
            <p:nvPr/>
          </p:nvGrpSpPr>
          <p:grpSpPr>
            <a:xfrm>
              <a:off x="4721351" y="1074614"/>
              <a:ext cx="1172210" cy="570230"/>
              <a:chOff x="3197351" y="461772"/>
              <a:chExt cx="1172210" cy="570230"/>
            </a:xfrm>
          </p:grpSpPr>
          <p:pic>
            <p:nvPicPr>
              <p:cNvPr id="91" name="object 83">
                <a:extLst>
                  <a:ext uri="{FF2B5EF4-FFF2-40B4-BE49-F238E27FC236}">
                    <a16:creationId xmlns:a16="http://schemas.microsoft.com/office/drawing/2014/main" id="{7503509C-5FD5-30FD-4B44-CE9E2FEBE328}"/>
                  </a:ext>
                </a:extLst>
              </p:cNvPr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3197351" y="461772"/>
                <a:ext cx="1171955" cy="569976"/>
              </a:xfrm>
              <a:prstGeom prst="rect">
                <a:avLst/>
              </a:prstGeom>
            </p:spPr>
          </p:pic>
          <p:pic>
            <p:nvPicPr>
              <p:cNvPr id="92" name="object 84">
                <a:extLst>
                  <a:ext uri="{FF2B5EF4-FFF2-40B4-BE49-F238E27FC236}">
                    <a16:creationId xmlns:a16="http://schemas.microsoft.com/office/drawing/2014/main" id="{B9AD8ABD-BB13-F938-5FD5-BF9F51DF63FF}"/>
                  </a:ext>
                </a:extLst>
              </p:cNvPr>
              <p:cNvPicPr/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3235451" y="507492"/>
                <a:ext cx="1132331" cy="505967"/>
              </a:xfrm>
              <a:prstGeom prst="rect">
                <a:avLst/>
              </a:prstGeom>
            </p:spPr>
          </p:pic>
          <p:sp>
            <p:nvSpPr>
              <p:cNvPr id="93" name="object 85">
                <a:extLst>
                  <a:ext uri="{FF2B5EF4-FFF2-40B4-BE49-F238E27FC236}">
                    <a16:creationId xmlns:a16="http://schemas.microsoft.com/office/drawing/2014/main" id="{1FF9FD5B-57CA-50F9-9B6D-BF86894F7808}"/>
                  </a:ext>
                </a:extLst>
              </p:cNvPr>
              <p:cNvSpPr/>
              <p:nvPr/>
            </p:nvSpPr>
            <p:spPr>
              <a:xfrm>
                <a:off x="3229228" y="493509"/>
                <a:ext cx="1054735" cy="454025"/>
              </a:xfrm>
              <a:custGeom>
                <a:avLst/>
                <a:gdLst/>
                <a:ahLst/>
                <a:cxnLst/>
                <a:rect l="l" t="t" r="r" b="b"/>
                <a:pathLst>
                  <a:path w="1054735" h="454025">
                    <a:moveTo>
                      <a:pt x="1054392" y="0"/>
                    </a:moveTo>
                    <a:lnTo>
                      <a:pt x="0" y="0"/>
                    </a:lnTo>
                    <a:lnTo>
                      <a:pt x="0" y="453910"/>
                    </a:lnTo>
                    <a:lnTo>
                      <a:pt x="1054392" y="453910"/>
                    </a:lnTo>
                    <a:lnTo>
                      <a:pt x="10543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86">
                <a:extLst>
                  <a:ext uri="{FF2B5EF4-FFF2-40B4-BE49-F238E27FC236}">
                    <a16:creationId xmlns:a16="http://schemas.microsoft.com/office/drawing/2014/main" id="{62C137A0-E637-4937-FEB0-247B63ABEDCF}"/>
                  </a:ext>
                </a:extLst>
              </p:cNvPr>
              <p:cNvSpPr/>
              <p:nvPr/>
            </p:nvSpPr>
            <p:spPr>
              <a:xfrm>
                <a:off x="3229228" y="493509"/>
                <a:ext cx="1054735" cy="454025"/>
              </a:xfrm>
              <a:custGeom>
                <a:avLst/>
                <a:gdLst/>
                <a:ahLst/>
                <a:cxnLst/>
                <a:rect l="l" t="t" r="r" b="b"/>
                <a:pathLst>
                  <a:path w="1054735" h="454025">
                    <a:moveTo>
                      <a:pt x="0" y="453910"/>
                    </a:moveTo>
                    <a:lnTo>
                      <a:pt x="1054392" y="453910"/>
                    </a:lnTo>
                    <a:lnTo>
                      <a:pt x="1054392" y="0"/>
                    </a:lnTo>
                    <a:lnTo>
                      <a:pt x="0" y="0"/>
                    </a:lnTo>
                    <a:lnTo>
                      <a:pt x="0" y="453910"/>
                    </a:lnTo>
                    <a:close/>
                  </a:path>
                </a:pathLst>
              </a:custGeom>
              <a:ln w="9525">
                <a:solidFill>
                  <a:srgbClr val="69A2B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5" name="object 87">
              <a:extLst>
                <a:ext uri="{FF2B5EF4-FFF2-40B4-BE49-F238E27FC236}">
                  <a16:creationId xmlns:a16="http://schemas.microsoft.com/office/drawing/2014/main" id="{A2131385-E9FB-04C1-414A-2A91D489DADC}"/>
                </a:ext>
              </a:extLst>
            </p:cNvPr>
            <p:cNvSpPr txBox="1"/>
            <p:nvPr/>
          </p:nvSpPr>
          <p:spPr>
            <a:xfrm>
              <a:off x="4757991" y="1180976"/>
              <a:ext cx="1045210" cy="318036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355600">
                <a:lnSpc>
                  <a:spcPts val="765"/>
                </a:lnSpc>
              </a:pPr>
              <a:r>
                <a:rPr sz="700" b="1" spc="60" dirty="0">
                  <a:solidFill>
                    <a:srgbClr val="2F9DB5"/>
                  </a:solidFill>
                  <a:latin typeface="Tahoma"/>
                  <a:cs typeface="Tahoma"/>
                </a:rPr>
                <a:t>CY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85" dirty="0">
                  <a:solidFill>
                    <a:srgbClr val="2F9DB5"/>
                  </a:solidFill>
                  <a:latin typeface="Tahoma"/>
                  <a:cs typeface="Tahoma"/>
                </a:rPr>
                <a:t>B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70" dirty="0">
                  <a:solidFill>
                    <a:srgbClr val="2F9DB5"/>
                  </a:solidFill>
                  <a:latin typeface="Tahoma"/>
                  <a:cs typeface="Tahoma"/>
                </a:rPr>
                <a:t>E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50" dirty="0">
                  <a:solidFill>
                    <a:srgbClr val="2F9DB5"/>
                  </a:solidFill>
                  <a:latin typeface="Tahoma"/>
                  <a:cs typeface="Tahoma"/>
                </a:rPr>
                <a:t>R</a:t>
              </a:r>
              <a:endParaRPr sz="700" dirty="0">
                <a:latin typeface="Tahoma"/>
                <a:cs typeface="Tahoma"/>
              </a:endParaRPr>
            </a:p>
            <a:p>
              <a:pPr marL="81280" marR="85725" indent="45720">
                <a:lnSpc>
                  <a:spcPct val="100000"/>
                </a:lnSpc>
              </a:pPr>
              <a:r>
                <a:rPr sz="700" b="1" spc="105" dirty="0">
                  <a:solidFill>
                    <a:srgbClr val="2F9DB5"/>
                  </a:solidFill>
                  <a:latin typeface="Tahoma"/>
                  <a:cs typeface="Tahoma"/>
                </a:rPr>
                <a:t>CO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35" dirty="0">
                  <a:solidFill>
                    <a:srgbClr val="2F9DB5"/>
                  </a:solidFill>
                  <a:latin typeface="Tahoma"/>
                  <a:cs typeface="Tahoma"/>
                </a:rPr>
                <a:t>N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85" dirty="0">
                  <a:solidFill>
                    <a:srgbClr val="2F9DB5"/>
                  </a:solidFill>
                  <a:latin typeface="Tahoma"/>
                  <a:cs typeface="Tahoma"/>
                </a:rPr>
                <a:t>S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80" dirty="0">
                  <a:solidFill>
                    <a:srgbClr val="2F9DB5"/>
                  </a:solidFill>
                  <a:latin typeface="Tahoma"/>
                  <a:cs typeface="Tahoma"/>
                </a:rPr>
                <a:t>U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L</a:t>
              </a:r>
              <a:r>
                <a:rPr sz="700" b="1" spc="-10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45" dirty="0">
                  <a:solidFill>
                    <a:srgbClr val="2F9DB5"/>
                  </a:solidFill>
                  <a:latin typeface="Tahoma"/>
                  <a:cs typeface="Tahoma"/>
                </a:rPr>
                <a:t>T</a:t>
              </a:r>
              <a:r>
                <a:rPr sz="700" b="1" spc="-10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55" dirty="0">
                  <a:solidFill>
                    <a:srgbClr val="2F9DB5"/>
                  </a:solidFill>
                  <a:latin typeface="Tahoma"/>
                  <a:cs typeface="Tahoma"/>
                </a:rPr>
                <a:t>I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35" dirty="0">
                  <a:solidFill>
                    <a:srgbClr val="2F9DB5"/>
                  </a:solidFill>
                  <a:latin typeface="Tahoma"/>
                  <a:cs typeface="Tahoma"/>
                </a:rPr>
                <a:t>N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55" dirty="0">
                  <a:solidFill>
                    <a:srgbClr val="2F9DB5"/>
                  </a:solidFill>
                  <a:latin typeface="Tahoma"/>
                  <a:cs typeface="Tahoma"/>
                </a:rPr>
                <a:t>G</a:t>
              </a:r>
              <a:r>
                <a:rPr sz="700" b="1" spc="27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50" dirty="0">
                  <a:solidFill>
                    <a:srgbClr val="2F9DB5"/>
                  </a:solidFill>
                  <a:latin typeface="Tahoma"/>
                  <a:cs typeface="Tahoma"/>
                </a:rPr>
                <a:t>&amp;</a:t>
              </a:r>
              <a:r>
                <a:rPr sz="700" b="1" spc="50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45" dirty="0">
                  <a:solidFill>
                    <a:srgbClr val="2F9DB5"/>
                  </a:solidFill>
                  <a:latin typeface="Tahoma"/>
                  <a:cs typeface="Tahoma"/>
                </a:rPr>
                <a:t>T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20" dirty="0">
                  <a:solidFill>
                    <a:srgbClr val="2F9DB5"/>
                  </a:solidFill>
                  <a:latin typeface="Tahoma"/>
                  <a:cs typeface="Tahoma"/>
                </a:rPr>
                <a:t>R</a:t>
              </a:r>
              <a:r>
                <a:rPr sz="700" b="1" spc="-10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dirty="0">
                  <a:solidFill>
                    <a:srgbClr val="2F9DB5"/>
                  </a:solidFill>
                  <a:latin typeface="Tahoma"/>
                  <a:cs typeface="Tahoma"/>
                </a:rPr>
                <a:t>A</a:t>
              </a:r>
              <a:r>
                <a:rPr sz="700" b="1" spc="-10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55" dirty="0">
                  <a:solidFill>
                    <a:srgbClr val="2F9DB5"/>
                  </a:solidFill>
                  <a:latin typeface="Tahoma"/>
                  <a:cs typeface="Tahoma"/>
                </a:rPr>
                <a:t>I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35" dirty="0">
                  <a:solidFill>
                    <a:srgbClr val="2F9DB5"/>
                  </a:solidFill>
                  <a:latin typeface="Tahoma"/>
                  <a:cs typeface="Tahoma"/>
                </a:rPr>
                <a:t>N</a:t>
              </a:r>
              <a:r>
                <a:rPr sz="700" b="1" spc="-10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55" dirty="0">
                  <a:solidFill>
                    <a:srgbClr val="2F9DB5"/>
                  </a:solidFill>
                  <a:latin typeface="Tahoma"/>
                  <a:cs typeface="Tahoma"/>
                </a:rPr>
                <a:t>I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35" dirty="0">
                  <a:solidFill>
                    <a:srgbClr val="2F9DB5"/>
                  </a:solidFill>
                  <a:latin typeface="Tahoma"/>
                  <a:cs typeface="Tahoma"/>
                </a:rPr>
                <a:t>N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55" dirty="0">
                  <a:solidFill>
                    <a:srgbClr val="2F9DB5"/>
                  </a:solidFill>
                  <a:latin typeface="Tahoma"/>
                  <a:cs typeface="Tahoma"/>
                </a:rPr>
                <a:t>G</a:t>
              </a:r>
              <a:r>
                <a:rPr sz="700" b="1" spc="28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45" dirty="0">
                  <a:solidFill>
                    <a:srgbClr val="2F9DB5"/>
                  </a:solidFill>
                  <a:latin typeface="Tahoma"/>
                  <a:cs typeface="Tahoma"/>
                </a:rPr>
                <a:t>T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70" dirty="0">
                  <a:solidFill>
                    <a:srgbClr val="2F9DB5"/>
                  </a:solidFill>
                  <a:latin typeface="Tahoma"/>
                  <a:cs typeface="Tahoma"/>
                </a:rPr>
                <a:t>E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dirty="0">
                  <a:solidFill>
                    <a:srgbClr val="2F9DB5"/>
                  </a:solidFill>
                  <a:latin typeface="Tahoma"/>
                  <a:cs typeface="Tahoma"/>
                </a:rPr>
                <a:t>A</a:t>
              </a:r>
              <a:r>
                <a:rPr sz="700" b="1" spc="-10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dirty="0">
                  <a:solidFill>
                    <a:srgbClr val="2F9DB5"/>
                  </a:solidFill>
                  <a:latin typeface="Tahoma"/>
                  <a:cs typeface="Tahoma"/>
                </a:rPr>
                <a:t>M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50" dirty="0">
                  <a:solidFill>
                    <a:srgbClr val="2F9DB5"/>
                  </a:solidFill>
                  <a:latin typeface="Tahoma"/>
                  <a:cs typeface="Tahoma"/>
                </a:rPr>
                <a:t>S</a:t>
              </a:r>
              <a:endParaRPr sz="700" dirty="0">
                <a:latin typeface="Tahoma"/>
                <a:cs typeface="Tahoma"/>
              </a:endParaRPr>
            </a:p>
          </p:txBody>
        </p:sp>
        <p:grpSp>
          <p:nvGrpSpPr>
            <p:cNvPr id="96" name="object 88">
              <a:extLst>
                <a:ext uri="{FF2B5EF4-FFF2-40B4-BE49-F238E27FC236}">
                  <a16:creationId xmlns:a16="http://schemas.microsoft.com/office/drawing/2014/main" id="{E0AE917A-C738-9E2B-3C82-8EA9DF5EFC13}"/>
                </a:ext>
              </a:extLst>
            </p:cNvPr>
            <p:cNvGrpSpPr/>
            <p:nvPr/>
          </p:nvGrpSpPr>
          <p:grpSpPr>
            <a:xfrm>
              <a:off x="8157971" y="1074614"/>
              <a:ext cx="1188720" cy="570230"/>
              <a:chOff x="6633971" y="461772"/>
              <a:chExt cx="1188720" cy="570230"/>
            </a:xfrm>
          </p:grpSpPr>
          <p:pic>
            <p:nvPicPr>
              <p:cNvPr id="97" name="object 89">
                <a:extLst>
                  <a:ext uri="{FF2B5EF4-FFF2-40B4-BE49-F238E27FC236}">
                    <a16:creationId xmlns:a16="http://schemas.microsoft.com/office/drawing/2014/main" id="{15057C73-2297-54DB-9D94-66B43A944228}"/>
                  </a:ext>
                </a:extLst>
              </p:cNvPr>
              <p:cNvPicPr/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6633971" y="461772"/>
                <a:ext cx="1170431" cy="569976"/>
              </a:xfrm>
              <a:prstGeom prst="rect">
                <a:avLst/>
              </a:prstGeom>
            </p:spPr>
          </p:pic>
          <p:pic>
            <p:nvPicPr>
              <p:cNvPr id="98" name="object 90">
                <a:extLst>
                  <a:ext uri="{FF2B5EF4-FFF2-40B4-BE49-F238E27FC236}">
                    <a16:creationId xmlns:a16="http://schemas.microsoft.com/office/drawing/2014/main" id="{EEE70C33-C210-4C4D-1F4C-C346D14F0479}"/>
                  </a:ext>
                </a:extLst>
              </p:cNvPr>
              <p:cNvPicPr/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6691883" y="507492"/>
                <a:ext cx="1130807" cy="505967"/>
              </a:xfrm>
              <a:prstGeom prst="rect">
                <a:avLst/>
              </a:prstGeom>
            </p:spPr>
          </p:pic>
          <p:sp>
            <p:nvSpPr>
              <p:cNvPr id="99" name="object 91">
                <a:extLst>
                  <a:ext uri="{FF2B5EF4-FFF2-40B4-BE49-F238E27FC236}">
                    <a16:creationId xmlns:a16="http://schemas.microsoft.com/office/drawing/2014/main" id="{B373A6AF-618F-C733-4721-105F28041A59}"/>
                  </a:ext>
                </a:extLst>
              </p:cNvPr>
              <p:cNvSpPr/>
              <p:nvPr/>
            </p:nvSpPr>
            <p:spPr>
              <a:xfrm>
                <a:off x="6664705" y="493509"/>
                <a:ext cx="1054735" cy="454025"/>
              </a:xfrm>
              <a:custGeom>
                <a:avLst/>
                <a:gdLst/>
                <a:ahLst/>
                <a:cxnLst/>
                <a:rect l="l" t="t" r="r" b="b"/>
                <a:pathLst>
                  <a:path w="1054734" h="454025">
                    <a:moveTo>
                      <a:pt x="1054392" y="0"/>
                    </a:moveTo>
                    <a:lnTo>
                      <a:pt x="0" y="0"/>
                    </a:lnTo>
                    <a:lnTo>
                      <a:pt x="0" y="453910"/>
                    </a:lnTo>
                    <a:lnTo>
                      <a:pt x="1054392" y="453910"/>
                    </a:lnTo>
                    <a:lnTo>
                      <a:pt x="10543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92">
                <a:extLst>
                  <a:ext uri="{FF2B5EF4-FFF2-40B4-BE49-F238E27FC236}">
                    <a16:creationId xmlns:a16="http://schemas.microsoft.com/office/drawing/2014/main" id="{067B66F0-474D-73D7-B6AF-6060DC4F9A2F}"/>
                  </a:ext>
                </a:extLst>
              </p:cNvPr>
              <p:cNvSpPr/>
              <p:nvPr/>
            </p:nvSpPr>
            <p:spPr>
              <a:xfrm>
                <a:off x="6664705" y="493509"/>
                <a:ext cx="1054735" cy="454025"/>
              </a:xfrm>
              <a:custGeom>
                <a:avLst/>
                <a:gdLst/>
                <a:ahLst/>
                <a:cxnLst/>
                <a:rect l="l" t="t" r="r" b="b"/>
                <a:pathLst>
                  <a:path w="1054734" h="454025">
                    <a:moveTo>
                      <a:pt x="0" y="453910"/>
                    </a:moveTo>
                    <a:lnTo>
                      <a:pt x="1054392" y="453910"/>
                    </a:lnTo>
                    <a:lnTo>
                      <a:pt x="1054392" y="0"/>
                    </a:lnTo>
                    <a:lnTo>
                      <a:pt x="0" y="0"/>
                    </a:lnTo>
                    <a:lnTo>
                      <a:pt x="0" y="453910"/>
                    </a:lnTo>
                    <a:close/>
                  </a:path>
                </a:pathLst>
              </a:custGeom>
              <a:ln w="9525">
                <a:solidFill>
                  <a:srgbClr val="69A2B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1" name="object 93">
              <a:extLst>
                <a:ext uri="{FF2B5EF4-FFF2-40B4-BE49-F238E27FC236}">
                  <a16:creationId xmlns:a16="http://schemas.microsoft.com/office/drawing/2014/main" id="{9C621954-305E-79B7-E94E-8C2B0BB81873}"/>
                </a:ext>
              </a:extLst>
            </p:cNvPr>
            <p:cNvSpPr txBox="1"/>
            <p:nvPr/>
          </p:nvSpPr>
          <p:spPr>
            <a:xfrm>
              <a:off x="8193468" y="1180976"/>
              <a:ext cx="1045210" cy="318036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R="4445" algn="ctr">
                <a:lnSpc>
                  <a:spcPts val="765"/>
                </a:lnSpc>
              </a:pPr>
              <a:r>
                <a:rPr sz="700" b="1" spc="105" dirty="0">
                  <a:solidFill>
                    <a:srgbClr val="2F9DB5"/>
                  </a:solidFill>
                  <a:latin typeface="Tahoma"/>
                  <a:cs typeface="Tahoma"/>
                </a:rPr>
                <a:t>CO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dirty="0">
                  <a:solidFill>
                    <a:srgbClr val="2F9DB5"/>
                  </a:solidFill>
                  <a:latin typeface="Tahoma"/>
                  <a:cs typeface="Tahoma"/>
                </a:rPr>
                <a:t>M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80" dirty="0">
                  <a:solidFill>
                    <a:srgbClr val="2F9DB5"/>
                  </a:solidFill>
                  <a:latin typeface="Tahoma"/>
                  <a:cs typeface="Tahoma"/>
                </a:rPr>
                <a:t>P</a:t>
              </a:r>
              <a:r>
                <a:rPr sz="700" b="1" spc="-114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80" dirty="0">
                  <a:solidFill>
                    <a:srgbClr val="2F9DB5"/>
                  </a:solidFill>
                  <a:latin typeface="Tahoma"/>
                  <a:cs typeface="Tahoma"/>
                </a:rPr>
                <a:t>U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45" dirty="0">
                  <a:solidFill>
                    <a:srgbClr val="2F9DB5"/>
                  </a:solidFill>
                  <a:latin typeface="Tahoma"/>
                  <a:cs typeface="Tahoma"/>
                </a:rPr>
                <a:t>T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70" dirty="0">
                  <a:solidFill>
                    <a:srgbClr val="2F9DB5"/>
                  </a:solidFill>
                  <a:latin typeface="Tahoma"/>
                  <a:cs typeface="Tahoma"/>
                </a:rPr>
                <a:t>E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50" dirty="0">
                  <a:solidFill>
                    <a:srgbClr val="2F9DB5"/>
                  </a:solidFill>
                  <a:latin typeface="Tahoma"/>
                  <a:cs typeface="Tahoma"/>
                </a:rPr>
                <a:t>R</a:t>
              </a:r>
              <a:endParaRPr sz="700" dirty="0">
                <a:latin typeface="Tahoma"/>
                <a:cs typeface="Tahoma"/>
              </a:endParaRPr>
            </a:p>
            <a:p>
              <a:pPr marR="3810" algn="ctr">
                <a:lnSpc>
                  <a:spcPct val="100000"/>
                </a:lnSpc>
              </a:pPr>
              <a:r>
                <a:rPr sz="700" b="1" spc="-70" dirty="0">
                  <a:solidFill>
                    <a:srgbClr val="2F9DB5"/>
                  </a:solidFill>
                  <a:latin typeface="Tahoma"/>
                  <a:cs typeface="Tahoma"/>
                </a:rPr>
                <a:t>E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dirty="0">
                  <a:solidFill>
                    <a:srgbClr val="2F9DB5"/>
                  </a:solidFill>
                  <a:latin typeface="Tahoma"/>
                  <a:cs typeface="Tahoma"/>
                </a:rPr>
                <a:t>M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70" dirty="0">
                  <a:solidFill>
                    <a:srgbClr val="2F9DB5"/>
                  </a:solidFill>
                  <a:latin typeface="Tahoma"/>
                  <a:cs typeface="Tahoma"/>
                </a:rPr>
                <a:t>E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20" dirty="0">
                  <a:solidFill>
                    <a:srgbClr val="2F9DB5"/>
                  </a:solidFill>
                  <a:latin typeface="Tahoma"/>
                  <a:cs typeface="Tahoma"/>
                </a:rPr>
                <a:t>R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55" dirty="0">
                  <a:solidFill>
                    <a:srgbClr val="2F9DB5"/>
                  </a:solidFill>
                  <a:latin typeface="Tahoma"/>
                  <a:cs typeface="Tahoma"/>
                </a:rPr>
                <a:t>G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70" dirty="0">
                  <a:solidFill>
                    <a:srgbClr val="2F9DB5"/>
                  </a:solidFill>
                  <a:latin typeface="Tahoma"/>
                  <a:cs typeface="Tahoma"/>
                </a:rPr>
                <a:t>E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35" dirty="0">
                  <a:solidFill>
                    <a:srgbClr val="2F9DB5"/>
                  </a:solidFill>
                  <a:latin typeface="Tahoma"/>
                  <a:cs typeface="Tahoma"/>
                </a:rPr>
                <a:t>N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35" dirty="0">
                  <a:solidFill>
                    <a:srgbClr val="2F9DB5"/>
                  </a:solidFill>
                  <a:latin typeface="Tahoma"/>
                  <a:cs typeface="Tahoma"/>
                </a:rPr>
                <a:t>CY</a:t>
              </a:r>
              <a:endParaRPr sz="700" dirty="0">
                <a:latin typeface="Tahoma"/>
                <a:cs typeface="Tahoma"/>
              </a:endParaRPr>
            </a:p>
            <a:p>
              <a:pPr marR="3810" algn="ctr">
                <a:lnSpc>
                  <a:spcPct val="100000"/>
                </a:lnSpc>
              </a:pPr>
              <a:r>
                <a:rPr sz="700" b="1" spc="-120" dirty="0">
                  <a:solidFill>
                    <a:srgbClr val="2F9DB5"/>
                  </a:solidFill>
                  <a:latin typeface="Tahoma"/>
                  <a:cs typeface="Tahoma"/>
                </a:rPr>
                <a:t>R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70" dirty="0">
                  <a:solidFill>
                    <a:srgbClr val="2F9DB5"/>
                  </a:solidFill>
                  <a:latin typeface="Tahoma"/>
                  <a:cs typeface="Tahoma"/>
                </a:rPr>
                <a:t>E</a:t>
              </a:r>
              <a:r>
                <a:rPr sz="700" b="1" spc="-114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85" dirty="0">
                  <a:solidFill>
                    <a:srgbClr val="2F9DB5"/>
                  </a:solidFill>
                  <a:latin typeface="Tahoma"/>
                  <a:cs typeface="Tahoma"/>
                </a:rPr>
                <a:t>S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80" dirty="0">
                  <a:solidFill>
                    <a:srgbClr val="2F9DB5"/>
                  </a:solidFill>
                  <a:latin typeface="Tahoma"/>
                  <a:cs typeface="Tahoma"/>
                </a:rPr>
                <a:t>P</a:t>
              </a:r>
              <a:r>
                <a:rPr sz="700" b="1" spc="-114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dirty="0">
                  <a:solidFill>
                    <a:srgbClr val="2F9DB5"/>
                  </a:solidFill>
                  <a:latin typeface="Tahoma"/>
                  <a:cs typeface="Tahoma"/>
                </a:rPr>
                <a:t>O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35" dirty="0">
                  <a:solidFill>
                    <a:srgbClr val="2F9DB5"/>
                  </a:solidFill>
                  <a:latin typeface="Tahoma"/>
                  <a:cs typeface="Tahoma"/>
                </a:rPr>
                <a:t>N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85" dirty="0">
                  <a:solidFill>
                    <a:srgbClr val="2F9DB5"/>
                  </a:solidFill>
                  <a:latin typeface="Tahoma"/>
                  <a:cs typeface="Tahoma"/>
                </a:rPr>
                <a:t>S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dirty="0">
                  <a:solidFill>
                    <a:srgbClr val="2F9DB5"/>
                  </a:solidFill>
                  <a:latin typeface="Tahoma"/>
                  <a:cs typeface="Tahoma"/>
                </a:rPr>
                <a:t>E</a:t>
              </a:r>
              <a:r>
                <a:rPr sz="700" b="1" spc="24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45" dirty="0">
                  <a:solidFill>
                    <a:srgbClr val="2F9DB5"/>
                  </a:solidFill>
                  <a:latin typeface="Tahoma"/>
                  <a:cs typeface="Tahoma"/>
                </a:rPr>
                <a:t>T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70" dirty="0">
                  <a:solidFill>
                    <a:srgbClr val="2F9DB5"/>
                  </a:solidFill>
                  <a:latin typeface="Tahoma"/>
                  <a:cs typeface="Tahoma"/>
                </a:rPr>
                <a:t>E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dirty="0">
                  <a:solidFill>
                    <a:srgbClr val="2F9DB5"/>
                  </a:solidFill>
                  <a:latin typeface="Tahoma"/>
                  <a:cs typeface="Tahoma"/>
                </a:rPr>
                <a:t>A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50" dirty="0">
                  <a:solidFill>
                    <a:srgbClr val="2F9DB5"/>
                  </a:solidFill>
                  <a:latin typeface="Tahoma"/>
                  <a:cs typeface="Tahoma"/>
                </a:rPr>
                <a:t>M</a:t>
              </a:r>
              <a:endParaRPr sz="700" dirty="0">
                <a:latin typeface="Tahoma"/>
                <a:cs typeface="Tahoma"/>
              </a:endParaRPr>
            </a:p>
          </p:txBody>
        </p:sp>
        <p:grpSp>
          <p:nvGrpSpPr>
            <p:cNvPr id="102" name="object 94">
              <a:extLst>
                <a:ext uri="{FF2B5EF4-FFF2-40B4-BE49-F238E27FC236}">
                  <a16:creationId xmlns:a16="http://schemas.microsoft.com/office/drawing/2014/main" id="{C9D40AB4-75DA-3930-F67F-16E42AA787F6}"/>
                </a:ext>
              </a:extLst>
            </p:cNvPr>
            <p:cNvGrpSpPr/>
            <p:nvPr/>
          </p:nvGrpSpPr>
          <p:grpSpPr>
            <a:xfrm>
              <a:off x="5867400" y="1066993"/>
              <a:ext cx="1170940" cy="612775"/>
              <a:chOff x="4343400" y="454151"/>
              <a:chExt cx="1170940" cy="612775"/>
            </a:xfrm>
          </p:grpSpPr>
          <p:pic>
            <p:nvPicPr>
              <p:cNvPr id="103" name="object 95">
                <a:extLst>
                  <a:ext uri="{FF2B5EF4-FFF2-40B4-BE49-F238E27FC236}">
                    <a16:creationId xmlns:a16="http://schemas.microsoft.com/office/drawing/2014/main" id="{10CEE654-7738-D914-79FD-76317A69A86C}"/>
                  </a:ext>
                </a:extLst>
              </p:cNvPr>
              <p:cNvPicPr/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4343400" y="461771"/>
                <a:ext cx="1170431" cy="569976"/>
              </a:xfrm>
              <a:prstGeom prst="rect">
                <a:avLst/>
              </a:prstGeom>
            </p:spPr>
          </p:pic>
          <p:pic>
            <p:nvPicPr>
              <p:cNvPr id="104" name="object 96">
                <a:extLst>
                  <a:ext uri="{FF2B5EF4-FFF2-40B4-BE49-F238E27FC236}">
                    <a16:creationId xmlns:a16="http://schemas.microsoft.com/office/drawing/2014/main" id="{44E0F903-45F8-BBEB-2081-3099EE6ACA20}"/>
                  </a:ext>
                </a:extLst>
              </p:cNvPr>
              <p:cNvPicPr/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4411980" y="454151"/>
                <a:ext cx="1078991" cy="612648"/>
              </a:xfrm>
              <a:prstGeom prst="rect">
                <a:avLst/>
              </a:prstGeom>
            </p:spPr>
          </p:pic>
          <p:sp>
            <p:nvSpPr>
              <p:cNvPr id="105" name="object 97">
                <a:extLst>
                  <a:ext uri="{FF2B5EF4-FFF2-40B4-BE49-F238E27FC236}">
                    <a16:creationId xmlns:a16="http://schemas.microsoft.com/office/drawing/2014/main" id="{309789EA-52E5-F194-FFF7-EA5B7483AD4A}"/>
                  </a:ext>
                </a:extLst>
              </p:cNvPr>
              <p:cNvSpPr/>
              <p:nvPr/>
            </p:nvSpPr>
            <p:spPr>
              <a:xfrm>
                <a:off x="4374388" y="493509"/>
                <a:ext cx="1054735" cy="454025"/>
              </a:xfrm>
              <a:custGeom>
                <a:avLst/>
                <a:gdLst/>
                <a:ahLst/>
                <a:cxnLst/>
                <a:rect l="l" t="t" r="r" b="b"/>
                <a:pathLst>
                  <a:path w="1054735" h="454025">
                    <a:moveTo>
                      <a:pt x="1054392" y="0"/>
                    </a:moveTo>
                    <a:lnTo>
                      <a:pt x="0" y="0"/>
                    </a:lnTo>
                    <a:lnTo>
                      <a:pt x="0" y="453910"/>
                    </a:lnTo>
                    <a:lnTo>
                      <a:pt x="1054392" y="453910"/>
                    </a:lnTo>
                    <a:lnTo>
                      <a:pt x="10543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" name="object 98">
                <a:extLst>
                  <a:ext uri="{FF2B5EF4-FFF2-40B4-BE49-F238E27FC236}">
                    <a16:creationId xmlns:a16="http://schemas.microsoft.com/office/drawing/2014/main" id="{0F96DD9C-5412-39B6-7AC3-4AEC1110EBB6}"/>
                  </a:ext>
                </a:extLst>
              </p:cNvPr>
              <p:cNvSpPr/>
              <p:nvPr/>
            </p:nvSpPr>
            <p:spPr>
              <a:xfrm>
                <a:off x="4374388" y="493509"/>
                <a:ext cx="1054735" cy="454025"/>
              </a:xfrm>
              <a:custGeom>
                <a:avLst/>
                <a:gdLst/>
                <a:ahLst/>
                <a:cxnLst/>
                <a:rect l="l" t="t" r="r" b="b"/>
                <a:pathLst>
                  <a:path w="1054735" h="454025">
                    <a:moveTo>
                      <a:pt x="0" y="453910"/>
                    </a:moveTo>
                    <a:lnTo>
                      <a:pt x="1054392" y="453910"/>
                    </a:lnTo>
                    <a:lnTo>
                      <a:pt x="1054392" y="0"/>
                    </a:lnTo>
                    <a:lnTo>
                      <a:pt x="0" y="0"/>
                    </a:lnTo>
                    <a:lnTo>
                      <a:pt x="0" y="453910"/>
                    </a:lnTo>
                    <a:close/>
                  </a:path>
                </a:pathLst>
              </a:custGeom>
              <a:ln w="9525">
                <a:solidFill>
                  <a:srgbClr val="69A2B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7" name="object 99">
              <a:extLst>
                <a:ext uri="{FF2B5EF4-FFF2-40B4-BE49-F238E27FC236}">
                  <a16:creationId xmlns:a16="http://schemas.microsoft.com/office/drawing/2014/main" id="{2C2A4014-8298-B1A3-58E8-4AB36B4CE24E}"/>
                </a:ext>
              </a:extLst>
            </p:cNvPr>
            <p:cNvSpPr txBox="1"/>
            <p:nvPr/>
          </p:nvSpPr>
          <p:spPr>
            <a:xfrm>
              <a:off x="6078728" y="1105855"/>
              <a:ext cx="683895" cy="1199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700" b="1" spc="-70" dirty="0">
                  <a:solidFill>
                    <a:srgbClr val="2F9DB5"/>
                  </a:solidFill>
                  <a:latin typeface="Tahoma"/>
                  <a:cs typeface="Tahoma"/>
                </a:rPr>
                <a:t>H</a:t>
              </a:r>
              <a:r>
                <a:rPr sz="700" b="1" spc="-12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55" dirty="0">
                  <a:solidFill>
                    <a:srgbClr val="2F9DB5"/>
                  </a:solidFill>
                  <a:latin typeface="Tahoma"/>
                  <a:cs typeface="Tahoma"/>
                </a:rPr>
                <a:t>I</a:t>
              </a:r>
              <a:r>
                <a:rPr sz="700" b="1" spc="-114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55" dirty="0">
                  <a:solidFill>
                    <a:srgbClr val="2F9DB5"/>
                  </a:solidFill>
                  <a:latin typeface="Tahoma"/>
                  <a:cs typeface="Tahoma"/>
                </a:rPr>
                <a:t>G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dirty="0">
                  <a:solidFill>
                    <a:srgbClr val="2F9DB5"/>
                  </a:solidFill>
                  <a:latin typeface="Tahoma"/>
                  <a:cs typeface="Tahoma"/>
                </a:rPr>
                <a:t>H</a:t>
              </a:r>
              <a:r>
                <a:rPr sz="700" b="1" spc="22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55" dirty="0">
                  <a:solidFill>
                    <a:srgbClr val="2F9DB5"/>
                  </a:solidFill>
                  <a:latin typeface="Tahoma"/>
                  <a:cs typeface="Tahoma"/>
                </a:rPr>
                <a:t>G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20" dirty="0">
                  <a:solidFill>
                    <a:srgbClr val="2F9DB5"/>
                  </a:solidFill>
                  <a:latin typeface="Tahoma"/>
                  <a:cs typeface="Tahoma"/>
                </a:rPr>
                <a:t>R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dirty="0">
                  <a:solidFill>
                    <a:srgbClr val="2F9DB5"/>
                  </a:solidFill>
                  <a:latin typeface="Tahoma"/>
                  <a:cs typeface="Tahoma"/>
                </a:rPr>
                <a:t>A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50" dirty="0">
                  <a:solidFill>
                    <a:srgbClr val="2F9DB5"/>
                  </a:solidFill>
                  <a:latin typeface="Tahoma"/>
                  <a:cs typeface="Tahoma"/>
                </a:rPr>
                <a:t>D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50" dirty="0">
                  <a:solidFill>
                    <a:srgbClr val="2F9DB5"/>
                  </a:solidFill>
                  <a:latin typeface="Tahoma"/>
                  <a:cs typeface="Tahoma"/>
                </a:rPr>
                <a:t>E</a:t>
              </a:r>
              <a:endParaRPr sz="700">
                <a:latin typeface="Tahoma"/>
                <a:cs typeface="Tahoma"/>
              </a:endParaRPr>
            </a:p>
          </p:txBody>
        </p:sp>
        <p:sp>
          <p:nvSpPr>
            <p:cNvPr id="108" name="object 100">
              <a:extLst>
                <a:ext uri="{FF2B5EF4-FFF2-40B4-BE49-F238E27FC236}">
                  <a16:creationId xmlns:a16="http://schemas.microsoft.com/office/drawing/2014/main" id="{2F889309-C79E-B53E-3D94-A927D8454343}"/>
                </a:ext>
              </a:extLst>
            </p:cNvPr>
            <p:cNvSpPr txBox="1"/>
            <p:nvPr/>
          </p:nvSpPr>
          <p:spPr>
            <a:xfrm>
              <a:off x="6004052" y="1212535"/>
              <a:ext cx="832485" cy="1199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700" b="1" spc="60" dirty="0">
                  <a:solidFill>
                    <a:srgbClr val="2F9DB5"/>
                  </a:solidFill>
                  <a:latin typeface="Tahoma"/>
                  <a:cs typeface="Tahoma"/>
                </a:rPr>
                <a:t>CY</a:t>
              </a:r>
              <a:r>
                <a:rPr sz="700" b="1" spc="-9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85" dirty="0">
                  <a:solidFill>
                    <a:srgbClr val="2F9DB5"/>
                  </a:solidFill>
                  <a:latin typeface="Tahoma"/>
                  <a:cs typeface="Tahoma"/>
                </a:rPr>
                <a:t>B</a:t>
              </a:r>
              <a:r>
                <a:rPr sz="700" b="1" spc="-9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70" dirty="0">
                  <a:solidFill>
                    <a:srgbClr val="2F9DB5"/>
                  </a:solidFill>
                  <a:latin typeface="Tahoma"/>
                  <a:cs typeface="Tahoma"/>
                </a:rPr>
                <a:t>E</a:t>
              </a:r>
              <a:r>
                <a:rPr sz="700" b="1" spc="-10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20" dirty="0">
                  <a:solidFill>
                    <a:srgbClr val="2F9DB5"/>
                  </a:solidFill>
                  <a:latin typeface="Tahoma"/>
                  <a:cs typeface="Tahoma"/>
                </a:rPr>
                <a:t>R</a:t>
              </a:r>
              <a:r>
                <a:rPr sz="700" b="1" spc="-9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85" dirty="0">
                  <a:solidFill>
                    <a:srgbClr val="2F9DB5"/>
                  </a:solidFill>
                  <a:latin typeface="Tahoma"/>
                  <a:cs typeface="Tahoma"/>
                </a:rPr>
                <a:t>S</a:t>
              </a:r>
              <a:r>
                <a:rPr sz="700" b="1" spc="-10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70" dirty="0">
                  <a:solidFill>
                    <a:srgbClr val="2F9DB5"/>
                  </a:solidFill>
                  <a:latin typeface="Tahoma"/>
                  <a:cs typeface="Tahoma"/>
                </a:rPr>
                <a:t>E</a:t>
              </a:r>
              <a:r>
                <a:rPr sz="700" b="1" spc="-10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dirty="0">
                  <a:solidFill>
                    <a:srgbClr val="2F9DB5"/>
                  </a:solidFill>
                  <a:latin typeface="Tahoma"/>
                  <a:cs typeface="Tahoma"/>
                </a:rPr>
                <a:t>CU</a:t>
              </a:r>
              <a:r>
                <a:rPr sz="700" b="1" spc="-10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20" dirty="0">
                  <a:solidFill>
                    <a:srgbClr val="2F9DB5"/>
                  </a:solidFill>
                  <a:latin typeface="Tahoma"/>
                  <a:cs typeface="Tahoma"/>
                </a:rPr>
                <a:t>R</a:t>
              </a:r>
              <a:r>
                <a:rPr sz="700" b="1" spc="-7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55" dirty="0">
                  <a:solidFill>
                    <a:srgbClr val="2F9DB5"/>
                  </a:solidFill>
                  <a:latin typeface="Tahoma"/>
                  <a:cs typeface="Tahoma"/>
                </a:rPr>
                <a:t>I</a:t>
              </a:r>
              <a:r>
                <a:rPr sz="700" b="1" spc="-9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45" dirty="0">
                  <a:solidFill>
                    <a:srgbClr val="2F9DB5"/>
                  </a:solidFill>
                  <a:latin typeface="Tahoma"/>
                  <a:cs typeface="Tahoma"/>
                </a:rPr>
                <a:t>T</a:t>
              </a:r>
              <a:r>
                <a:rPr sz="700" b="1" spc="-9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50" dirty="0">
                  <a:solidFill>
                    <a:srgbClr val="2F9DB5"/>
                  </a:solidFill>
                  <a:latin typeface="Tahoma"/>
                  <a:cs typeface="Tahoma"/>
                </a:rPr>
                <a:t>Y</a:t>
              </a:r>
              <a:endParaRPr sz="700">
                <a:latin typeface="Tahoma"/>
                <a:cs typeface="Tahoma"/>
              </a:endParaRPr>
            </a:p>
          </p:txBody>
        </p:sp>
        <p:sp>
          <p:nvSpPr>
            <p:cNvPr id="109" name="object 101">
              <a:extLst>
                <a:ext uri="{FF2B5EF4-FFF2-40B4-BE49-F238E27FC236}">
                  <a16:creationId xmlns:a16="http://schemas.microsoft.com/office/drawing/2014/main" id="{7186AC8F-AD70-EF2D-76D7-D73140A9FBE1}"/>
                </a:ext>
              </a:extLst>
            </p:cNvPr>
            <p:cNvSpPr txBox="1"/>
            <p:nvPr/>
          </p:nvSpPr>
          <p:spPr>
            <a:xfrm>
              <a:off x="6061964" y="1319215"/>
              <a:ext cx="716915" cy="22762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41605" marR="5080" indent="-129539">
                <a:lnSpc>
                  <a:spcPct val="100000"/>
                </a:lnSpc>
                <a:spcBef>
                  <a:spcPts val="95"/>
                </a:spcBef>
              </a:pPr>
              <a:r>
                <a:rPr sz="700" b="1" spc="105" dirty="0">
                  <a:solidFill>
                    <a:srgbClr val="2F9DB5"/>
                  </a:solidFill>
                  <a:latin typeface="Tahoma"/>
                  <a:cs typeface="Tahoma"/>
                </a:rPr>
                <a:t>CO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dirty="0">
                  <a:solidFill>
                    <a:srgbClr val="2F9DB5"/>
                  </a:solidFill>
                  <a:latin typeface="Tahoma"/>
                  <a:cs typeface="Tahoma"/>
                </a:rPr>
                <a:t>M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80" dirty="0">
                  <a:solidFill>
                    <a:srgbClr val="2F9DB5"/>
                  </a:solidFill>
                  <a:latin typeface="Tahoma"/>
                  <a:cs typeface="Tahoma"/>
                </a:rPr>
                <a:t>P</a:t>
              </a:r>
              <a:r>
                <a:rPr sz="700" b="1" spc="-12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70" dirty="0">
                  <a:solidFill>
                    <a:srgbClr val="2F9DB5"/>
                  </a:solidFill>
                  <a:latin typeface="Tahoma"/>
                  <a:cs typeface="Tahoma"/>
                </a:rPr>
                <a:t>E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45" dirty="0">
                  <a:solidFill>
                    <a:srgbClr val="2F9DB5"/>
                  </a:solidFill>
                  <a:latin typeface="Tahoma"/>
                  <a:cs typeface="Tahoma"/>
                </a:rPr>
                <a:t>T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70" dirty="0">
                  <a:solidFill>
                    <a:srgbClr val="2F9DB5"/>
                  </a:solidFill>
                  <a:latin typeface="Tahoma"/>
                  <a:cs typeface="Tahoma"/>
                </a:rPr>
                <a:t>E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35" dirty="0">
                  <a:solidFill>
                    <a:srgbClr val="2F9DB5"/>
                  </a:solidFill>
                  <a:latin typeface="Tahoma"/>
                  <a:cs typeface="Tahoma"/>
                </a:rPr>
                <a:t>N</a:t>
              </a:r>
              <a:r>
                <a:rPr sz="700" b="1" spc="-9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75" dirty="0">
                  <a:solidFill>
                    <a:srgbClr val="2F9DB5"/>
                  </a:solidFill>
                  <a:latin typeface="Tahoma"/>
                  <a:cs typeface="Tahoma"/>
                </a:rPr>
                <a:t>C</a:t>
              </a:r>
              <a:r>
                <a:rPr sz="700" b="1" spc="-10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50" dirty="0">
                  <a:solidFill>
                    <a:srgbClr val="2F9DB5"/>
                  </a:solidFill>
                  <a:latin typeface="Tahoma"/>
                  <a:cs typeface="Tahoma"/>
                </a:rPr>
                <a:t>E</a:t>
              </a:r>
              <a:r>
                <a:rPr sz="700" b="1" spc="50" dirty="0">
                  <a:solidFill>
                    <a:srgbClr val="2F9DB5"/>
                  </a:solidFill>
                  <a:latin typeface="Tahoma"/>
                  <a:cs typeface="Tahoma"/>
                </a:rPr>
                <a:t> CE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35" dirty="0">
                  <a:solidFill>
                    <a:srgbClr val="2F9DB5"/>
                  </a:solidFill>
                  <a:latin typeface="Tahoma"/>
                  <a:cs typeface="Tahoma"/>
                </a:rPr>
                <a:t>N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45" dirty="0">
                  <a:solidFill>
                    <a:srgbClr val="2F9DB5"/>
                  </a:solidFill>
                  <a:latin typeface="Tahoma"/>
                  <a:cs typeface="Tahoma"/>
                </a:rPr>
                <a:t>T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20" dirty="0">
                  <a:solidFill>
                    <a:srgbClr val="2F9DB5"/>
                  </a:solidFill>
                  <a:latin typeface="Tahoma"/>
                  <a:cs typeface="Tahoma"/>
                </a:rPr>
                <a:t>R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70" dirty="0">
                  <a:solidFill>
                    <a:srgbClr val="2F9DB5"/>
                  </a:solidFill>
                  <a:latin typeface="Tahoma"/>
                  <a:cs typeface="Tahoma"/>
                </a:rPr>
                <a:t>E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50" dirty="0">
                  <a:solidFill>
                    <a:srgbClr val="2F9DB5"/>
                  </a:solidFill>
                  <a:latin typeface="Tahoma"/>
                  <a:cs typeface="Tahoma"/>
                </a:rPr>
                <a:t>S</a:t>
              </a:r>
              <a:endParaRPr sz="700" dirty="0">
                <a:latin typeface="Tahoma"/>
                <a:cs typeface="Tahoma"/>
              </a:endParaRPr>
            </a:p>
          </p:txBody>
        </p:sp>
        <p:grpSp>
          <p:nvGrpSpPr>
            <p:cNvPr id="110" name="object 102">
              <a:extLst>
                <a:ext uri="{FF2B5EF4-FFF2-40B4-BE49-F238E27FC236}">
                  <a16:creationId xmlns:a16="http://schemas.microsoft.com/office/drawing/2014/main" id="{61E51025-8489-AA19-AB21-AB204275D79B}"/>
                </a:ext>
              </a:extLst>
            </p:cNvPr>
            <p:cNvGrpSpPr/>
            <p:nvPr/>
          </p:nvGrpSpPr>
          <p:grpSpPr>
            <a:xfrm>
              <a:off x="7011923" y="1074614"/>
              <a:ext cx="1170940" cy="570230"/>
              <a:chOff x="5487923" y="461772"/>
              <a:chExt cx="1170940" cy="570230"/>
            </a:xfrm>
          </p:grpSpPr>
          <p:pic>
            <p:nvPicPr>
              <p:cNvPr id="111" name="object 103">
                <a:extLst>
                  <a:ext uri="{FF2B5EF4-FFF2-40B4-BE49-F238E27FC236}">
                    <a16:creationId xmlns:a16="http://schemas.microsoft.com/office/drawing/2014/main" id="{97375E28-352D-3A7D-0A0D-319B3979BD6F}"/>
                  </a:ext>
                </a:extLst>
              </p:cNvPr>
              <p:cNvPicPr/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5487923" y="461772"/>
                <a:ext cx="1170431" cy="569976"/>
              </a:xfrm>
              <a:prstGeom prst="rect">
                <a:avLst/>
              </a:prstGeom>
            </p:spPr>
          </p:pic>
          <p:pic>
            <p:nvPicPr>
              <p:cNvPr id="112" name="object 104">
                <a:extLst>
                  <a:ext uri="{FF2B5EF4-FFF2-40B4-BE49-F238E27FC236}">
                    <a16:creationId xmlns:a16="http://schemas.microsoft.com/office/drawing/2014/main" id="{EEDF7148-5020-6954-84A8-7D8FDAB0F5A6}"/>
                  </a:ext>
                </a:extLst>
              </p:cNvPr>
              <p:cNvPicPr/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5605271" y="507492"/>
                <a:ext cx="973835" cy="505967"/>
              </a:xfrm>
              <a:prstGeom prst="rect">
                <a:avLst/>
              </a:prstGeom>
            </p:spPr>
          </p:pic>
          <p:sp>
            <p:nvSpPr>
              <p:cNvPr id="113" name="object 105">
                <a:extLst>
                  <a:ext uri="{FF2B5EF4-FFF2-40B4-BE49-F238E27FC236}">
                    <a16:creationId xmlns:a16="http://schemas.microsoft.com/office/drawing/2014/main" id="{33F8B0C3-B919-E423-99C4-462DC29525CF}"/>
                  </a:ext>
                </a:extLst>
              </p:cNvPr>
              <p:cNvSpPr/>
              <p:nvPr/>
            </p:nvSpPr>
            <p:spPr>
              <a:xfrm>
                <a:off x="5519546" y="493509"/>
                <a:ext cx="1054735" cy="454025"/>
              </a:xfrm>
              <a:custGeom>
                <a:avLst/>
                <a:gdLst/>
                <a:ahLst/>
                <a:cxnLst/>
                <a:rect l="l" t="t" r="r" b="b"/>
                <a:pathLst>
                  <a:path w="1054734" h="454025">
                    <a:moveTo>
                      <a:pt x="1054392" y="0"/>
                    </a:moveTo>
                    <a:lnTo>
                      <a:pt x="0" y="0"/>
                    </a:lnTo>
                    <a:lnTo>
                      <a:pt x="0" y="453910"/>
                    </a:lnTo>
                    <a:lnTo>
                      <a:pt x="1054392" y="453910"/>
                    </a:lnTo>
                    <a:lnTo>
                      <a:pt x="10543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4" name="object 106">
                <a:extLst>
                  <a:ext uri="{FF2B5EF4-FFF2-40B4-BE49-F238E27FC236}">
                    <a16:creationId xmlns:a16="http://schemas.microsoft.com/office/drawing/2014/main" id="{04615FDF-2F58-DF73-8F28-7AC29AA8E821}"/>
                  </a:ext>
                </a:extLst>
              </p:cNvPr>
              <p:cNvSpPr/>
              <p:nvPr/>
            </p:nvSpPr>
            <p:spPr>
              <a:xfrm>
                <a:off x="5519546" y="493509"/>
                <a:ext cx="1054735" cy="454025"/>
              </a:xfrm>
              <a:custGeom>
                <a:avLst/>
                <a:gdLst/>
                <a:ahLst/>
                <a:cxnLst/>
                <a:rect l="l" t="t" r="r" b="b"/>
                <a:pathLst>
                  <a:path w="1054734" h="454025">
                    <a:moveTo>
                      <a:pt x="0" y="453910"/>
                    </a:moveTo>
                    <a:lnTo>
                      <a:pt x="1054392" y="453910"/>
                    </a:lnTo>
                    <a:lnTo>
                      <a:pt x="1054392" y="0"/>
                    </a:lnTo>
                    <a:lnTo>
                      <a:pt x="0" y="0"/>
                    </a:lnTo>
                    <a:lnTo>
                      <a:pt x="0" y="453910"/>
                    </a:lnTo>
                    <a:close/>
                  </a:path>
                </a:pathLst>
              </a:custGeom>
              <a:ln w="9525">
                <a:solidFill>
                  <a:srgbClr val="69A2B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5" name="object 107">
              <a:extLst>
                <a:ext uri="{FF2B5EF4-FFF2-40B4-BE49-F238E27FC236}">
                  <a16:creationId xmlns:a16="http://schemas.microsoft.com/office/drawing/2014/main" id="{2A51F34F-7601-25AE-501E-1510D7F067A1}"/>
                </a:ext>
              </a:extLst>
            </p:cNvPr>
            <p:cNvSpPr txBox="1"/>
            <p:nvPr/>
          </p:nvSpPr>
          <p:spPr>
            <a:xfrm>
              <a:off x="7048309" y="1180976"/>
              <a:ext cx="1045210" cy="318036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R="3810" algn="ctr">
                <a:lnSpc>
                  <a:spcPts val="765"/>
                </a:lnSpc>
              </a:pPr>
              <a:r>
                <a:rPr sz="700" b="1" spc="-70" dirty="0">
                  <a:solidFill>
                    <a:srgbClr val="2F9DB5"/>
                  </a:solidFill>
                  <a:latin typeface="Tahoma"/>
                  <a:cs typeface="Tahoma"/>
                </a:rPr>
                <a:t>H</a:t>
              </a:r>
              <a:r>
                <a:rPr sz="700" b="1" spc="-114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55" dirty="0">
                  <a:solidFill>
                    <a:srgbClr val="2F9DB5"/>
                  </a:solidFill>
                  <a:latin typeface="Tahoma"/>
                  <a:cs typeface="Tahoma"/>
                </a:rPr>
                <a:t>I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55" dirty="0">
                  <a:solidFill>
                    <a:srgbClr val="2F9DB5"/>
                  </a:solidFill>
                  <a:latin typeface="Tahoma"/>
                  <a:cs typeface="Tahoma"/>
                </a:rPr>
                <a:t>G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70" dirty="0">
                  <a:solidFill>
                    <a:srgbClr val="2F9DB5"/>
                  </a:solidFill>
                  <a:latin typeface="Tahoma"/>
                  <a:cs typeface="Tahoma"/>
                </a:rPr>
                <a:t>H</a:t>
              </a:r>
              <a:r>
                <a:rPr sz="700" b="1" spc="-11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05" dirty="0">
                  <a:solidFill>
                    <a:srgbClr val="2F9DB5"/>
                  </a:solidFill>
                  <a:latin typeface="Tahoma"/>
                  <a:cs typeface="Tahoma"/>
                </a:rPr>
                <a:t>L</a:t>
              </a:r>
              <a:r>
                <a:rPr sz="700" b="1" spc="-10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50" dirty="0">
                  <a:solidFill>
                    <a:srgbClr val="2F9DB5"/>
                  </a:solidFill>
                  <a:latin typeface="Tahoma"/>
                  <a:cs typeface="Tahoma"/>
                </a:rPr>
                <a:t>Y</a:t>
              </a:r>
              <a:endParaRPr sz="700" dirty="0">
                <a:latin typeface="Tahoma"/>
                <a:cs typeface="Tahoma"/>
              </a:endParaRPr>
            </a:p>
            <a:p>
              <a:pPr marR="4445" algn="ctr">
                <a:lnSpc>
                  <a:spcPct val="100000"/>
                </a:lnSpc>
              </a:pPr>
              <a:r>
                <a:rPr sz="700" b="1" spc="-85" dirty="0">
                  <a:solidFill>
                    <a:srgbClr val="2F9DB5"/>
                  </a:solidFill>
                  <a:latin typeface="Tahoma"/>
                  <a:cs typeface="Tahoma"/>
                </a:rPr>
                <a:t>S</a:t>
              </a:r>
              <a:r>
                <a:rPr sz="700" b="1" spc="-9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70" dirty="0">
                  <a:solidFill>
                    <a:srgbClr val="2F9DB5"/>
                  </a:solidFill>
                  <a:latin typeface="Tahoma"/>
                  <a:cs typeface="Tahoma"/>
                </a:rPr>
                <a:t>E</a:t>
              </a:r>
              <a:r>
                <a:rPr sz="700" b="1" spc="-9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dirty="0">
                  <a:solidFill>
                    <a:srgbClr val="2F9DB5"/>
                  </a:solidFill>
                  <a:latin typeface="Tahoma"/>
                  <a:cs typeface="Tahoma"/>
                </a:rPr>
                <a:t>CU</a:t>
              </a:r>
              <a:r>
                <a:rPr sz="700" b="1" spc="-9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20" dirty="0">
                  <a:solidFill>
                    <a:srgbClr val="2F9DB5"/>
                  </a:solidFill>
                  <a:latin typeface="Tahoma"/>
                  <a:cs typeface="Tahoma"/>
                </a:rPr>
                <a:t>R</a:t>
              </a:r>
              <a:r>
                <a:rPr sz="700" b="1" spc="-8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70" dirty="0">
                  <a:solidFill>
                    <a:srgbClr val="2F9DB5"/>
                  </a:solidFill>
                  <a:latin typeface="Tahoma"/>
                  <a:cs typeface="Tahoma"/>
                </a:rPr>
                <a:t>E</a:t>
              </a:r>
              <a:r>
                <a:rPr sz="700" b="1" spc="-9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50" dirty="0">
                  <a:solidFill>
                    <a:srgbClr val="2F9DB5"/>
                  </a:solidFill>
                  <a:latin typeface="Tahoma"/>
                  <a:cs typeface="Tahoma"/>
                </a:rPr>
                <a:t>D</a:t>
              </a:r>
              <a:endParaRPr sz="700" dirty="0">
                <a:latin typeface="Tahoma"/>
                <a:cs typeface="Tahoma"/>
              </a:endParaRPr>
            </a:p>
            <a:p>
              <a:pPr marR="4445" algn="ctr">
                <a:lnSpc>
                  <a:spcPct val="100000"/>
                </a:lnSpc>
              </a:pPr>
              <a:r>
                <a:rPr sz="700" b="1" spc="-50" dirty="0">
                  <a:solidFill>
                    <a:srgbClr val="2F9DB5"/>
                  </a:solidFill>
                  <a:latin typeface="Tahoma"/>
                  <a:cs typeface="Tahoma"/>
                </a:rPr>
                <a:t>D</a:t>
              </a:r>
              <a:r>
                <a:rPr sz="700" b="1" spc="-9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dirty="0">
                  <a:solidFill>
                    <a:srgbClr val="2F9DB5"/>
                  </a:solidFill>
                  <a:latin typeface="Tahoma"/>
                  <a:cs typeface="Tahoma"/>
                </a:rPr>
                <a:t>A</a:t>
              </a:r>
              <a:r>
                <a:rPr sz="700" b="1" spc="-10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45" dirty="0">
                  <a:solidFill>
                    <a:srgbClr val="2F9DB5"/>
                  </a:solidFill>
                  <a:latin typeface="Tahoma"/>
                  <a:cs typeface="Tahoma"/>
                </a:rPr>
                <a:t>T</a:t>
              </a:r>
              <a:r>
                <a:rPr sz="700" b="1" spc="-10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dirty="0">
                  <a:solidFill>
                    <a:srgbClr val="2F9DB5"/>
                  </a:solidFill>
                  <a:latin typeface="Tahoma"/>
                  <a:cs typeface="Tahoma"/>
                </a:rPr>
                <a:t>A</a:t>
              </a:r>
              <a:r>
                <a:rPr sz="700" b="1" spc="-9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50" dirty="0">
                  <a:solidFill>
                    <a:srgbClr val="2F9DB5"/>
                  </a:solidFill>
                  <a:latin typeface="Tahoma"/>
                  <a:cs typeface="Tahoma"/>
                </a:rPr>
                <a:t>CE</a:t>
              </a:r>
              <a:r>
                <a:rPr sz="700" b="1" spc="-10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35" dirty="0">
                  <a:solidFill>
                    <a:srgbClr val="2F9DB5"/>
                  </a:solidFill>
                  <a:latin typeface="Tahoma"/>
                  <a:cs typeface="Tahoma"/>
                </a:rPr>
                <a:t>N</a:t>
              </a:r>
              <a:r>
                <a:rPr sz="700" b="1" spc="-95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45" dirty="0">
                  <a:solidFill>
                    <a:srgbClr val="2F9DB5"/>
                  </a:solidFill>
                  <a:latin typeface="Tahoma"/>
                  <a:cs typeface="Tahoma"/>
                </a:rPr>
                <a:t>T</a:t>
              </a:r>
              <a:r>
                <a:rPr sz="700" b="1" spc="-10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120" dirty="0">
                  <a:solidFill>
                    <a:srgbClr val="2F9DB5"/>
                  </a:solidFill>
                  <a:latin typeface="Tahoma"/>
                  <a:cs typeface="Tahoma"/>
                </a:rPr>
                <a:t>R</a:t>
              </a:r>
              <a:r>
                <a:rPr sz="700" b="1" spc="-10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70" dirty="0">
                  <a:solidFill>
                    <a:srgbClr val="2F9DB5"/>
                  </a:solidFill>
                  <a:latin typeface="Tahoma"/>
                  <a:cs typeface="Tahoma"/>
                </a:rPr>
                <a:t>E</a:t>
              </a:r>
              <a:r>
                <a:rPr sz="700" b="1" spc="-100" dirty="0">
                  <a:solidFill>
                    <a:srgbClr val="2F9DB5"/>
                  </a:solidFill>
                  <a:latin typeface="Tahoma"/>
                  <a:cs typeface="Tahoma"/>
                </a:rPr>
                <a:t> </a:t>
              </a:r>
              <a:r>
                <a:rPr sz="700" b="1" spc="-50" dirty="0">
                  <a:solidFill>
                    <a:srgbClr val="2F9DB5"/>
                  </a:solidFill>
                  <a:latin typeface="Tahoma"/>
                  <a:cs typeface="Tahoma"/>
                </a:rPr>
                <a:t>S</a:t>
              </a:r>
              <a:endParaRPr sz="700" dirty="0">
                <a:latin typeface="Tahoma"/>
                <a:cs typeface="Tahoma"/>
              </a:endParaRPr>
            </a:p>
          </p:txBody>
        </p:sp>
        <p:grpSp>
          <p:nvGrpSpPr>
            <p:cNvPr id="116" name="object 108">
              <a:extLst>
                <a:ext uri="{FF2B5EF4-FFF2-40B4-BE49-F238E27FC236}">
                  <a16:creationId xmlns:a16="http://schemas.microsoft.com/office/drawing/2014/main" id="{1F54AE6D-3BA9-8472-7AEA-FDBA0CF91EDA}"/>
                </a:ext>
              </a:extLst>
            </p:cNvPr>
            <p:cNvGrpSpPr/>
            <p:nvPr/>
          </p:nvGrpSpPr>
          <p:grpSpPr>
            <a:xfrm>
              <a:off x="7697723" y="1617158"/>
              <a:ext cx="2037714" cy="1004569"/>
              <a:chOff x="6173723" y="1004316"/>
              <a:chExt cx="2037714" cy="1004569"/>
            </a:xfrm>
          </p:grpSpPr>
          <p:pic>
            <p:nvPicPr>
              <p:cNvPr id="117" name="object 109">
                <a:extLst>
                  <a:ext uri="{FF2B5EF4-FFF2-40B4-BE49-F238E27FC236}">
                    <a16:creationId xmlns:a16="http://schemas.microsoft.com/office/drawing/2014/main" id="{2DD34180-EF6A-F2B7-D057-06ABDBF5C962}"/>
                  </a:ext>
                </a:extLst>
              </p:cNvPr>
              <p:cNvPicPr/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6338315" y="1197864"/>
                <a:ext cx="1670304" cy="665988"/>
              </a:xfrm>
              <a:prstGeom prst="rect">
                <a:avLst/>
              </a:prstGeom>
            </p:spPr>
          </p:pic>
          <p:sp>
            <p:nvSpPr>
              <p:cNvPr id="118" name="object 110">
                <a:extLst>
                  <a:ext uri="{FF2B5EF4-FFF2-40B4-BE49-F238E27FC236}">
                    <a16:creationId xmlns:a16="http://schemas.microsoft.com/office/drawing/2014/main" id="{B5685FAB-6428-37F1-FB6A-B21AAE1AE290}"/>
                  </a:ext>
                </a:extLst>
              </p:cNvPr>
              <p:cNvSpPr/>
              <p:nvPr/>
            </p:nvSpPr>
            <p:spPr>
              <a:xfrm>
                <a:off x="6400799" y="1240536"/>
                <a:ext cx="1546225" cy="505459"/>
              </a:xfrm>
              <a:custGeom>
                <a:avLst/>
                <a:gdLst/>
                <a:ahLst/>
                <a:cxnLst/>
                <a:rect l="l" t="t" r="r" b="b"/>
                <a:pathLst>
                  <a:path w="1546225" h="505460">
                    <a:moveTo>
                      <a:pt x="0" y="505205"/>
                    </a:moveTo>
                    <a:lnTo>
                      <a:pt x="1545971" y="0"/>
                    </a:lnTo>
                  </a:path>
                </a:pathLst>
              </a:custGeom>
              <a:ln w="57149">
                <a:solidFill>
                  <a:srgbClr val="BEBEB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9" name="object 111">
                <a:extLst>
                  <a:ext uri="{FF2B5EF4-FFF2-40B4-BE49-F238E27FC236}">
                    <a16:creationId xmlns:a16="http://schemas.microsoft.com/office/drawing/2014/main" id="{B97AD617-CBE9-AC8C-6E90-C067541D8609}"/>
                  </a:ext>
                </a:extLst>
              </p:cNvPr>
              <p:cNvPicPr/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7714487" y="1004316"/>
                <a:ext cx="496824" cy="498348"/>
              </a:xfrm>
              <a:prstGeom prst="rect">
                <a:avLst/>
              </a:prstGeom>
            </p:spPr>
          </p:pic>
          <p:pic>
            <p:nvPicPr>
              <p:cNvPr id="120" name="object 112">
                <a:extLst>
                  <a:ext uri="{FF2B5EF4-FFF2-40B4-BE49-F238E27FC236}">
                    <a16:creationId xmlns:a16="http://schemas.microsoft.com/office/drawing/2014/main" id="{A1F69712-67A7-CB75-0338-E2DD65FFED67}"/>
                  </a:ext>
                </a:extLst>
              </p:cNvPr>
              <p:cNvPicPr/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6173723" y="1511808"/>
                <a:ext cx="498348" cy="496823"/>
              </a:xfrm>
              <a:prstGeom prst="rect">
                <a:avLst/>
              </a:prstGeom>
            </p:spPr>
          </p:pic>
        </p:grpSp>
      </p:grpSp>
      <p:sp>
        <p:nvSpPr>
          <p:cNvPr id="4" name="Titre 1">
            <a:extLst>
              <a:ext uri="{FF2B5EF4-FFF2-40B4-BE49-F238E27FC236}">
                <a16:creationId xmlns:a16="http://schemas.microsoft.com/office/drawing/2014/main" id="{061EAD1B-8A05-A48D-A2B0-FCEFABDE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57" y="371450"/>
            <a:ext cx="11675043" cy="738792"/>
          </a:xfrm>
        </p:spPr>
        <p:txBody>
          <a:bodyPr/>
          <a:lstStyle/>
          <a:p>
            <a:r>
              <a:rPr lang="es-MX" dirty="0"/>
              <a:t>Descripción general de los productos </a:t>
            </a:r>
            <a:r>
              <a:rPr lang="es-MX" dirty="0" err="1"/>
              <a:t>Cybels</a:t>
            </a:r>
            <a:r>
              <a:rPr lang="es-MX" dirty="0"/>
              <a:t> para Detectar y Responder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9C94D36-A803-E80C-72C8-631B304792EE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28" y="881019"/>
            <a:ext cx="10974946" cy="509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2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65EF2-7507-2B21-2445-73CC8214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Productos – </a:t>
            </a:r>
            <a:r>
              <a:rPr lang="es-MX" dirty="0" err="1"/>
              <a:t>Cybels</a:t>
            </a:r>
            <a:r>
              <a:rPr lang="es-MX" dirty="0"/>
              <a:t> Sensor</a:t>
            </a:r>
          </a:p>
        </p:txBody>
      </p:sp>
      <p:sp>
        <p:nvSpPr>
          <p:cNvPr id="3" name="ZoneTexte 39">
            <a:extLst>
              <a:ext uri="{FF2B5EF4-FFF2-40B4-BE49-F238E27FC236}">
                <a16:creationId xmlns:a16="http://schemas.microsoft.com/office/drawing/2014/main" id="{E1ABC7E6-EA74-AB01-097A-531D7067ED50}"/>
              </a:ext>
            </a:extLst>
          </p:cNvPr>
          <p:cNvSpPr txBox="1"/>
          <p:nvPr/>
        </p:nvSpPr>
        <p:spPr>
          <a:xfrm>
            <a:off x="1217069" y="2306454"/>
            <a:ext cx="760931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89" indent="-228589">
              <a:buFont typeface="Wingdings" panose="05000000000000000000" pitchFamily="2" charset="2"/>
              <a:buChar char="ü"/>
            </a:pPr>
            <a:r>
              <a:rPr lang="en-US" sz="1333" dirty="0" err="1">
                <a:solidFill>
                  <a:schemeClr val="bg1"/>
                </a:solidFill>
              </a:rPr>
              <a:t>Detección</a:t>
            </a:r>
            <a:r>
              <a:rPr lang="en-US" sz="1333" dirty="0">
                <a:solidFill>
                  <a:schemeClr val="bg1"/>
                </a:solidFill>
              </a:rPr>
              <a:t> de </a:t>
            </a:r>
            <a:r>
              <a:rPr lang="en-US" sz="1333" dirty="0" err="1">
                <a:solidFill>
                  <a:schemeClr val="bg1"/>
                </a:solidFill>
              </a:rPr>
              <a:t>amenazas</a:t>
            </a:r>
            <a:r>
              <a:rPr lang="en-US" sz="1333" dirty="0">
                <a:solidFill>
                  <a:schemeClr val="bg1"/>
                </a:solidFill>
              </a:rPr>
              <a:t> – </a:t>
            </a:r>
            <a:r>
              <a:rPr lang="en-US" sz="1333" dirty="0" err="1">
                <a:solidFill>
                  <a:schemeClr val="bg1"/>
                </a:solidFill>
              </a:rPr>
              <a:t>reglas</a:t>
            </a:r>
            <a:r>
              <a:rPr lang="en-US" sz="1333" dirty="0">
                <a:solidFill>
                  <a:schemeClr val="bg1"/>
                </a:solidFill>
              </a:rPr>
              <a:t> de </a:t>
            </a:r>
            <a:r>
              <a:rPr lang="en-US" sz="1333" dirty="0" err="1">
                <a:solidFill>
                  <a:schemeClr val="bg1"/>
                </a:solidFill>
              </a:rPr>
              <a:t>detección</a:t>
            </a:r>
            <a:r>
              <a:rPr lang="en-US" sz="1333" dirty="0">
                <a:solidFill>
                  <a:schemeClr val="bg1"/>
                </a:solidFill>
              </a:rPr>
              <a:t> con </a:t>
            </a:r>
            <a:r>
              <a:rPr lang="en-US" sz="1333" dirty="0" err="1">
                <a:solidFill>
                  <a:schemeClr val="bg1"/>
                </a:solidFill>
              </a:rPr>
              <a:t>algoritmos</a:t>
            </a:r>
            <a:r>
              <a:rPr lang="en-US" sz="1333" dirty="0">
                <a:solidFill>
                  <a:schemeClr val="bg1"/>
                </a:solidFill>
              </a:rPr>
              <a:t> de </a:t>
            </a:r>
            <a:r>
              <a:rPr lang="en-US" sz="1333" dirty="0" err="1">
                <a:solidFill>
                  <a:schemeClr val="bg1"/>
                </a:solidFill>
              </a:rPr>
              <a:t>análisis</a:t>
            </a:r>
            <a:r>
              <a:rPr lang="en-US" sz="1333" dirty="0">
                <a:solidFill>
                  <a:schemeClr val="bg1"/>
                </a:solidFill>
              </a:rPr>
              <a:t> de Thales</a:t>
            </a:r>
          </a:p>
          <a:p>
            <a:pPr algn="ctr"/>
            <a:endParaRPr lang="fr-FR" sz="1467" dirty="0">
              <a:solidFill>
                <a:schemeClr val="bg1"/>
              </a:solidFill>
            </a:endParaRPr>
          </a:p>
          <a:p>
            <a:pPr algn="ctr"/>
            <a:endParaRPr lang="fr-FR" sz="1467" dirty="0">
              <a:solidFill>
                <a:schemeClr val="bg1"/>
              </a:solidFill>
            </a:endParaRPr>
          </a:p>
        </p:txBody>
      </p:sp>
      <p:sp>
        <p:nvSpPr>
          <p:cNvPr id="4" name="ZoneTexte 39">
            <a:extLst>
              <a:ext uri="{FF2B5EF4-FFF2-40B4-BE49-F238E27FC236}">
                <a16:creationId xmlns:a16="http://schemas.microsoft.com/office/drawing/2014/main" id="{3A1E03E4-92A3-F7CD-8682-5B59435364C2}"/>
              </a:ext>
            </a:extLst>
          </p:cNvPr>
          <p:cNvSpPr txBox="1"/>
          <p:nvPr/>
        </p:nvSpPr>
        <p:spPr>
          <a:xfrm>
            <a:off x="1217069" y="1412832"/>
            <a:ext cx="685016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89" indent="-228589">
              <a:buFont typeface="Wingdings" panose="05000000000000000000" pitchFamily="2" charset="2"/>
              <a:buChar char="ü"/>
            </a:pPr>
            <a:r>
              <a:rPr lang="en-US" sz="1333" dirty="0" err="1">
                <a:solidFill>
                  <a:schemeClr val="bg1"/>
                </a:solidFill>
              </a:rPr>
              <a:t>Monitoreo</a:t>
            </a:r>
            <a:r>
              <a:rPr lang="en-US" sz="1333" dirty="0">
                <a:solidFill>
                  <a:schemeClr val="bg1"/>
                </a:solidFill>
              </a:rPr>
              <a:t> de </a:t>
            </a:r>
            <a:r>
              <a:rPr lang="en-US" sz="1333" dirty="0" err="1">
                <a:solidFill>
                  <a:schemeClr val="bg1"/>
                </a:solidFill>
              </a:rPr>
              <a:t>constante</a:t>
            </a:r>
            <a:r>
              <a:rPr lang="en-US" sz="1333" dirty="0">
                <a:solidFill>
                  <a:schemeClr val="bg1"/>
                </a:solidFill>
              </a:rPr>
              <a:t> de </a:t>
            </a:r>
            <a:r>
              <a:rPr lang="en-US" sz="1333" dirty="0" err="1">
                <a:solidFill>
                  <a:schemeClr val="bg1"/>
                </a:solidFill>
              </a:rPr>
              <a:t>posibles</a:t>
            </a:r>
            <a:r>
              <a:rPr lang="en-US" sz="1333" dirty="0">
                <a:solidFill>
                  <a:schemeClr val="bg1"/>
                </a:solidFill>
              </a:rPr>
              <a:t> </a:t>
            </a:r>
            <a:r>
              <a:rPr lang="en-US" sz="1333" dirty="0" err="1">
                <a:solidFill>
                  <a:schemeClr val="bg1"/>
                </a:solidFill>
              </a:rPr>
              <a:t>ataques</a:t>
            </a:r>
            <a:r>
              <a:rPr lang="en-US" sz="1333" dirty="0">
                <a:solidFill>
                  <a:schemeClr val="bg1"/>
                </a:solidFill>
              </a:rPr>
              <a:t>  </a:t>
            </a:r>
          </a:p>
          <a:p>
            <a:pPr algn="ctr"/>
            <a:endParaRPr lang="fr-FR" sz="1467" dirty="0">
              <a:solidFill>
                <a:schemeClr val="bg1"/>
              </a:solidFill>
            </a:endParaRPr>
          </a:p>
          <a:p>
            <a:pPr algn="ctr"/>
            <a:endParaRPr lang="fr-FR" sz="1467" dirty="0">
              <a:solidFill>
                <a:schemeClr val="bg1"/>
              </a:solidFill>
            </a:endParaRPr>
          </a:p>
        </p:txBody>
      </p:sp>
      <p:sp>
        <p:nvSpPr>
          <p:cNvPr id="5" name="ZoneTexte 39">
            <a:extLst>
              <a:ext uri="{FF2B5EF4-FFF2-40B4-BE49-F238E27FC236}">
                <a16:creationId xmlns:a16="http://schemas.microsoft.com/office/drawing/2014/main" id="{99EC5E5C-9925-05CC-A505-03BCE139355A}"/>
              </a:ext>
            </a:extLst>
          </p:cNvPr>
          <p:cNvSpPr txBox="1"/>
          <p:nvPr/>
        </p:nvSpPr>
        <p:spPr>
          <a:xfrm>
            <a:off x="1217069" y="1854694"/>
            <a:ext cx="685016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89" indent="-228589">
              <a:buFont typeface="Wingdings" panose="05000000000000000000" pitchFamily="2" charset="2"/>
              <a:buChar char="ü"/>
            </a:pPr>
            <a:r>
              <a:rPr lang="en-US" sz="1333" dirty="0" err="1">
                <a:solidFill>
                  <a:schemeClr val="bg1"/>
                </a:solidFill>
              </a:rPr>
              <a:t>Análisis</a:t>
            </a:r>
            <a:r>
              <a:rPr lang="en-US" sz="1333" dirty="0">
                <a:solidFill>
                  <a:schemeClr val="bg1"/>
                </a:solidFill>
              </a:rPr>
              <a:t> de </a:t>
            </a:r>
            <a:r>
              <a:rPr lang="en-US" sz="1333" dirty="0" err="1">
                <a:solidFill>
                  <a:schemeClr val="bg1"/>
                </a:solidFill>
              </a:rPr>
              <a:t>comportamiento</a:t>
            </a:r>
            <a:r>
              <a:rPr lang="en-US" sz="1333" dirty="0">
                <a:solidFill>
                  <a:schemeClr val="bg1"/>
                </a:solidFill>
              </a:rPr>
              <a:t>  </a:t>
            </a:r>
          </a:p>
          <a:p>
            <a:pPr algn="ctr"/>
            <a:endParaRPr lang="fr-FR" sz="1467" dirty="0">
              <a:solidFill>
                <a:schemeClr val="bg1"/>
              </a:solidFill>
            </a:endParaRPr>
          </a:p>
          <a:p>
            <a:pPr algn="ctr"/>
            <a:endParaRPr lang="fr-FR" sz="1467" dirty="0">
              <a:solidFill>
                <a:schemeClr val="bg1"/>
              </a:solidFill>
            </a:endParaRPr>
          </a:p>
        </p:txBody>
      </p:sp>
      <p:sp>
        <p:nvSpPr>
          <p:cNvPr id="6" name="ZoneTexte 39">
            <a:extLst>
              <a:ext uri="{FF2B5EF4-FFF2-40B4-BE49-F238E27FC236}">
                <a16:creationId xmlns:a16="http://schemas.microsoft.com/office/drawing/2014/main" id="{53716574-EDC6-4C5D-CBFB-40C38768DD0E}"/>
              </a:ext>
            </a:extLst>
          </p:cNvPr>
          <p:cNvSpPr txBox="1"/>
          <p:nvPr/>
        </p:nvSpPr>
        <p:spPr>
          <a:xfrm>
            <a:off x="1070366" y="3767446"/>
            <a:ext cx="6850162" cy="15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89" indent="-228589">
              <a:buFont typeface="Wingdings" panose="05000000000000000000" pitchFamily="2" charset="2"/>
              <a:buChar char="ü"/>
            </a:pPr>
            <a:r>
              <a:rPr lang="en-US" sz="1333" dirty="0">
                <a:solidFill>
                  <a:schemeClr val="bg1"/>
                </a:solidFill>
              </a:rPr>
              <a:t>Centros de Control Aéreo</a:t>
            </a:r>
          </a:p>
          <a:p>
            <a:pPr marL="228589" indent="-228589">
              <a:buFont typeface="Wingdings" panose="05000000000000000000" pitchFamily="2" charset="2"/>
              <a:buChar char="ü"/>
            </a:pPr>
            <a:r>
              <a:rPr lang="en-US" sz="1333" dirty="0">
                <a:solidFill>
                  <a:schemeClr val="bg1"/>
                </a:solidFill>
              </a:rPr>
              <a:t>Sistema de radar y Comunicaciones</a:t>
            </a:r>
          </a:p>
          <a:p>
            <a:pPr marL="228589" indent="-228589">
              <a:buFont typeface="Wingdings" panose="05000000000000000000" pitchFamily="2" charset="2"/>
              <a:buChar char="ü"/>
            </a:pPr>
            <a:r>
              <a:rPr lang="en-US" sz="1333" dirty="0">
                <a:solidFill>
                  <a:schemeClr val="bg1"/>
                </a:solidFill>
              </a:rPr>
              <a:t>Redes de </a:t>
            </a:r>
            <a:r>
              <a:rPr lang="en-US" sz="1333" dirty="0" err="1">
                <a:solidFill>
                  <a:schemeClr val="bg1"/>
                </a:solidFill>
              </a:rPr>
              <a:t>navegación</a:t>
            </a:r>
            <a:r>
              <a:rPr lang="en-US" sz="1333" dirty="0">
                <a:solidFill>
                  <a:schemeClr val="bg1"/>
                </a:solidFill>
              </a:rPr>
              <a:t> </a:t>
            </a:r>
            <a:r>
              <a:rPr lang="en-US" sz="1333" dirty="0" err="1">
                <a:solidFill>
                  <a:schemeClr val="bg1"/>
                </a:solidFill>
              </a:rPr>
              <a:t>satelital</a:t>
            </a:r>
            <a:endParaRPr lang="en-US" sz="1333" dirty="0">
              <a:solidFill>
                <a:schemeClr val="bg1"/>
              </a:solidFill>
            </a:endParaRPr>
          </a:p>
          <a:p>
            <a:pPr marL="228589" indent="-228589">
              <a:buFont typeface="Wingdings" panose="05000000000000000000" pitchFamily="2" charset="2"/>
              <a:buChar char="ü"/>
            </a:pPr>
            <a:r>
              <a:rPr lang="en-US" sz="1333" dirty="0" err="1">
                <a:solidFill>
                  <a:schemeClr val="bg1"/>
                </a:solidFill>
              </a:rPr>
              <a:t>Infraestructura</a:t>
            </a:r>
            <a:r>
              <a:rPr lang="en-US" sz="1333" dirty="0">
                <a:solidFill>
                  <a:schemeClr val="bg1"/>
                </a:solidFill>
              </a:rPr>
              <a:t> </a:t>
            </a:r>
            <a:r>
              <a:rPr lang="en-US" sz="1333" dirty="0" err="1">
                <a:solidFill>
                  <a:schemeClr val="bg1"/>
                </a:solidFill>
              </a:rPr>
              <a:t>en</a:t>
            </a:r>
            <a:r>
              <a:rPr lang="en-US" sz="1333" dirty="0">
                <a:solidFill>
                  <a:schemeClr val="bg1"/>
                </a:solidFill>
              </a:rPr>
              <a:t> tierra y </a:t>
            </a:r>
            <a:r>
              <a:rPr lang="en-US" sz="1333" dirty="0" err="1">
                <a:solidFill>
                  <a:schemeClr val="bg1"/>
                </a:solidFill>
              </a:rPr>
              <a:t>aeronaves</a:t>
            </a:r>
            <a:r>
              <a:rPr lang="en-US" sz="1333" dirty="0">
                <a:solidFill>
                  <a:schemeClr val="bg1"/>
                </a:solidFill>
              </a:rPr>
              <a:t> </a:t>
            </a:r>
            <a:r>
              <a:rPr lang="en-US" sz="1333" dirty="0" err="1">
                <a:solidFill>
                  <a:schemeClr val="bg1"/>
                </a:solidFill>
              </a:rPr>
              <a:t>interconectadas</a:t>
            </a:r>
            <a:endParaRPr lang="en-US" sz="1333" dirty="0">
              <a:solidFill>
                <a:schemeClr val="bg1"/>
              </a:solidFill>
            </a:endParaRPr>
          </a:p>
          <a:p>
            <a:pPr marL="228589" indent="-228589">
              <a:buFont typeface="Wingdings" panose="05000000000000000000" pitchFamily="2" charset="2"/>
              <a:buChar char="ü"/>
            </a:pPr>
            <a:r>
              <a:rPr lang="en-US" sz="1333" dirty="0">
                <a:solidFill>
                  <a:schemeClr val="bg1"/>
                </a:solidFill>
              </a:rPr>
              <a:t>Provedore se </a:t>
            </a:r>
            <a:r>
              <a:rPr lang="en-US" sz="1333" dirty="0" err="1">
                <a:solidFill>
                  <a:schemeClr val="bg1"/>
                </a:solidFill>
              </a:rPr>
              <a:t>servicios</a:t>
            </a:r>
            <a:r>
              <a:rPr lang="en-US" sz="1333" dirty="0">
                <a:solidFill>
                  <a:schemeClr val="bg1"/>
                </a:solidFill>
              </a:rPr>
              <a:t> de </a:t>
            </a:r>
            <a:r>
              <a:rPr lang="en-US" sz="1333" dirty="0" err="1">
                <a:solidFill>
                  <a:schemeClr val="bg1"/>
                </a:solidFill>
              </a:rPr>
              <a:t>navegación</a:t>
            </a:r>
            <a:r>
              <a:rPr lang="en-US" sz="1333" dirty="0">
                <a:solidFill>
                  <a:schemeClr val="bg1"/>
                </a:solidFill>
              </a:rPr>
              <a:t> </a:t>
            </a:r>
            <a:r>
              <a:rPr lang="en-US" sz="1333" dirty="0" err="1">
                <a:solidFill>
                  <a:schemeClr val="bg1"/>
                </a:solidFill>
              </a:rPr>
              <a:t>aérea</a:t>
            </a:r>
            <a:r>
              <a:rPr lang="en-US" sz="1333" dirty="0">
                <a:solidFill>
                  <a:schemeClr val="bg1"/>
                </a:solidFill>
              </a:rPr>
              <a:t> (ANSP)  </a:t>
            </a:r>
          </a:p>
          <a:p>
            <a:pPr algn="ctr"/>
            <a:endParaRPr lang="fr-FR" sz="1467" dirty="0">
              <a:solidFill>
                <a:schemeClr val="bg1"/>
              </a:solidFill>
            </a:endParaRPr>
          </a:p>
          <a:p>
            <a:pPr algn="ctr"/>
            <a:endParaRPr lang="fr-FR" sz="1467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A0F4E9C-5A41-B2AC-C245-7FA454524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967" y="1339442"/>
            <a:ext cx="1495876" cy="9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39">
            <a:extLst>
              <a:ext uri="{FF2B5EF4-FFF2-40B4-BE49-F238E27FC236}">
                <a16:creationId xmlns:a16="http://schemas.microsoft.com/office/drawing/2014/main" id="{F871BD3D-C7A6-101A-4020-E629A7383CC1}"/>
              </a:ext>
            </a:extLst>
          </p:cNvPr>
          <p:cNvSpPr txBox="1"/>
          <p:nvPr/>
        </p:nvSpPr>
        <p:spPr>
          <a:xfrm>
            <a:off x="1217069" y="2771790"/>
            <a:ext cx="760931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89" indent="-228589">
              <a:buFont typeface="Wingdings" panose="05000000000000000000" pitchFamily="2" charset="2"/>
              <a:buChar char="ü"/>
            </a:pPr>
            <a:r>
              <a:rPr lang="en-US" sz="1333" dirty="0" err="1">
                <a:solidFill>
                  <a:schemeClr val="bg1"/>
                </a:solidFill>
              </a:rPr>
              <a:t>Acreditado</a:t>
            </a:r>
            <a:r>
              <a:rPr lang="en-US" sz="1333" dirty="0">
                <a:solidFill>
                  <a:schemeClr val="bg1"/>
                </a:solidFill>
              </a:rPr>
              <a:t> </a:t>
            </a:r>
            <a:r>
              <a:rPr lang="en-US" sz="1333" dirty="0" err="1">
                <a:solidFill>
                  <a:schemeClr val="bg1"/>
                </a:solidFill>
              </a:rPr>
              <a:t>por</a:t>
            </a:r>
            <a:r>
              <a:rPr lang="en-US" sz="1333" dirty="0">
                <a:solidFill>
                  <a:schemeClr val="bg1"/>
                </a:solidFill>
              </a:rPr>
              <a:t> la Agencia de </a:t>
            </a:r>
            <a:r>
              <a:rPr lang="en-US" sz="1333" dirty="0" err="1">
                <a:solidFill>
                  <a:schemeClr val="bg1"/>
                </a:solidFill>
              </a:rPr>
              <a:t>Segurida</a:t>
            </a:r>
            <a:r>
              <a:rPr lang="en-US" sz="1333" dirty="0">
                <a:solidFill>
                  <a:schemeClr val="bg1"/>
                </a:solidFill>
              </a:rPr>
              <a:t> </a:t>
            </a:r>
            <a:r>
              <a:rPr lang="en-US" sz="1333" dirty="0" err="1">
                <a:solidFill>
                  <a:schemeClr val="bg1"/>
                </a:solidFill>
              </a:rPr>
              <a:t>Nancional</a:t>
            </a:r>
            <a:r>
              <a:rPr lang="en-US" sz="1333" dirty="0">
                <a:solidFill>
                  <a:schemeClr val="bg1"/>
                </a:solidFill>
              </a:rPr>
              <a:t> de Francia (ANSSI)</a:t>
            </a:r>
          </a:p>
          <a:p>
            <a:pPr algn="ctr"/>
            <a:endParaRPr lang="fr-FR" sz="1467" dirty="0">
              <a:solidFill>
                <a:schemeClr val="bg1"/>
              </a:solidFill>
            </a:endParaRPr>
          </a:p>
          <a:p>
            <a:pPr algn="ctr"/>
            <a:endParaRPr lang="fr-FR" sz="14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3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46318-3632-22CA-ADC9-B869B5DE9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42DEE-52A9-6D59-15ED-5CD74CA6F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270"/>
            <a:ext cx="11566244" cy="1329595"/>
          </a:xfrm>
        </p:spPr>
        <p:txBody>
          <a:bodyPr/>
          <a:lstStyle/>
          <a:p>
            <a:pPr algn="ctr"/>
            <a:r>
              <a:rPr lang="es-MX" dirty="0"/>
              <a:t>Servicio  – </a:t>
            </a:r>
            <a:r>
              <a:rPr lang="fr-FR" sz="3200" b="1" dirty="0" err="1">
                <a:solidFill>
                  <a:schemeClr val="bg1"/>
                </a:solidFill>
              </a:rPr>
              <a:t>Cybels</a:t>
            </a:r>
            <a:r>
              <a:rPr lang="fr-FR" sz="3200" b="1" dirty="0">
                <a:solidFill>
                  <a:schemeClr val="bg1"/>
                </a:solidFill>
              </a:rPr>
              <a:t> </a:t>
            </a:r>
            <a:br>
              <a:rPr lang="fr-FR" sz="3200" b="1" dirty="0">
                <a:solidFill>
                  <a:schemeClr val="bg1"/>
                </a:solidFill>
              </a:rPr>
            </a:br>
            <a:r>
              <a:rPr lang="fr-FR" sz="3200" b="1" dirty="0">
                <a:solidFill>
                  <a:schemeClr val="bg1"/>
                </a:solidFill>
              </a:rPr>
              <a:t>Intelligence</a:t>
            </a:r>
            <a:br>
              <a:rPr lang="fr-FR" sz="3200" b="1" dirty="0">
                <a:solidFill>
                  <a:schemeClr val="bg1"/>
                </a:solidFill>
              </a:rPr>
            </a:br>
            <a:endParaRPr lang="es-MX" dirty="0"/>
          </a:p>
        </p:txBody>
      </p:sp>
      <p:sp>
        <p:nvSpPr>
          <p:cNvPr id="4" name="ZoneTexte 39">
            <a:extLst>
              <a:ext uri="{FF2B5EF4-FFF2-40B4-BE49-F238E27FC236}">
                <a16:creationId xmlns:a16="http://schemas.microsoft.com/office/drawing/2014/main" id="{D6C356A9-3937-59F0-6536-03B5EEEA400F}"/>
              </a:ext>
            </a:extLst>
          </p:cNvPr>
          <p:cNvSpPr txBox="1"/>
          <p:nvPr/>
        </p:nvSpPr>
        <p:spPr>
          <a:xfrm>
            <a:off x="1217069" y="1412832"/>
            <a:ext cx="685016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89" indent="-228589">
              <a:buFont typeface="Wingdings" panose="05000000000000000000" pitchFamily="2" charset="2"/>
              <a:buChar char="ü"/>
            </a:pPr>
            <a:r>
              <a:rPr lang="en-US" sz="1333" dirty="0" err="1">
                <a:solidFill>
                  <a:schemeClr val="bg1"/>
                </a:solidFill>
              </a:rPr>
              <a:t>Recopila</a:t>
            </a:r>
            <a:r>
              <a:rPr lang="en-US" sz="1333" dirty="0">
                <a:solidFill>
                  <a:schemeClr val="bg1"/>
                </a:solidFill>
              </a:rPr>
              <a:t> </a:t>
            </a:r>
            <a:r>
              <a:rPr lang="en-US" sz="1333" dirty="0" err="1">
                <a:solidFill>
                  <a:schemeClr val="bg1"/>
                </a:solidFill>
              </a:rPr>
              <a:t>información</a:t>
            </a:r>
            <a:r>
              <a:rPr lang="en-US" sz="1333" dirty="0">
                <a:solidFill>
                  <a:schemeClr val="bg1"/>
                </a:solidFill>
              </a:rPr>
              <a:t> </a:t>
            </a:r>
            <a:r>
              <a:rPr lang="en-US" sz="1333" dirty="0" err="1">
                <a:solidFill>
                  <a:schemeClr val="bg1"/>
                </a:solidFill>
              </a:rPr>
              <a:t>sobre</a:t>
            </a:r>
            <a:r>
              <a:rPr lang="en-US" sz="1333" dirty="0">
                <a:solidFill>
                  <a:schemeClr val="bg1"/>
                </a:solidFill>
              </a:rPr>
              <a:t> </a:t>
            </a:r>
            <a:r>
              <a:rPr lang="en-US" sz="1333" dirty="0" err="1">
                <a:solidFill>
                  <a:schemeClr val="bg1"/>
                </a:solidFill>
              </a:rPr>
              <a:t>amenazas</a:t>
            </a:r>
            <a:r>
              <a:rPr lang="en-US" sz="1333" dirty="0">
                <a:solidFill>
                  <a:schemeClr val="bg1"/>
                </a:solidFill>
              </a:rPr>
              <a:t>  </a:t>
            </a:r>
          </a:p>
          <a:p>
            <a:pPr algn="ctr"/>
            <a:endParaRPr lang="fr-FR" sz="1467" dirty="0">
              <a:solidFill>
                <a:schemeClr val="bg1"/>
              </a:solidFill>
            </a:endParaRPr>
          </a:p>
          <a:p>
            <a:pPr algn="ctr"/>
            <a:endParaRPr lang="fr-FR" sz="1467" dirty="0">
              <a:solidFill>
                <a:schemeClr val="bg1"/>
              </a:solidFill>
            </a:endParaRPr>
          </a:p>
        </p:txBody>
      </p:sp>
      <p:sp>
        <p:nvSpPr>
          <p:cNvPr id="6" name="ZoneTexte 39">
            <a:extLst>
              <a:ext uri="{FF2B5EF4-FFF2-40B4-BE49-F238E27FC236}">
                <a16:creationId xmlns:a16="http://schemas.microsoft.com/office/drawing/2014/main" id="{17E9A3B3-DA15-02A8-CD71-930074788E77}"/>
              </a:ext>
            </a:extLst>
          </p:cNvPr>
          <p:cNvSpPr txBox="1"/>
          <p:nvPr/>
        </p:nvSpPr>
        <p:spPr>
          <a:xfrm>
            <a:off x="1217069" y="1797127"/>
            <a:ext cx="6850162" cy="15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89" indent="-228589">
              <a:buFont typeface="Wingdings" panose="05000000000000000000" pitchFamily="2" charset="2"/>
              <a:buChar char="ü"/>
            </a:pPr>
            <a:r>
              <a:rPr lang="en-US" sz="1333" dirty="0" err="1">
                <a:solidFill>
                  <a:schemeClr val="bg1"/>
                </a:solidFill>
              </a:rPr>
              <a:t>Proporciona</a:t>
            </a:r>
            <a:r>
              <a:rPr lang="en-US" sz="1333" dirty="0">
                <a:solidFill>
                  <a:schemeClr val="bg1"/>
                </a:solidFill>
              </a:rPr>
              <a:t> </a:t>
            </a:r>
            <a:r>
              <a:rPr lang="en-US" sz="1333" dirty="0" err="1">
                <a:solidFill>
                  <a:schemeClr val="bg1"/>
                </a:solidFill>
              </a:rPr>
              <a:t>inteligencia</a:t>
            </a:r>
            <a:r>
              <a:rPr lang="en-US" sz="1333" dirty="0">
                <a:solidFill>
                  <a:schemeClr val="bg1"/>
                </a:solidFill>
              </a:rPr>
              <a:t>:</a:t>
            </a:r>
          </a:p>
          <a:p>
            <a:pPr marL="685789" lvl="1" indent="-228589">
              <a:buFont typeface="Wingdings" panose="05000000000000000000" pitchFamily="2" charset="2"/>
              <a:buChar char="ü"/>
            </a:pPr>
            <a:r>
              <a:rPr lang="en-US" sz="1333" dirty="0" err="1">
                <a:solidFill>
                  <a:schemeClr val="bg1"/>
                </a:solidFill>
              </a:rPr>
              <a:t>Tácticas</a:t>
            </a:r>
            <a:r>
              <a:rPr lang="en-US" sz="1333" dirty="0">
                <a:solidFill>
                  <a:schemeClr val="bg1"/>
                </a:solidFill>
              </a:rPr>
              <a:t>, </a:t>
            </a:r>
            <a:r>
              <a:rPr lang="en-US" sz="1333" dirty="0" err="1">
                <a:solidFill>
                  <a:schemeClr val="bg1"/>
                </a:solidFill>
              </a:rPr>
              <a:t>técnicas</a:t>
            </a:r>
            <a:r>
              <a:rPr lang="en-US" sz="1333" dirty="0">
                <a:solidFill>
                  <a:schemeClr val="bg1"/>
                </a:solidFill>
              </a:rPr>
              <a:t> y </a:t>
            </a:r>
            <a:r>
              <a:rPr lang="en-US" sz="1333" dirty="0" err="1">
                <a:solidFill>
                  <a:schemeClr val="bg1"/>
                </a:solidFill>
              </a:rPr>
              <a:t>procediminetos</a:t>
            </a:r>
            <a:endParaRPr lang="en-US" sz="1333" dirty="0">
              <a:solidFill>
                <a:schemeClr val="bg1"/>
              </a:solidFill>
            </a:endParaRPr>
          </a:p>
          <a:p>
            <a:pPr marL="685789" lvl="1" indent="-228589">
              <a:buFont typeface="Wingdings" panose="05000000000000000000" pitchFamily="2" charset="2"/>
              <a:buChar char="ü"/>
            </a:pPr>
            <a:r>
              <a:rPr lang="en-US" sz="1333" dirty="0" err="1">
                <a:solidFill>
                  <a:schemeClr val="bg1"/>
                </a:solidFill>
              </a:rPr>
              <a:t>Indicadores</a:t>
            </a:r>
            <a:r>
              <a:rPr lang="en-US" sz="1333" dirty="0">
                <a:solidFill>
                  <a:schemeClr val="bg1"/>
                </a:solidFill>
              </a:rPr>
              <a:t> de compromise (IoC)</a:t>
            </a:r>
          </a:p>
          <a:p>
            <a:pPr marL="685789" lvl="1" indent="-228589">
              <a:buFont typeface="Wingdings" panose="05000000000000000000" pitchFamily="2" charset="2"/>
              <a:buChar char="ü"/>
            </a:pPr>
            <a:r>
              <a:rPr lang="en-US" sz="1333" dirty="0" err="1">
                <a:solidFill>
                  <a:schemeClr val="bg1"/>
                </a:solidFill>
              </a:rPr>
              <a:t>Detalles</a:t>
            </a:r>
            <a:r>
              <a:rPr lang="en-US" sz="1333" dirty="0">
                <a:solidFill>
                  <a:schemeClr val="bg1"/>
                </a:solidFill>
              </a:rPr>
              <a:t> </a:t>
            </a:r>
            <a:r>
              <a:rPr lang="en-US" sz="1333" dirty="0" err="1">
                <a:solidFill>
                  <a:schemeClr val="bg1"/>
                </a:solidFill>
              </a:rPr>
              <a:t>contextuales</a:t>
            </a:r>
            <a:r>
              <a:rPr lang="en-US" sz="1333" dirty="0">
                <a:solidFill>
                  <a:schemeClr val="bg1"/>
                </a:solidFill>
              </a:rPr>
              <a:t> de </a:t>
            </a:r>
            <a:r>
              <a:rPr lang="en-US" sz="1333" dirty="0" err="1">
                <a:solidFill>
                  <a:schemeClr val="bg1"/>
                </a:solidFill>
              </a:rPr>
              <a:t>los</a:t>
            </a:r>
            <a:r>
              <a:rPr lang="en-US" sz="1333" dirty="0">
                <a:solidFill>
                  <a:schemeClr val="bg1"/>
                </a:solidFill>
              </a:rPr>
              <a:t> adversaries </a:t>
            </a:r>
            <a:r>
              <a:rPr lang="en-US" sz="1333" dirty="0" err="1">
                <a:solidFill>
                  <a:schemeClr val="bg1"/>
                </a:solidFill>
              </a:rPr>
              <a:t>acorde</a:t>
            </a:r>
            <a:r>
              <a:rPr lang="en-US" sz="1333" dirty="0">
                <a:solidFill>
                  <a:schemeClr val="bg1"/>
                </a:solidFill>
              </a:rPr>
              <a:t> al sector ATM</a:t>
            </a:r>
          </a:p>
          <a:p>
            <a:pPr marL="685789" lvl="1" indent="-228589">
              <a:buFont typeface="Wingdings" panose="05000000000000000000" pitchFamily="2" charset="2"/>
              <a:buChar char="ü"/>
            </a:pPr>
            <a:endParaRPr lang="en-US" sz="1333" dirty="0">
              <a:solidFill>
                <a:schemeClr val="bg1"/>
              </a:solidFill>
            </a:endParaRPr>
          </a:p>
          <a:p>
            <a:pPr algn="ctr"/>
            <a:endParaRPr lang="fr-FR" sz="1467" dirty="0">
              <a:solidFill>
                <a:schemeClr val="bg1"/>
              </a:solidFill>
            </a:endParaRPr>
          </a:p>
          <a:p>
            <a:pPr algn="ctr"/>
            <a:endParaRPr lang="fr-FR" sz="1467" dirty="0">
              <a:solidFill>
                <a:schemeClr val="bg1"/>
              </a:solidFill>
            </a:endParaRPr>
          </a:p>
        </p:txBody>
      </p:sp>
      <p:sp>
        <p:nvSpPr>
          <p:cNvPr id="9" name="ZoneTexte 39">
            <a:extLst>
              <a:ext uri="{FF2B5EF4-FFF2-40B4-BE49-F238E27FC236}">
                <a16:creationId xmlns:a16="http://schemas.microsoft.com/office/drawing/2014/main" id="{4037484F-62C8-8123-B01D-659CABA86482}"/>
              </a:ext>
            </a:extLst>
          </p:cNvPr>
          <p:cNvSpPr txBox="1"/>
          <p:nvPr/>
        </p:nvSpPr>
        <p:spPr>
          <a:xfrm>
            <a:off x="1217069" y="2872870"/>
            <a:ext cx="685016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89" indent="-228589">
              <a:buFont typeface="Wingdings" panose="05000000000000000000" pitchFamily="2" charset="2"/>
              <a:buChar char="ü"/>
            </a:pPr>
            <a:r>
              <a:rPr lang="en-US" sz="1333" dirty="0" err="1">
                <a:solidFill>
                  <a:schemeClr val="bg1"/>
                </a:solidFill>
              </a:rPr>
              <a:t>Alimentación</a:t>
            </a:r>
            <a:r>
              <a:rPr lang="en-US" sz="1333" dirty="0">
                <a:solidFill>
                  <a:schemeClr val="bg1"/>
                </a:solidFill>
              </a:rPr>
              <a:t> de </a:t>
            </a:r>
            <a:r>
              <a:rPr lang="en-US" sz="1333" dirty="0" err="1">
                <a:solidFill>
                  <a:schemeClr val="bg1"/>
                </a:solidFill>
              </a:rPr>
              <a:t>información</a:t>
            </a:r>
            <a:r>
              <a:rPr lang="en-US" sz="1333" dirty="0">
                <a:solidFill>
                  <a:schemeClr val="bg1"/>
                </a:solidFill>
              </a:rPr>
              <a:t> de </a:t>
            </a:r>
            <a:r>
              <a:rPr lang="en-US" sz="1333" dirty="0" err="1">
                <a:solidFill>
                  <a:schemeClr val="bg1"/>
                </a:solidFill>
              </a:rPr>
              <a:t>fuentes</a:t>
            </a:r>
            <a:r>
              <a:rPr lang="en-US" sz="1333" dirty="0">
                <a:solidFill>
                  <a:schemeClr val="bg1"/>
                </a:solidFill>
              </a:rPr>
              <a:t> </a:t>
            </a:r>
            <a:r>
              <a:rPr lang="en-US" sz="1333" dirty="0" err="1">
                <a:solidFill>
                  <a:schemeClr val="bg1"/>
                </a:solidFill>
              </a:rPr>
              <a:t>externas</a:t>
            </a:r>
            <a:r>
              <a:rPr lang="en-US" sz="1333" dirty="0">
                <a:solidFill>
                  <a:schemeClr val="bg1"/>
                </a:solidFill>
              </a:rPr>
              <a:t> y de Thales  </a:t>
            </a:r>
          </a:p>
          <a:p>
            <a:pPr algn="ctr"/>
            <a:endParaRPr lang="fr-FR" sz="1467" dirty="0">
              <a:solidFill>
                <a:schemeClr val="bg1"/>
              </a:solidFill>
            </a:endParaRPr>
          </a:p>
          <a:p>
            <a:pPr algn="ctr"/>
            <a:endParaRPr lang="fr-FR" sz="1467" dirty="0">
              <a:solidFill>
                <a:schemeClr val="bg1"/>
              </a:solidFill>
            </a:endParaRPr>
          </a:p>
        </p:txBody>
      </p:sp>
      <p:sp>
        <p:nvSpPr>
          <p:cNvPr id="10" name="ZoneTexte 39">
            <a:extLst>
              <a:ext uri="{FF2B5EF4-FFF2-40B4-BE49-F238E27FC236}">
                <a16:creationId xmlns:a16="http://schemas.microsoft.com/office/drawing/2014/main" id="{916FD2AB-7133-A534-35A2-ACD871230D6A}"/>
              </a:ext>
            </a:extLst>
          </p:cNvPr>
          <p:cNvSpPr txBox="1"/>
          <p:nvPr/>
        </p:nvSpPr>
        <p:spPr>
          <a:xfrm>
            <a:off x="1217069" y="3366596"/>
            <a:ext cx="579048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89" indent="-228589">
              <a:buFont typeface="Wingdings" panose="05000000000000000000" pitchFamily="2" charset="2"/>
              <a:buChar char="ü"/>
            </a:pPr>
            <a:r>
              <a:rPr lang="en-US" sz="1333" dirty="0" err="1">
                <a:solidFill>
                  <a:schemeClr val="bg1"/>
                </a:solidFill>
              </a:rPr>
              <a:t>Integración</a:t>
            </a:r>
            <a:r>
              <a:rPr lang="en-US" sz="1333" dirty="0">
                <a:solidFill>
                  <a:schemeClr val="bg1"/>
                </a:solidFill>
              </a:rPr>
              <a:t> con </a:t>
            </a:r>
            <a:r>
              <a:rPr lang="en-US" sz="1333" dirty="0" err="1">
                <a:solidFill>
                  <a:schemeClr val="bg1"/>
                </a:solidFill>
              </a:rPr>
              <a:t>otras</a:t>
            </a:r>
            <a:r>
              <a:rPr lang="en-US" sz="1333" dirty="0">
                <a:solidFill>
                  <a:schemeClr val="bg1"/>
                </a:solidFill>
              </a:rPr>
              <a:t> </a:t>
            </a:r>
            <a:r>
              <a:rPr lang="en-US" sz="1333" dirty="0" err="1">
                <a:solidFill>
                  <a:schemeClr val="bg1"/>
                </a:solidFill>
              </a:rPr>
              <a:t>soluciones</a:t>
            </a:r>
            <a:r>
              <a:rPr lang="en-US" sz="1333" dirty="0">
                <a:solidFill>
                  <a:schemeClr val="bg1"/>
                </a:solidFill>
              </a:rPr>
              <a:t> de </a:t>
            </a:r>
            <a:r>
              <a:rPr lang="en-US" sz="1333" dirty="0" err="1">
                <a:solidFill>
                  <a:schemeClr val="bg1"/>
                </a:solidFill>
              </a:rPr>
              <a:t>cibersegruidad</a:t>
            </a:r>
            <a:r>
              <a:rPr lang="en-US" sz="1333" dirty="0">
                <a:solidFill>
                  <a:schemeClr val="bg1"/>
                </a:solidFill>
              </a:rPr>
              <a:t>  </a:t>
            </a:r>
          </a:p>
          <a:p>
            <a:pPr algn="ctr"/>
            <a:endParaRPr lang="fr-FR" sz="1467" dirty="0">
              <a:solidFill>
                <a:schemeClr val="bg1"/>
              </a:solidFill>
            </a:endParaRPr>
          </a:p>
          <a:p>
            <a:pPr algn="ctr"/>
            <a:endParaRPr lang="fr-FR" sz="1467" dirty="0">
              <a:solidFill>
                <a:schemeClr val="bg1"/>
              </a:solidFill>
            </a:endParaRPr>
          </a:p>
        </p:txBody>
      </p:sp>
      <p:pic>
        <p:nvPicPr>
          <p:cNvPr id="11" name="Image 1">
            <a:extLst>
              <a:ext uri="{FF2B5EF4-FFF2-40B4-BE49-F238E27FC236}">
                <a16:creationId xmlns:a16="http://schemas.microsoft.com/office/drawing/2014/main" id="{206077D2-99C1-897C-C01C-2129CE608D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1405" y="1831158"/>
            <a:ext cx="2494416" cy="167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42708-27EA-62E9-C98A-C1AB819ED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9">
            <a:extLst>
              <a:ext uri="{FF2B5EF4-FFF2-40B4-BE49-F238E27FC236}">
                <a16:creationId xmlns:a16="http://schemas.microsoft.com/office/drawing/2014/main" id="{2F0865DB-77CB-351A-7E37-572FC5DD9D8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87890" y="5425098"/>
            <a:ext cx="1627126" cy="198461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061EAD1B-8A05-A48D-A2B0-FCEFABDE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57" y="371450"/>
            <a:ext cx="11675043" cy="369332"/>
          </a:xfrm>
        </p:spPr>
        <p:txBody>
          <a:bodyPr/>
          <a:lstStyle/>
          <a:p>
            <a:r>
              <a:rPr lang="es-MX" dirty="0"/>
              <a:t>TTP (Técnicas, tácticas y procedimientos)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68AEBA-1190-0168-5EA8-392D901CB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327" y="883112"/>
            <a:ext cx="10277742" cy="509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4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ABEFF-F368-0B0B-5D12-6082C3FA3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9">
            <a:extLst>
              <a:ext uri="{FF2B5EF4-FFF2-40B4-BE49-F238E27FC236}">
                <a16:creationId xmlns:a16="http://schemas.microsoft.com/office/drawing/2014/main" id="{A92B8844-5D7B-499C-54A9-CCB081241DF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87890" y="5425098"/>
            <a:ext cx="1627126" cy="198461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621801BF-B5C1-C3C3-530C-4EC84A03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57" y="371450"/>
            <a:ext cx="11675043" cy="369332"/>
          </a:xfrm>
        </p:spPr>
        <p:txBody>
          <a:bodyPr/>
          <a:lstStyle/>
          <a:p>
            <a:r>
              <a:rPr lang="es-MX" dirty="0"/>
              <a:t>Grupos APT</a:t>
            </a:r>
            <a:endParaRPr lang="en-GB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075577-5596-2AA1-BF5F-A3560F5A6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0920"/>
            <a:ext cx="12192000" cy="517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4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883DA-5A0A-2C28-DC11-A427F416D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EE0BC-821B-A3CE-036E-48A56AD6C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87" y="257696"/>
            <a:ext cx="11566244" cy="1329595"/>
          </a:xfrm>
        </p:spPr>
        <p:txBody>
          <a:bodyPr/>
          <a:lstStyle/>
          <a:p>
            <a:pPr algn="ctr"/>
            <a:r>
              <a:rPr lang="es-MX" dirty="0"/>
              <a:t>Servicio  – </a:t>
            </a:r>
            <a:r>
              <a:rPr lang="fr-FR" sz="3200" b="1" dirty="0" err="1">
                <a:solidFill>
                  <a:schemeClr val="bg1"/>
                </a:solidFill>
              </a:rPr>
              <a:t>Cybels</a:t>
            </a:r>
            <a:br>
              <a:rPr lang="fr-FR" sz="3200" b="1" dirty="0">
                <a:solidFill>
                  <a:schemeClr val="bg1"/>
                </a:solidFill>
              </a:rPr>
            </a:br>
            <a:r>
              <a:rPr lang="fr-FR" dirty="0"/>
              <a:t>Analytics</a:t>
            </a:r>
            <a:br>
              <a:rPr lang="fr-FR" sz="3200" b="1" dirty="0">
                <a:solidFill>
                  <a:schemeClr val="bg1"/>
                </a:solidFill>
              </a:rPr>
            </a:br>
            <a:endParaRPr lang="es-MX" dirty="0"/>
          </a:p>
        </p:txBody>
      </p:sp>
      <p:sp>
        <p:nvSpPr>
          <p:cNvPr id="4" name="ZoneTexte 39">
            <a:extLst>
              <a:ext uri="{FF2B5EF4-FFF2-40B4-BE49-F238E27FC236}">
                <a16:creationId xmlns:a16="http://schemas.microsoft.com/office/drawing/2014/main" id="{21AFF8FB-8BA0-FFEF-B0AE-10E10B1B1447}"/>
              </a:ext>
            </a:extLst>
          </p:cNvPr>
          <p:cNvSpPr txBox="1"/>
          <p:nvPr/>
        </p:nvSpPr>
        <p:spPr>
          <a:xfrm>
            <a:off x="1119493" y="1262067"/>
            <a:ext cx="685016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89" indent="-228589">
              <a:buFont typeface="Wingdings" panose="05000000000000000000" pitchFamily="2" charset="2"/>
              <a:buChar char="ü"/>
            </a:pPr>
            <a:r>
              <a:rPr lang="en-US" sz="1333" dirty="0" err="1">
                <a:solidFill>
                  <a:schemeClr val="bg1"/>
                </a:solidFill>
              </a:rPr>
              <a:t>Recopila</a:t>
            </a:r>
            <a:r>
              <a:rPr lang="en-US" sz="1333" dirty="0">
                <a:solidFill>
                  <a:schemeClr val="bg1"/>
                </a:solidFill>
              </a:rPr>
              <a:t> </a:t>
            </a:r>
            <a:r>
              <a:rPr lang="en-US" sz="1333" dirty="0" err="1">
                <a:solidFill>
                  <a:schemeClr val="bg1"/>
                </a:solidFill>
              </a:rPr>
              <a:t>eventos</a:t>
            </a:r>
            <a:r>
              <a:rPr lang="en-US" sz="1333" dirty="0">
                <a:solidFill>
                  <a:schemeClr val="bg1"/>
                </a:solidFill>
              </a:rPr>
              <a:t> de </a:t>
            </a:r>
            <a:r>
              <a:rPr lang="en-US" sz="1333" dirty="0" err="1">
                <a:solidFill>
                  <a:schemeClr val="bg1"/>
                </a:solidFill>
              </a:rPr>
              <a:t>mutiples</a:t>
            </a:r>
            <a:r>
              <a:rPr lang="en-US" sz="1333" dirty="0">
                <a:solidFill>
                  <a:schemeClr val="bg1"/>
                </a:solidFill>
              </a:rPr>
              <a:t> </a:t>
            </a:r>
            <a:r>
              <a:rPr lang="en-US" sz="1333" dirty="0" err="1">
                <a:solidFill>
                  <a:schemeClr val="bg1"/>
                </a:solidFill>
              </a:rPr>
              <a:t>productos</a:t>
            </a:r>
            <a:r>
              <a:rPr lang="en-US" sz="1333" dirty="0">
                <a:solidFill>
                  <a:schemeClr val="bg1"/>
                </a:solidFill>
              </a:rPr>
              <a:t> de </a:t>
            </a:r>
            <a:r>
              <a:rPr lang="en-US" sz="1333" dirty="0" err="1">
                <a:solidFill>
                  <a:schemeClr val="bg1"/>
                </a:solidFill>
              </a:rPr>
              <a:t>seguridad</a:t>
            </a:r>
            <a:r>
              <a:rPr lang="en-US" sz="1333" dirty="0">
                <a:solidFill>
                  <a:schemeClr val="bg1"/>
                </a:solidFill>
              </a:rPr>
              <a:t> (</a:t>
            </a:r>
            <a:r>
              <a:rPr lang="en-US" sz="1333" dirty="0" err="1">
                <a:solidFill>
                  <a:schemeClr val="bg1"/>
                </a:solidFill>
              </a:rPr>
              <a:t>Cybels</a:t>
            </a:r>
            <a:r>
              <a:rPr lang="en-US" sz="1333" dirty="0">
                <a:solidFill>
                  <a:schemeClr val="bg1"/>
                </a:solidFill>
              </a:rPr>
              <a:t> Sensor)  </a:t>
            </a:r>
          </a:p>
          <a:p>
            <a:pPr algn="ctr"/>
            <a:endParaRPr lang="fr-FR" sz="1467" dirty="0">
              <a:solidFill>
                <a:schemeClr val="bg1"/>
              </a:solidFill>
            </a:endParaRPr>
          </a:p>
          <a:p>
            <a:pPr algn="ctr"/>
            <a:endParaRPr lang="fr-FR" sz="1467" dirty="0">
              <a:solidFill>
                <a:schemeClr val="bg1"/>
              </a:solidFill>
            </a:endParaRPr>
          </a:p>
        </p:txBody>
      </p:sp>
      <p:sp>
        <p:nvSpPr>
          <p:cNvPr id="6" name="ZoneTexte 39">
            <a:extLst>
              <a:ext uri="{FF2B5EF4-FFF2-40B4-BE49-F238E27FC236}">
                <a16:creationId xmlns:a16="http://schemas.microsoft.com/office/drawing/2014/main" id="{B60A71F9-6914-4963-8B7A-AB697517959D}"/>
              </a:ext>
            </a:extLst>
          </p:cNvPr>
          <p:cNvSpPr txBox="1"/>
          <p:nvPr/>
        </p:nvSpPr>
        <p:spPr>
          <a:xfrm>
            <a:off x="1119493" y="1652958"/>
            <a:ext cx="6850162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89" indent="-228589">
              <a:buFont typeface="Wingdings" panose="05000000000000000000" pitchFamily="2" charset="2"/>
              <a:buChar char="ü"/>
            </a:pPr>
            <a:r>
              <a:rPr lang="en-US" sz="1333" dirty="0" err="1">
                <a:solidFill>
                  <a:schemeClr val="bg1"/>
                </a:solidFill>
              </a:rPr>
              <a:t>Integración</a:t>
            </a:r>
            <a:r>
              <a:rPr lang="en-US" sz="1333" dirty="0">
                <a:solidFill>
                  <a:schemeClr val="bg1"/>
                </a:solidFill>
              </a:rPr>
              <a:t> de con Plataforma Cyber Threat Intelligence) para la </a:t>
            </a:r>
            <a:r>
              <a:rPr lang="en-US" sz="1333" dirty="0" err="1">
                <a:solidFill>
                  <a:schemeClr val="bg1"/>
                </a:solidFill>
              </a:rPr>
              <a:t>detección</a:t>
            </a:r>
            <a:r>
              <a:rPr lang="en-US" sz="1333" dirty="0">
                <a:solidFill>
                  <a:schemeClr val="bg1"/>
                </a:solidFill>
              </a:rPr>
              <a:t> </a:t>
            </a:r>
          </a:p>
          <a:p>
            <a:r>
              <a:rPr lang="en-US" sz="1333" dirty="0">
                <a:solidFill>
                  <a:schemeClr val="bg1"/>
                </a:solidFill>
              </a:rPr>
              <a:t>     de </a:t>
            </a:r>
            <a:r>
              <a:rPr lang="en-US" sz="1333" dirty="0" err="1">
                <a:solidFill>
                  <a:schemeClr val="bg1"/>
                </a:solidFill>
              </a:rPr>
              <a:t>amenazas</a:t>
            </a:r>
            <a:r>
              <a:rPr lang="en-US" sz="1333" dirty="0">
                <a:solidFill>
                  <a:schemeClr val="bg1"/>
                </a:solidFill>
              </a:rPr>
              <a:t> </a:t>
            </a:r>
            <a:r>
              <a:rPr lang="en-US" sz="1333" dirty="0" err="1">
                <a:solidFill>
                  <a:schemeClr val="bg1"/>
                </a:solidFill>
              </a:rPr>
              <a:t>conocidas</a:t>
            </a:r>
            <a:endParaRPr lang="en-US" sz="1333" dirty="0">
              <a:solidFill>
                <a:schemeClr val="bg1"/>
              </a:solidFill>
            </a:endParaRPr>
          </a:p>
          <a:p>
            <a:pPr marL="685789" lvl="1" indent="-228589">
              <a:buFont typeface="Wingdings" panose="05000000000000000000" pitchFamily="2" charset="2"/>
              <a:buChar char="ü"/>
            </a:pPr>
            <a:endParaRPr lang="en-US" sz="1333" dirty="0">
              <a:solidFill>
                <a:schemeClr val="bg1"/>
              </a:solidFill>
            </a:endParaRPr>
          </a:p>
          <a:p>
            <a:pPr algn="ctr"/>
            <a:endParaRPr lang="fr-FR" sz="1467" dirty="0">
              <a:solidFill>
                <a:schemeClr val="bg1"/>
              </a:solidFill>
            </a:endParaRPr>
          </a:p>
          <a:p>
            <a:pPr algn="ctr"/>
            <a:endParaRPr lang="fr-FR" sz="1467" dirty="0">
              <a:solidFill>
                <a:schemeClr val="bg1"/>
              </a:solidFill>
            </a:endParaRPr>
          </a:p>
        </p:txBody>
      </p:sp>
      <p:sp>
        <p:nvSpPr>
          <p:cNvPr id="9" name="ZoneTexte 39">
            <a:extLst>
              <a:ext uri="{FF2B5EF4-FFF2-40B4-BE49-F238E27FC236}">
                <a16:creationId xmlns:a16="http://schemas.microsoft.com/office/drawing/2014/main" id="{8CC52D9B-A699-00AF-8172-C9B18FCC0810}"/>
              </a:ext>
            </a:extLst>
          </p:cNvPr>
          <p:cNvSpPr txBox="1"/>
          <p:nvPr/>
        </p:nvSpPr>
        <p:spPr>
          <a:xfrm>
            <a:off x="1104715" y="2625646"/>
            <a:ext cx="685016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89" indent="-228589">
              <a:buFont typeface="Wingdings" panose="05000000000000000000" pitchFamily="2" charset="2"/>
              <a:buChar char="ü"/>
            </a:pPr>
            <a:r>
              <a:rPr lang="en-US" sz="1333" dirty="0" err="1">
                <a:solidFill>
                  <a:schemeClr val="bg1"/>
                </a:solidFill>
              </a:rPr>
              <a:t>Busqueda</a:t>
            </a:r>
            <a:r>
              <a:rPr lang="en-US" sz="1333" dirty="0">
                <a:solidFill>
                  <a:schemeClr val="bg1"/>
                </a:solidFill>
              </a:rPr>
              <a:t> </a:t>
            </a:r>
            <a:r>
              <a:rPr lang="en-US" sz="1333" dirty="0" err="1">
                <a:solidFill>
                  <a:schemeClr val="bg1"/>
                </a:solidFill>
              </a:rPr>
              <a:t>proactiva</a:t>
            </a:r>
            <a:r>
              <a:rPr lang="en-US" sz="1333" dirty="0">
                <a:solidFill>
                  <a:schemeClr val="bg1"/>
                </a:solidFill>
              </a:rPr>
              <a:t> de  </a:t>
            </a:r>
            <a:r>
              <a:rPr lang="en-US" sz="1333" dirty="0" err="1">
                <a:solidFill>
                  <a:schemeClr val="bg1"/>
                </a:solidFill>
              </a:rPr>
              <a:t>amenazas</a:t>
            </a:r>
            <a:r>
              <a:rPr lang="en-US" sz="1333" dirty="0">
                <a:solidFill>
                  <a:schemeClr val="bg1"/>
                </a:solidFill>
              </a:rPr>
              <a:t> (hunting)</a:t>
            </a:r>
          </a:p>
          <a:p>
            <a:pPr algn="ctr"/>
            <a:endParaRPr lang="fr-FR" sz="1467" dirty="0">
              <a:solidFill>
                <a:schemeClr val="bg1"/>
              </a:solidFill>
            </a:endParaRPr>
          </a:p>
          <a:p>
            <a:pPr algn="ctr"/>
            <a:endParaRPr lang="fr-FR" sz="1467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E97F876-531A-7A6D-B576-2A9BB883C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476" y="3142729"/>
            <a:ext cx="7658100" cy="3457575"/>
          </a:xfrm>
          <a:prstGeom prst="rect">
            <a:avLst/>
          </a:prstGeom>
        </p:spPr>
      </p:pic>
      <p:sp>
        <p:nvSpPr>
          <p:cNvPr id="8" name="ZoneTexte 39">
            <a:extLst>
              <a:ext uri="{FF2B5EF4-FFF2-40B4-BE49-F238E27FC236}">
                <a16:creationId xmlns:a16="http://schemas.microsoft.com/office/drawing/2014/main" id="{CE4259F8-3758-ADD3-49F0-E88833A6D3BA}"/>
              </a:ext>
            </a:extLst>
          </p:cNvPr>
          <p:cNvSpPr txBox="1"/>
          <p:nvPr/>
        </p:nvSpPr>
        <p:spPr>
          <a:xfrm>
            <a:off x="1089937" y="2217827"/>
            <a:ext cx="685016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89" indent="-228589">
              <a:buFont typeface="Wingdings" panose="05000000000000000000" pitchFamily="2" charset="2"/>
              <a:buChar char="ü"/>
            </a:pPr>
            <a:r>
              <a:rPr lang="en-US" sz="1333" dirty="0" err="1">
                <a:solidFill>
                  <a:schemeClr val="bg1"/>
                </a:solidFill>
              </a:rPr>
              <a:t>Rápida</a:t>
            </a:r>
            <a:r>
              <a:rPr lang="en-US" sz="1333" dirty="0">
                <a:solidFill>
                  <a:schemeClr val="bg1"/>
                </a:solidFill>
              </a:rPr>
              <a:t> </a:t>
            </a:r>
            <a:r>
              <a:rPr lang="en-US" sz="1333" dirty="0" err="1">
                <a:solidFill>
                  <a:schemeClr val="bg1"/>
                </a:solidFill>
              </a:rPr>
              <a:t>identificación</a:t>
            </a:r>
            <a:r>
              <a:rPr lang="en-US" sz="1333" dirty="0">
                <a:solidFill>
                  <a:schemeClr val="bg1"/>
                </a:solidFill>
              </a:rPr>
              <a:t> de </a:t>
            </a:r>
            <a:r>
              <a:rPr lang="en-US" sz="1333" dirty="0" err="1">
                <a:solidFill>
                  <a:schemeClr val="bg1"/>
                </a:solidFill>
              </a:rPr>
              <a:t>amenazas</a:t>
            </a:r>
            <a:endParaRPr lang="en-US" sz="1333" dirty="0">
              <a:solidFill>
                <a:schemeClr val="bg1"/>
              </a:solidFill>
            </a:endParaRPr>
          </a:p>
          <a:p>
            <a:pPr algn="ctr"/>
            <a:endParaRPr lang="fr-FR" sz="1467" dirty="0">
              <a:solidFill>
                <a:schemeClr val="bg1"/>
              </a:solidFill>
            </a:endParaRPr>
          </a:p>
          <a:p>
            <a:pPr algn="ctr"/>
            <a:endParaRPr lang="fr-FR" sz="14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1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A08A8-35F7-FF16-6CE1-109B9E6E9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60154BD-DADB-63EA-FF41-1DAA09A84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2405159"/>
            <a:ext cx="59245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CA1AC-5500-EA54-0147-D9C4AF84F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>
            <a:extLst>
              <a:ext uri="{FF2B5EF4-FFF2-40B4-BE49-F238E27FC236}">
                <a16:creationId xmlns:a16="http://schemas.microsoft.com/office/drawing/2014/main" id="{51771509-E689-C43C-D20B-2ECA085FF153}"/>
              </a:ext>
            </a:extLst>
          </p:cNvPr>
          <p:cNvSpPr/>
          <p:nvPr/>
        </p:nvSpPr>
        <p:spPr>
          <a:xfrm>
            <a:off x="5765062" y="2876241"/>
            <a:ext cx="668020" cy="36195"/>
          </a:xfrm>
          <a:custGeom>
            <a:avLst/>
            <a:gdLst/>
            <a:ahLst/>
            <a:cxnLst/>
            <a:rect l="l" t="t" r="r" b="b"/>
            <a:pathLst>
              <a:path w="668020" h="36194">
                <a:moveTo>
                  <a:pt x="667395" y="0"/>
                </a:moveTo>
                <a:lnTo>
                  <a:pt x="35537" y="0"/>
                </a:lnTo>
                <a:lnTo>
                  <a:pt x="0" y="36000"/>
                </a:lnTo>
                <a:lnTo>
                  <a:pt x="631859" y="36000"/>
                </a:lnTo>
                <a:lnTo>
                  <a:pt x="667395" y="0"/>
                </a:lnTo>
                <a:close/>
              </a:path>
            </a:pathLst>
          </a:custGeom>
          <a:solidFill>
            <a:srgbClr val="242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8">
            <a:extLst>
              <a:ext uri="{FF2B5EF4-FFF2-40B4-BE49-F238E27FC236}">
                <a16:creationId xmlns:a16="http://schemas.microsoft.com/office/drawing/2014/main" id="{BA1653BA-DDE7-5972-8AF2-FE48A77816D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8352" y="3779520"/>
            <a:ext cx="182879" cy="182880"/>
          </a:xfrm>
          <a:prstGeom prst="rect">
            <a:avLst/>
          </a:prstGeom>
        </p:spPr>
      </p:pic>
      <p:sp>
        <p:nvSpPr>
          <p:cNvPr id="8" name="object 9">
            <a:extLst>
              <a:ext uri="{FF2B5EF4-FFF2-40B4-BE49-F238E27FC236}">
                <a16:creationId xmlns:a16="http://schemas.microsoft.com/office/drawing/2014/main" id="{E09A08EE-EFDD-61B3-AAA1-32A7000CDC61}"/>
              </a:ext>
            </a:extLst>
          </p:cNvPr>
          <p:cNvSpPr txBox="1"/>
          <p:nvPr/>
        </p:nvSpPr>
        <p:spPr>
          <a:xfrm>
            <a:off x="3867565" y="3171444"/>
            <a:ext cx="4434205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00"/>
              </a:spcBef>
            </a:pPr>
            <a:r>
              <a:rPr lang="es-MX" sz="2000" b="1" dirty="0">
                <a:solidFill>
                  <a:srgbClr val="00BBDD"/>
                </a:solidFill>
                <a:latin typeface="Century Gothic"/>
                <a:cs typeface="Century Gothic"/>
              </a:rPr>
              <a:t>Hugo Espino</a:t>
            </a:r>
            <a:endParaRPr sz="20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lang="es-MX" b="1" u="heavy" spc="-10" dirty="0" err="1">
                <a:solidFill>
                  <a:srgbClr val="242A75"/>
                </a:solidFill>
                <a:uFill>
                  <a:solidFill>
                    <a:srgbClr val="242A75"/>
                  </a:solidFill>
                </a:uFill>
                <a:latin typeface="Century Gothic"/>
                <a:cs typeface="Century Gothic"/>
                <a:hlinkClick r:id="rId4"/>
              </a:rPr>
              <a:t>israel.espino</a:t>
            </a:r>
            <a:r>
              <a:rPr sz="1800" b="1" u="heavy" spc="-10" dirty="0">
                <a:solidFill>
                  <a:srgbClr val="242A75"/>
                </a:solidFill>
                <a:uFill>
                  <a:solidFill>
                    <a:srgbClr val="242A75"/>
                  </a:solidFill>
                </a:uFill>
                <a:latin typeface="Century Gothic"/>
                <a:cs typeface="Century Gothic"/>
                <a:hlinkClick r:id="rId4"/>
              </a:rPr>
              <a:t>@thalesgroup.com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25C89369-89CD-998F-ECDF-A8053B2C5F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89625" y="1767332"/>
            <a:ext cx="77406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Stay</a:t>
            </a:r>
            <a:r>
              <a:rPr sz="5400" spc="-150" dirty="0"/>
              <a:t> </a:t>
            </a:r>
            <a:r>
              <a:rPr sz="5400" dirty="0"/>
              <a:t>connected</a:t>
            </a:r>
            <a:r>
              <a:rPr sz="5400" spc="-155" dirty="0"/>
              <a:t> </a:t>
            </a:r>
            <a:r>
              <a:rPr sz="5400" dirty="0"/>
              <a:t>with</a:t>
            </a:r>
            <a:r>
              <a:rPr sz="5400" spc="-150" dirty="0"/>
              <a:t> </a:t>
            </a:r>
            <a:r>
              <a:rPr sz="5400" spc="-25" dirty="0"/>
              <a:t>us</a:t>
            </a:r>
            <a:endParaRPr sz="5400"/>
          </a:p>
        </p:txBody>
      </p:sp>
      <p:grpSp>
        <p:nvGrpSpPr>
          <p:cNvPr id="10" name="object 13">
            <a:extLst>
              <a:ext uri="{FF2B5EF4-FFF2-40B4-BE49-F238E27FC236}">
                <a16:creationId xmlns:a16="http://schemas.microsoft.com/office/drawing/2014/main" id="{644F0189-3ABA-1D8A-7F5D-2F29013DB1B7}"/>
              </a:ext>
            </a:extLst>
          </p:cNvPr>
          <p:cNvGrpSpPr/>
          <p:nvPr/>
        </p:nvGrpSpPr>
        <p:grpSpPr>
          <a:xfrm>
            <a:off x="2509704" y="1916946"/>
            <a:ext cx="1407160" cy="651510"/>
            <a:chOff x="2509704" y="1916946"/>
            <a:chExt cx="1407160" cy="651510"/>
          </a:xfrm>
        </p:grpSpPr>
        <p:pic>
          <p:nvPicPr>
            <p:cNvPr id="11" name="object 14">
              <a:extLst>
                <a:ext uri="{FF2B5EF4-FFF2-40B4-BE49-F238E27FC236}">
                  <a16:creationId xmlns:a16="http://schemas.microsoft.com/office/drawing/2014/main" id="{8B61A1F4-5827-1FA8-1D7B-C8809AF8E3A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0088" y="2132598"/>
              <a:ext cx="211273" cy="227682"/>
            </a:xfrm>
            <a:prstGeom prst="rect">
              <a:avLst/>
            </a:prstGeom>
          </p:spPr>
        </p:pic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07281B17-F806-3FB8-87C7-571E0FA39B64}"/>
                </a:ext>
              </a:extLst>
            </p:cNvPr>
            <p:cNvSpPr/>
            <p:nvPr/>
          </p:nvSpPr>
          <p:spPr>
            <a:xfrm>
              <a:off x="2516054" y="1923296"/>
              <a:ext cx="1394460" cy="638810"/>
            </a:xfrm>
            <a:custGeom>
              <a:avLst/>
              <a:gdLst/>
              <a:ahLst/>
              <a:cxnLst/>
              <a:rect l="l" t="t" r="r" b="b"/>
              <a:pathLst>
                <a:path w="1394460" h="638810">
                  <a:moveTo>
                    <a:pt x="1008057" y="140642"/>
                  </a:moveTo>
                  <a:lnTo>
                    <a:pt x="1101479" y="140642"/>
                  </a:lnTo>
                  <a:lnTo>
                    <a:pt x="1196114" y="369244"/>
                  </a:lnTo>
                  <a:lnTo>
                    <a:pt x="1300538" y="140642"/>
                  </a:lnTo>
                  <a:lnTo>
                    <a:pt x="1394228" y="140642"/>
                  </a:lnTo>
                  <a:lnTo>
                    <a:pt x="1166050" y="638249"/>
                  </a:lnTo>
                  <a:lnTo>
                    <a:pt x="1071634" y="638249"/>
                  </a:lnTo>
                  <a:lnTo>
                    <a:pt x="1146549" y="477787"/>
                  </a:lnTo>
                  <a:lnTo>
                    <a:pt x="1008057" y="140642"/>
                  </a:lnTo>
                  <a:close/>
                </a:path>
                <a:path w="1394460" h="638810">
                  <a:moveTo>
                    <a:pt x="750217" y="131266"/>
                  </a:moveTo>
                  <a:lnTo>
                    <a:pt x="797123" y="138235"/>
                  </a:lnTo>
                  <a:lnTo>
                    <a:pt x="839434" y="159143"/>
                  </a:lnTo>
                  <a:lnTo>
                    <a:pt x="864939" y="180826"/>
                  </a:lnTo>
                  <a:lnTo>
                    <a:pt x="864939" y="140642"/>
                  </a:lnTo>
                  <a:lnTo>
                    <a:pt x="956357" y="140642"/>
                  </a:lnTo>
                  <a:lnTo>
                    <a:pt x="956357" y="504973"/>
                  </a:lnTo>
                  <a:lnTo>
                    <a:pt x="864939" y="504973"/>
                  </a:lnTo>
                  <a:lnTo>
                    <a:pt x="864939" y="466464"/>
                  </a:lnTo>
                  <a:lnTo>
                    <a:pt x="851550" y="478299"/>
                  </a:lnTo>
                  <a:lnTo>
                    <a:pt x="811256" y="503132"/>
                  </a:lnTo>
                  <a:lnTo>
                    <a:pt x="768329" y="513648"/>
                  </a:lnTo>
                  <a:lnTo>
                    <a:pt x="752891" y="514350"/>
                  </a:lnTo>
                  <a:lnTo>
                    <a:pt x="718796" y="510928"/>
                  </a:lnTo>
                  <a:lnTo>
                    <a:pt x="657755" y="483553"/>
                  </a:lnTo>
                  <a:lnTo>
                    <a:pt x="608274" y="430560"/>
                  </a:lnTo>
                  <a:lnTo>
                    <a:pt x="582520" y="362499"/>
                  </a:lnTo>
                  <a:lnTo>
                    <a:pt x="579301" y="323477"/>
                  </a:lnTo>
                  <a:lnTo>
                    <a:pt x="582415" y="283189"/>
                  </a:lnTo>
                  <a:lnTo>
                    <a:pt x="607334" y="214040"/>
                  </a:lnTo>
                  <a:lnTo>
                    <a:pt x="655394" y="161592"/>
                  </a:lnTo>
                  <a:lnTo>
                    <a:pt x="715934" y="134636"/>
                  </a:lnTo>
                  <a:lnTo>
                    <a:pt x="750217" y="131266"/>
                  </a:lnTo>
                  <a:close/>
                </a:path>
                <a:path w="1394460" h="638810">
                  <a:moveTo>
                    <a:pt x="400719" y="6362"/>
                  </a:moveTo>
                  <a:lnTo>
                    <a:pt x="492137" y="6362"/>
                  </a:lnTo>
                  <a:lnTo>
                    <a:pt x="492137" y="140642"/>
                  </a:lnTo>
                  <a:lnTo>
                    <a:pt x="546385" y="140642"/>
                  </a:lnTo>
                  <a:lnTo>
                    <a:pt x="546385" y="219335"/>
                  </a:lnTo>
                  <a:lnTo>
                    <a:pt x="492137" y="219335"/>
                  </a:lnTo>
                  <a:lnTo>
                    <a:pt x="492137" y="504973"/>
                  </a:lnTo>
                  <a:lnTo>
                    <a:pt x="400719" y="504973"/>
                  </a:lnTo>
                  <a:lnTo>
                    <a:pt x="400719" y="219335"/>
                  </a:lnTo>
                  <a:lnTo>
                    <a:pt x="353838" y="219335"/>
                  </a:lnTo>
                  <a:lnTo>
                    <a:pt x="353838" y="140642"/>
                  </a:lnTo>
                  <a:lnTo>
                    <a:pt x="400719" y="140642"/>
                  </a:lnTo>
                  <a:lnTo>
                    <a:pt x="400719" y="6362"/>
                  </a:lnTo>
                  <a:close/>
                </a:path>
                <a:path w="1394460" h="638810">
                  <a:moveTo>
                    <a:pt x="158552" y="0"/>
                  </a:moveTo>
                  <a:lnTo>
                    <a:pt x="211893" y="9606"/>
                  </a:lnTo>
                  <a:lnTo>
                    <a:pt x="245817" y="27375"/>
                  </a:lnTo>
                  <a:lnTo>
                    <a:pt x="281942" y="58517"/>
                  </a:lnTo>
                  <a:lnTo>
                    <a:pt x="301042" y="79362"/>
                  </a:lnTo>
                  <a:lnTo>
                    <a:pt x="231599" y="140642"/>
                  </a:lnTo>
                  <a:lnTo>
                    <a:pt x="213231" y="118374"/>
                  </a:lnTo>
                  <a:lnTo>
                    <a:pt x="194696" y="102468"/>
                  </a:lnTo>
                  <a:lnTo>
                    <a:pt x="175994" y="92924"/>
                  </a:lnTo>
                  <a:lnTo>
                    <a:pt x="157124" y="89743"/>
                  </a:lnTo>
                  <a:lnTo>
                    <a:pt x="148318" y="90360"/>
                  </a:lnTo>
                  <a:lnTo>
                    <a:pt x="115192" y="113630"/>
                  </a:lnTo>
                  <a:lnTo>
                    <a:pt x="115192" y="121890"/>
                  </a:lnTo>
                  <a:lnTo>
                    <a:pt x="115192" y="130150"/>
                  </a:lnTo>
                  <a:lnTo>
                    <a:pt x="146473" y="168519"/>
                  </a:lnTo>
                  <a:lnTo>
                    <a:pt x="192342" y="208619"/>
                  </a:lnTo>
                  <a:lnTo>
                    <a:pt x="216536" y="228983"/>
                  </a:lnTo>
                  <a:lnTo>
                    <a:pt x="235448" y="245203"/>
                  </a:lnTo>
                  <a:lnTo>
                    <a:pt x="270638" y="279453"/>
                  </a:lnTo>
                  <a:lnTo>
                    <a:pt x="297839" y="320296"/>
                  </a:lnTo>
                  <a:lnTo>
                    <a:pt x="309004" y="362458"/>
                  </a:lnTo>
                  <a:lnTo>
                    <a:pt x="309748" y="377725"/>
                  </a:lnTo>
                  <a:lnTo>
                    <a:pt x="307129" y="406712"/>
                  </a:lnTo>
                  <a:lnTo>
                    <a:pt x="286178" y="456774"/>
                  </a:lnTo>
                  <a:lnTo>
                    <a:pt x="245302" y="495137"/>
                  </a:lnTo>
                  <a:lnTo>
                    <a:pt x="190660" y="514894"/>
                  </a:lnTo>
                  <a:lnTo>
                    <a:pt x="158562" y="517363"/>
                  </a:lnTo>
                  <a:lnTo>
                    <a:pt x="133096" y="515752"/>
                  </a:lnTo>
                  <a:lnTo>
                    <a:pt x="87253" y="502860"/>
                  </a:lnTo>
                  <a:lnTo>
                    <a:pt x="48053" y="476845"/>
                  </a:lnTo>
                  <a:lnTo>
                    <a:pt x="14614" y="436326"/>
                  </a:lnTo>
                  <a:lnTo>
                    <a:pt x="0" y="410542"/>
                  </a:lnTo>
                  <a:lnTo>
                    <a:pt x="78813" y="362991"/>
                  </a:lnTo>
                  <a:lnTo>
                    <a:pt x="97260" y="391559"/>
                  </a:lnTo>
                  <a:lnTo>
                    <a:pt x="117047" y="411965"/>
                  </a:lnTo>
                  <a:lnTo>
                    <a:pt x="138176" y="424209"/>
                  </a:lnTo>
                  <a:lnTo>
                    <a:pt x="160645" y="428290"/>
                  </a:lnTo>
                  <a:lnTo>
                    <a:pt x="172236" y="427411"/>
                  </a:lnTo>
                  <a:lnTo>
                    <a:pt x="208416" y="406921"/>
                  </a:lnTo>
                  <a:lnTo>
                    <a:pt x="217661" y="381744"/>
                  </a:lnTo>
                  <a:lnTo>
                    <a:pt x="216885" y="373372"/>
                  </a:lnTo>
                  <a:lnTo>
                    <a:pt x="197178" y="338777"/>
                  </a:lnTo>
                  <a:lnTo>
                    <a:pt x="150573" y="297023"/>
                  </a:lnTo>
                  <a:lnTo>
                    <a:pt x="113883" y="266080"/>
                  </a:lnTo>
                  <a:lnTo>
                    <a:pt x="84322" y="238883"/>
                  </a:lnTo>
                  <a:lnTo>
                    <a:pt x="46585" y="195727"/>
                  </a:lnTo>
                  <a:lnTo>
                    <a:pt x="28975" y="160106"/>
                  </a:lnTo>
                  <a:lnTo>
                    <a:pt x="23105" y="124569"/>
                  </a:lnTo>
                  <a:lnTo>
                    <a:pt x="25546" y="99862"/>
                  </a:lnTo>
                  <a:lnTo>
                    <a:pt x="45076" y="55911"/>
                  </a:lnTo>
                  <a:lnTo>
                    <a:pt x="82835" y="20625"/>
                  </a:lnTo>
                  <a:lnTo>
                    <a:pt x="131029" y="2291"/>
                  </a:lnTo>
                  <a:lnTo>
                    <a:pt x="158552" y="0"/>
                  </a:lnTo>
                  <a:close/>
                </a:path>
              </a:pathLst>
            </a:custGeom>
            <a:ln w="12700">
              <a:solidFill>
                <a:srgbClr val="00B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6">
            <a:extLst>
              <a:ext uri="{FF2B5EF4-FFF2-40B4-BE49-F238E27FC236}">
                <a16:creationId xmlns:a16="http://schemas.microsoft.com/office/drawing/2014/main" id="{EB0B544E-1E0B-A2F9-0D4F-1AB974299836}"/>
              </a:ext>
            </a:extLst>
          </p:cNvPr>
          <p:cNvSpPr/>
          <p:nvPr/>
        </p:nvSpPr>
        <p:spPr>
          <a:xfrm>
            <a:off x="5445724" y="2054563"/>
            <a:ext cx="323215" cy="374015"/>
          </a:xfrm>
          <a:custGeom>
            <a:avLst/>
            <a:gdLst/>
            <a:ahLst/>
            <a:cxnLst/>
            <a:rect l="l" t="t" r="r" b="b"/>
            <a:pathLst>
              <a:path w="323214" h="374014">
                <a:moveTo>
                  <a:pt x="199421" y="0"/>
                </a:moveTo>
                <a:lnTo>
                  <a:pt x="249495" y="9459"/>
                </a:lnTo>
                <a:lnTo>
                  <a:pt x="291377" y="37839"/>
                </a:lnTo>
                <a:lnTo>
                  <a:pt x="315201" y="77688"/>
                </a:lnTo>
                <a:lnTo>
                  <a:pt x="323142" y="132940"/>
                </a:lnTo>
                <a:lnTo>
                  <a:pt x="323142" y="373707"/>
                </a:lnTo>
                <a:lnTo>
                  <a:pt x="232730" y="373707"/>
                </a:lnTo>
                <a:lnTo>
                  <a:pt x="232730" y="214160"/>
                </a:lnTo>
                <a:lnTo>
                  <a:pt x="232364" y="184289"/>
                </a:lnTo>
                <a:lnTo>
                  <a:pt x="229440" y="140975"/>
                </a:lnTo>
                <a:lnTo>
                  <a:pt x="213226" y="101160"/>
                </a:lnTo>
                <a:lnTo>
                  <a:pt x="170591" y="83715"/>
                </a:lnTo>
                <a:lnTo>
                  <a:pt x="157219" y="84876"/>
                </a:lnTo>
                <a:lnTo>
                  <a:pt x="122988" y="102279"/>
                </a:lnTo>
                <a:lnTo>
                  <a:pt x="100030" y="138122"/>
                </a:lnTo>
                <a:lnTo>
                  <a:pt x="92419" y="180631"/>
                </a:lnTo>
                <a:lnTo>
                  <a:pt x="91417" y="227539"/>
                </a:lnTo>
                <a:lnTo>
                  <a:pt x="91417" y="373707"/>
                </a:lnTo>
                <a:lnTo>
                  <a:pt x="0" y="373707"/>
                </a:lnTo>
                <a:lnTo>
                  <a:pt x="0" y="9376"/>
                </a:lnTo>
                <a:lnTo>
                  <a:pt x="91417" y="9376"/>
                </a:lnTo>
                <a:lnTo>
                  <a:pt x="91417" y="46713"/>
                </a:lnTo>
                <a:lnTo>
                  <a:pt x="106599" y="34604"/>
                </a:lnTo>
                <a:lnTo>
                  <a:pt x="147758" y="10249"/>
                </a:lnTo>
                <a:lnTo>
                  <a:pt x="186285" y="640"/>
                </a:lnTo>
                <a:lnTo>
                  <a:pt x="199421" y="0"/>
                </a:lnTo>
                <a:close/>
              </a:path>
            </a:pathLst>
          </a:custGeom>
          <a:ln w="12700">
            <a:solidFill>
              <a:srgbClr val="00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EE0A4B56-6291-BB2C-27C1-1118D9DA7169}"/>
              </a:ext>
            </a:extLst>
          </p:cNvPr>
          <p:cNvSpPr/>
          <p:nvPr/>
        </p:nvSpPr>
        <p:spPr>
          <a:xfrm>
            <a:off x="5034561" y="2054563"/>
            <a:ext cx="323215" cy="374015"/>
          </a:xfrm>
          <a:custGeom>
            <a:avLst/>
            <a:gdLst/>
            <a:ahLst/>
            <a:cxnLst/>
            <a:rect l="l" t="t" r="r" b="b"/>
            <a:pathLst>
              <a:path w="323214" h="374014">
                <a:moveTo>
                  <a:pt x="199421" y="0"/>
                </a:moveTo>
                <a:lnTo>
                  <a:pt x="249495" y="9459"/>
                </a:lnTo>
                <a:lnTo>
                  <a:pt x="291378" y="37839"/>
                </a:lnTo>
                <a:lnTo>
                  <a:pt x="315201" y="77688"/>
                </a:lnTo>
                <a:lnTo>
                  <a:pt x="323143" y="132940"/>
                </a:lnTo>
                <a:lnTo>
                  <a:pt x="323143" y="373707"/>
                </a:lnTo>
                <a:lnTo>
                  <a:pt x="232729" y="373707"/>
                </a:lnTo>
                <a:lnTo>
                  <a:pt x="232729" y="214160"/>
                </a:lnTo>
                <a:lnTo>
                  <a:pt x="232364" y="184289"/>
                </a:lnTo>
                <a:lnTo>
                  <a:pt x="229440" y="140975"/>
                </a:lnTo>
                <a:lnTo>
                  <a:pt x="213226" y="101160"/>
                </a:lnTo>
                <a:lnTo>
                  <a:pt x="170591" y="83715"/>
                </a:lnTo>
                <a:lnTo>
                  <a:pt x="157219" y="84876"/>
                </a:lnTo>
                <a:lnTo>
                  <a:pt x="122988" y="102279"/>
                </a:lnTo>
                <a:lnTo>
                  <a:pt x="100030" y="138122"/>
                </a:lnTo>
                <a:lnTo>
                  <a:pt x="92419" y="180631"/>
                </a:lnTo>
                <a:lnTo>
                  <a:pt x="91417" y="227539"/>
                </a:lnTo>
                <a:lnTo>
                  <a:pt x="91417" y="373707"/>
                </a:lnTo>
                <a:lnTo>
                  <a:pt x="0" y="373707"/>
                </a:lnTo>
                <a:lnTo>
                  <a:pt x="0" y="9376"/>
                </a:lnTo>
                <a:lnTo>
                  <a:pt x="91417" y="9376"/>
                </a:lnTo>
                <a:lnTo>
                  <a:pt x="91417" y="46713"/>
                </a:lnTo>
                <a:lnTo>
                  <a:pt x="106599" y="34604"/>
                </a:lnTo>
                <a:lnTo>
                  <a:pt x="147758" y="10249"/>
                </a:lnTo>
                <a:lnTo>
                  <a:pt x="186285" y="640"/>
                </a:lnTo>
                <a:lnTo>
                  <a:pt x="199421" y="0"/>
                </a:lnTo>
                <a:close/>
              </a:path>
            </a:pathLst>
          </a:custGeom>
          <a:ln w="12700">
            <a:solidFill>
              <a:srgbClr val="00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8">
            <a:extLst>
              <a:ext uri="{FF2B5EF4-FFF2-40B4-BE49-F238E27FC236}">
                <a16:creationId xmlns:a16="http://schemas.microsoft.com/office/drawing/2014/main" id="{008A6BFA-F97B-5650-D7D8-927F2833E4FC}"/>
              </a:ext>
            </a:extLst>
          </p:cNvPr>
          <p:cNvGrpSpPr/>
          <p:nvPr/>
        </p:nvGrpSpPr>
        <p:grpSpPr>
          <a:xfrm>
            <a:off x="4570726" y="2048213"/>
            <a:ext cx="394970" cy="396240"/>
            <a:chOff x="4570726" y="2048213"/>
            <a:chExt cx="394970" cy="396240"/>
          </a:xfrm>
        </p:grpSpPr>
        <p:pic>
          <p:nvPicPr>
            <p:cNvPr id="16" name="object 19">
              <a:extLst>
                <a:ext uri="{FF2B5EF4-FFF2-40B4-BE49-F238E27FC236}">
                  <a16:creationId xmlns:a16="http://schemas.microsoft.com/office/drawing/2014/main" id="{3999A6DF-12E4-3291-B1B5-35521B81107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61809" y="2134273"/>
              <a:ext cx="211608" cy="224668"/>
            </a:xfrm>
            <a:prstGeom prst="rect">
              <a:avLst/>
            </a:prstGeom>
          </p:spPr>
        </p:pic>
        <p:sp>
          <p:nvSpPr>
            <p:cNvPr id="17" name="object 20">
              <a:extLst>
                <a:ext uri="{FF2B5EF4-FFF2-40B4-BE49-F238E27FC236}">
                  <a16:creationId xmlns:a16="http://schemas.microsoft.com/office/drawing/2014/main" id="{DDFA6192-36B6-7A26-1170-3A949B5172CE}"/>
                </a:ext>
              </a:extLst>
            </p:cNvPr>
            <p:cNvSpPr/>
            <p:nvPr/>
          </p:nvSpPr>
          <p:spPr>
            <a:xfrm>
              <a:off x="4577076" y="2054563"/>
              <a:ext cx="382270" cy="383540"/>
            </a:xfrm>
            <a:custGeom>
              <a:avLst/>
              <a:gdLst/>
              <a:ahLst/>
              <a:cxnLst/>
              <a:rect l="l" t="t" r="r" b="b"/>
              <a:pathLst>
                <a:path w="382270" h="383539">
                  <a:moveTo>
                    <a:pt x="188862" y="0"/>
                  </a:moveTo>
                  <a:lnTo>
                    <a:pt x="238883" y="6446"/>
                  </a:lnTo>
                  <a:lnTo>
                    <a:pt x="285805" y="25784"/>
                  </a:lnTo>
                  <a:lnTo>
                    <a:pt x="326198" y="56173"/>
                  </a:lnTo>
                  <a:lnTo>
                    <a:pt x="356629" y="95770"/>
                  </a:lnTo>
                  <a:lnTo>
                    <a:pt x="375716" y="141730"/>
                  </a:lnTo>
                  <a:lnTo>
                    <a:pt x="382079" y="191206"/>
                  </a:lnTo>
                  <a:lnTo>
                    <a:pt x="380478" y="216572"/>
                  </a:lnTo>
                  <a:lnTo>
                    <a:pt x="367669" y="264793"/>
                  </a:lnTo>
                  <a:lnTo>
                    <a:pt x="342491" y="308859"/>
                  </a:lnTo>
                  <a:lnTo>
                    <a:pt x="307582" y="343935"/>
                  </a:lnTo>
                  <a:lnTo>
                    <a:pt x="263976" y="368862"/>
                  </a:lnTo>
                  <a:lnTo>
                    <a:pt x="215254" y="381503"/>
                  </a:lnTo>
                  <a:lnTo>
                    <a:pt x="189197" y="383083"/>
                  </a:lnTo>
                  <a:lnTo>
                    <a:pt x="151452" y="379598"/>
                  </a:lnTo>
                  <a:lnTo>
                    <a:pt x="84563" y="351721"/>
                  </a:lnTo>
                  <a:lnTo>
                    <a:pt x="31173" y="297955"/>
                  </a:lnTo>
                  <a:lnTo>
                    <a:pt x="3463" y="230228"/>
                  </a:lnTo>
                  <a:lnTo>
                    <a:pt x="0" y="191876"/>
                  </a:lnTo>
                  <a:lnTo>
                    <a:pt x="3913" y="150960"/>
                  </a:lnTo>
                  <a:lnTo>
                    <a:pt x="15654" y="113602"/>
                  </a:lnTo>
                  <a:lnTo>
                    <a:pt x="35223" y="79802"/>
                  </a:lnTo>
                  <a:lnTo>
                    <a:pt x="62619" y="49559"/>
                  </a:lnTo>
                  <a:lnTo>
                    <a:pt x="121639" y="12389"/>
                  </a:lnTo>
                  <a:lnTo>
                    <a:pt x="188862" y="0"/>
                  </a:lnTo>
                  <a:close/>
                </a:path>
              </a:pathLst>
            </a:custGeom>
            <a:ln w="12700">
              <a:solidFill>
                <a:srgbClr val="00B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21">
            <a:extLst>
              <a:ext uri="{FF2B5EF4-FFF2-40B4-BE49-F238E27FC236}">
                <a16:creationId xmlns:a16="http://schemas.microsoft.com/office/drawing/2014/main" id="{BB35DCA5-ACD0-9949-CEAD-08E7EDAEC6D5}"/>
              </a:ext>
            </a:extLst>
          </p:cNvPr>
          <p:cNvSpPr/>
          <p:nvPr/>
        </p:nvSpPr>
        <p:spPr>
          <a:xfrm>
            <a:off x="4137338" y="2054563"/>
            <a:ext cx="374650" cy="383540"/>
          </a:xfrm>
          <a:custGeom>
            <a:avLst/>
            <a:gdLst/>
            <a:ahLst/>
            <a:cxnLst/>
            <a:rect l="l" t="t" r="r" b="b"/>
            <a:pathLst>
              <a:path w="374650" h="383539">
                <a:moveTo>
                  <a:pt x="206275" y="0"/>
                </a:moveTo>
                <a:lnTo>
                  <a:pt x="257760" y="5399"/>
                </a:lnTo>
                <a:lnTo>
                  <a:pt x="303720" y="21598"/>
                </a:lnTo>
                <a:lnTo>
                  <a:pt x="342983" y="47759"/>
                </a:lnTo>
                <a:lnTo>
                  <a:pt x="374377" y="83046"/>
                </a:lnTo>
                <a:lnTo>
                  <a:pt x="298274" y="124903"/>
                </a:lnTo>
                <a:lnTo>
                  <a:pt x="287576" y="114544"/>
                </a:lnTo>
                <a:lnTo>
                  <a:pt x="276942" y="105900"/>
                </a:lnTo>
                <a:lnTo>
                  <a:pt x="233105" y="87231"/>
                </a:lnTo>
                <a:lnTo>
                  <a:pt x="206746" y="85055"/>
                </a:lnTo>
                <a:lnTo>
                  <a:pt x="182324" y="86967"/>
                </a:lnTo>
                <a:lnTo>
                  <a:pt x="140835" y="102263"/>
                </a:lnTo>
                <a:lnTo>
                  <a:pt x="109908" y="132020"/>
                </a:lnTo>
                <a:lnTo>
                  <a:pt x="94067" y="171220"/>
                </a:lnTo>
                <a:lnTo>
                  <a:pt x="92087" y="194047"/>
                </a:lnTo>
                <a:lnTo>
                  <a:pt x="93994" y="216220"/>
                </a:lnTo>
                <a:lnTo>
                  <a:pt x="109248" y="254170"/>
                </a:lnTo>
                <a:lnTo>
                  <a:pt x="139045" y="282818"/>
                </a:lnTo>
                <a:lnTo>
                  <a:pt x="179108" y="297528"/>
                </a:lnTo>
                <a:lnTo>
                  <a:pt x="202723" y="299367"/>
                </a:lnTo>
                <a:lnTo>
                  <a:pt x="231704" y="296751"/>
                </a:lnTo>
                <a:lnTo>
                  <a:pt x="257290" y="288903"/>
                </a:lnTo>
                <a:lnTo>
                  <a:pt x="279480" y="275822"/>
                </a:lnTo>
                <a:lnTo>
                  <a:pt x="298274" y="257509"/>
                </a:lnTo>
                <a:lnTo>
                  <a:pt x="370358" y="306865"/>
                </a:lnTo>
                <a:lnTo>
                  <a:pt x="338044" y="340210"/>
                </a:lnTo>
                <a:lnTo>
                  <a:pt x="299702" y="364029"/>
                </a:lnTo>
                <a:lnTo>
                  <a:pt x="255333" y="378319"/>
                </a:lnTo>
                <a:lnTo>
                  <a:pt x="204936" y="383083"/>
                </a:lnTo>
                <a:lnTo>
                  <a:pt x="159489" y="379525"/>
                </a:lnTo>
                <a:lnTo>
                  <a:pt x="119253" y="368851"/>
                </a:lnTo>
                <a:lnTo>
                  <a:pt x="84228" y="351062"/>
                </a:lnTo>
                <a:lnTo>
                  <a:pt x="54415" y="326156"/>
                </a:lnTo>
                <a:lnTo>
                  <a:pt x="13603" y="264374"/>
                </a:lnTo>
                <a:lnTo>
                  <a:pt x="0" y="192881"/>
                </a:lnTo>
                <a:lnTo>
                  <a:pt x="1653" y="166950"/>
                </a:lnTo>
                <a:lnTo>
                  <a:pt x="14880" y="118227"/>
                </a:lnTo>
                <a:lnTo>
                  <a:pt x="40989" y="74360"/>
                </a:lnTo>
                <a:lnTo>
                  <a:pt x="77908" y="39367"/>
                </a:lnTo>
                <a:lnTo>
                  <a:pt x="124684" y="14315"/>
                </a:lnTo>
                <a:lnTo>
                  <a:pt x="177676" y="1590"/>
                </a:lnTo>
                <a:lnTo>
                  <a:pt x="206275" y="0"/>
                </a:lnTo>
                <a:close/>
              </a:path>
            </a:pathLst>
          </a:custGeom>
          <a:ln w="12700">
            <a:solidFill>
              <a:srgbClr val="00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22">
            <a:extLst>
              <a:ext uri="{FF2B5EF4-FFF2-40B4-BE49-F238E27FC236}">
                <a16:creationId xmlns:a16="http://schemas.microsoft.com/office/drawing/2014/main" id="{AC9DD35F-3138-25ED-8651-213966E68ED3}"/>
              </a:ext>
            </a:extLst>
          </p:cNvPr>
          <p:cNvGrpSpPr/>
          <p:nvPr/>
        </p:nvGrpSpPr>
        <p:grpSpPr>
          <a:xfrm>
            <a:off x="5833457" y="1923309"/>
            <a:ext cx="1481455" cy="520700"/>
            <a:chOff x="5833457" y="1923309"/>
            <a:chExt cx="1481455" cy="520700"/>
          </a:xfrm>
        </p:grpSpPr>
        <p:pic>
          <p:nvPicPr>
            <p:cNvPr id="20" name="object 23">
              <a:extLst>
                <a:ext uri="{FF2B5EF4-FFF2-40B4-BE49-F238E27FC236}">
                  <a16:creationId xmlns:a16="http://schemas.microsoft.com/office/drawing/2014/main" id="{FF747E74-59E7-CC32-C770-BD5C27013B3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11730" y="2125566"/>
              <a:ext cx="210938" cy="81346"/>
            </a:xfrm>
            <a:prstGeom prst="rect">
              <a:avLst/>
            </a:prstGeom>
          </p:spPr>
        </p:pic>
        <p:pic>
          <p:nvPicPr>
            <p:cNvPr id="21" name="object 24">
              <a:extLst>
                <a:ext uri="{FF2B5EF4-FFF2-40B4-BE49-F238E27FC236}">
                  <a16:creationId xmlns:a16="http://schemas.microsoft.com/office/drawing/2014/main" id="{8A8FC68F-5172-4FAD-2738-8F09B2CA089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25880" y="2125566"/>
              <a:ext cx="210939" cy="81346"/>
            </a:xfrm>
            <a:prstGeom prst="rect">
              <a:avLst/>
            </a:prstGeom>
          </p:spPr>
        </p:pic>
        <p:sp>
          <p:nvSpPr>
            <p:cNvPr id="22" name="object 25">
              <a:extLst>
                <a:ext uri="{FF2B5EF4-FFF2-40B4-BE49-F238E27FC236}">
                  <a16:creationId xmlns:a16="http://schemas.microsoft.com/office/drawing/2014/main" id="{DC4FD917-D54E-02C2-E327-B312FB9511E2}"/>
                </a:ext>
              </a:extLst>
            </p:cNvPr>
            <p:cNvSpPr/>
            <p:nvPr/>
          </p:nvSpPr>
          <p:spPr>
            <a:xfrm>
              <a:off x="5839807" y="1929659"/>
              <a:ext cx="1468755" cy="508000"/>
            </a:xfrm>
            <a:custGeom>
              <a:avLst/>
              <a:gdLst/>
              <a:ahLst/>
              <a:cxnLst/>
              <a:rect l="l" t="t" r="r" b="b"/>
              <a:pathLst>
                <a:path w="1468754" h="508000">
                  <a:moveTo>
                    <a:pt x="1274378" y="124903"/>
                  </a:moveTo>
                  <a:lnTo>
                    <a:pt x="1315399" y="128346"/>
                  </a:lnTo>
                  <a:lnTo>
                    <a:pt x="1352401" y="138675"/>
                  </a:lnTo>
                  <a:lnTo>
                    <a:pt x="1414350" y="179988"/>
                  </a:lnTo>
                  <a:lnTo>
                    <a:pt x="1454786" y="243905"/>
                  </a:lnTo>
                  <a:lnTo>
                    <a:pt x="1464895" y="282488"/>
                  </a:lnTo>
                  <a:lnTo>
                    <a:pt x="1468264" y="325487"/>
                  </a:lnTo>
                  <a:lnTo>
                    <a:pt x="1467929" y="342900"/>
                  </a:lnTo>
                  <a:lnTo>
                    <a:pt x="1174254" y="342900"/>
                  </a:lnTo>
                  <a:lnTo>
                    <a:pt x="1178764" y="361327"/>
                  </a:lnTo>
                  <a:lnTo>
                    <a:pt x="1208242" y="404682"/>
                  </a:lnTo>
                  <a:lnTo>
                    <a:pt x="1258252" y="426186"/>
                  </a:lnTo>
                  <a:lnTo>
                    <a:pt x="1278731" y="427620"/>
                  </a:lnTo>
                  <a:lnTo>
                    <a:pt x="1303448" y="425380"/>
                  </a:lnTo>
                  <a:lnTo>
                    <a:pt x="1326365" y="418662"/>
                  </a:lnTo>
                  <a:lnTo>
                    <a:pt x="1347483" y="407465"/>
                  </a:lnTo>
                  <a:lnTo>
                    <a:pt x="1366800" y="391790"/>
                  </a:lnTo>
                  <a:lnTo>
                    <a:pt x="1443819" y="427955"/>
                  </a:lnTo>
                  <a:lnTo>
                    <a:pt x="1412174" y="463492"/>
                  </a:lnTo>
                  <a:lnTo>
                    <a:pt x="1374837" y="488398"/>
                  </a:lnTo>
                  <a:lnTo>
                    <a:pt x="1330886" y="503090"/>
                  </a:lnTo>
                  <a:lnTo>
                    <a:pt x="1279401" y="507987"/>
                  </a:lnTo>
                  <a:lnTo>
                    <a:pt x="1238527" y="504607"/>
                  </a:lnTo>
                  <a:lnTo>
                    <a:pt x="1201629" y="494467"/>
                  </a:lnTo>
                  <a:lnTo>
                    <a:pt x="1139762" y="453907"/>
                  </a:lnTo>
                  <a:lnTo>
                    <a:pt x="1099328" y="393003"/>
                  </a:lnTo>
                  <a:lnTo>
                    <a:pt x="1085850" y="318454"/>
                  </a:lnTo>
                  <a:lnTo>
                    <a:pt x="1089209" y="278532"/>
                  </a:lnTo>
                  <a:lnTo>
                    <a:pt x="1116082" y="209299"/>
                  </a:lnTo>
                  <a:lnTo>
                    <a:pt x="1168174" y="155889"/>
                  </a:lnTo>
                  <a:lnTo>
                    <a:pt x="1235565" y="128346"/>
                  </a:lnTo>
                  <a:lnTo>
                    <a:pt x="1274378" y="124903"/>
                  </a:lnTo>
                  <a:close/>
                </a:path>
                <a:path w="1468754" h="508000">
                  <a:moveTo>
                    <a:pt x="645344" y="124903"/>
                  </a:moveTo>
                  <a:lnTo>
                    <a:pt x="696829" y="130303"/>
                  </a:lnTo>
                  <a:lnTo>
                    <a:pt x="742789" y="146502"/>
                  </a:lnTo>
                  <a:lnTo>
                    <a:pt x="782051" y="172663"/>
                  </a:lnTo>
                  <a:lnTo>
                    <a:pt x="813445" y="207950"/>
                  </a:lnTo>
                  <a:lnTo>
                    <a:pt x="737342" y="249807"/>
                  </a:lnTo>
                  <a:lnTo>
                    <a:pt x="726645" y="239448"/>
                  </a:lnTo>
                  <a:lnTo>
                    <a:pt x="716010" y="230804"/>
                  </a:lnTo>
                  <a:lnTo>
                    <a:pt x="672173" y="212135"/>
                  </a:lnTo>
                  <a:lnTo>
                    <a:pt x="645815" y="209959"/>
                  </a:lnTo>
                  <a:lnTo>
                    <a:pt x="621392" y="211871"/>
                  </a:lnTo>
                  <a:lnTo>
                    <a:pt x="579903" y="227167"/>
                  </a:lnTo>
                  <a:lnTo>
                    <a:pt x="548976" y="256924"/>
                  </a:lnTo>
                  <a:lnTo>
                    <a:pt x="533135" y="296124"/>
                  </a:lnTo>
                  <a:lnTo>
                    <a:pt x="531155" y="318951"/>
                  </a:lnTo>
                  <a:lnTo>
                    <a:pt x="533062" y="341124"/>
                  </a:lnTo>
                  <a:lnTo>
                    <a:pt x="548317" y="379074"/>
                  </a:lnTo>
                  <a:lnTo>
                    <a:pt x="578113" y="407722"/>
                  </a:lnTo>
                  <a:lnTo>
                    <a:pt x="618177" y="422432"/>
                  </a:lnTo>
                  <a:lnTo>
                    <a:pt x="641791" y="424271"/>
                  </a:lnTo>
                  <a:lnTo>
                    <a:pt x="670773" y="421655"/>
                  </a:lnTo>
                  <a:lnTo>
                    <a:pt x="696358" y="413807"/>
                  </a:lnTo>
                  <a:lnTo>
                    <a:pt x="718548" y="400726"/>
                  </a:lnTo>
                  <a:lnTo>
                    <a:pt x="737342" y="382413"/>
                  </a:lnTo>
                  <a:lnTo>
                    <a:pt x="809426" y="431769"/>
                  </a:lnTo>
                  <a:lnTo>
                    <a:pt x="777112" y="465114"/>
                  </a:lnTo>
                  <a:lnTo>
                    <a:pt x="738770" y="488933"/>
                  </a:lnTo>
                  <a:lnTo>
                    <a:pt x="694401" y="503223"/>
                  </a:lnTo>
                  <a:lnTo>
                    <a:pt x="644004" y="507987"/>
                  </a:lnTo>
                  <a:lnTo>
                    <a:pt x="598557" y="504429"/>
                  </a:lnTo>
                  <a:lnTo>
                    <a:pt x="558321" y="493755"/>
                  </a:lnTo>
                  <a:lnTo>
                    <a:pt x="523296" y="475966"/>
                  </a:lnTo>
                  <a:lnTo>
                    <a:pt x="493483" y="451060"/>
                  </a:lnTo>
                  <a:lnTo>
                    <a:pt x="452671" y="389278"/>
                  </a:lnTo>
                  <a:lnTo>
                    <a:pt x="439068" y="317785"/>
                  </a:lnTo>
                  <a:lnTo>
                    <a:pt x="440721" y="291854"/>
                  </a:lnTo>
                  <a:lnTo>
                    <a:pt x="453948" y="243131"/>
                  </a:lnTo>
                  <a:lnTo>
                    <a:pt x="480057" y="199264"/>
                  </a:lnTo>
                  <a:lnTo>
                    <a:pt x="516976" y="164271"/>
                  </a:lnTo>
                  <a:lnTo>
                    <a:pt x="563752" y="139219"/>
                  </a:lnTo>
                  <a:lnTo>
                    <a:pt x="616744" y="126494"/>
                  </a:lnTo>
                  <a:lnTo>
                    <a:pt x="645344" y="124903"/>
                  </a:lnTo>
                  <a:close/>
                </a:path>
                <a:path w="1468754" h="508000">
                  <a:moveTo>
                    <a:pt x="188528" y="124903"/>
                  </a:moveTo>
                  <a:lnTo>
                    <a:pt x="229549" y="128346"/>
                  </a:lnTo>
                  <a:lnTo>
                    <a:pt x="266551" y="138675"/>
                  </a:lnTo>
                  <a:lnTo>
                    <a:pt x="328502" y="179988"/>
                  </a:lnTo>
                  <a:lnTo>
                    <a:pt x="368936" y="243905"/>
                  </a:lnTo>
                  <a:lnTo>
                    <a:pt x="379045" y="282488"/>
                  </a:lnTo>
                  <a:lnTo>
                    <a:pt x="382414" y="325487"/>
                  </a:lnTo>
                  <a:lnTo>
                    <a:pt x="382079" y="342900"/>
                  </a:lnTo>
                  <a:lnTo>
                    <a:pt x="88404" y="342900"/>
                  </a:lnTo>
                  <a:lnTo>
                    <a:pt x="92915" y="361327"/>
                  </a:lnTo>
                  <a:lnTo>
                    <a:pt x="122393" y="404682"/>
                  </a:lnTo>
                  <a:lnTo>
                    <a:pt x="172402" y="426186"/>
                  </a:lnTo>
                  <a:lnTo>
                    <a:pt x="192881" y="427620"/>
                  </a:lnTo>
                  <a:lnTo>
                    <a:pt x="217598" y="425380"/>
                  </a:lnTo>
                  <a:lnTo>
                    <a:pt x="240515" y="418662"/>
                  </a:lnTo>
                  <a:lnTo>
                    <a:pt x="261633" y="407465"/>
                  </a:lnTo>
                  <a:lnTo>
                    <a:pt x="280950" y="391790"/>
                  </a:lnTo>
                  <a:lnTo>
                    <a:pt x="357969" y="427955"/>
                  </a:lnTo>
                  <a:lnTo>
                    <a:pt x="326324" y="463492"/>
                  </a:lnTo>
                  <a:lnTo>
                    <a:pt x="288987" y="488398"/>
                  </a:lnTo>
                  <a:lnTo>
                    <a:pt x="245037" y="503090"/>
                  </a:lnTo>
                  <a:lnTo>
                    <a:pt x="193551" y="507987"/>
                  </a:lnTo>
                  <a:lnTo>
                    <a:pt x="152677" y="504607"/>
                  </a:lnTo>
                  <a:lnTo>
                    <a:pt x="115779" y="494467"/>
                  </a:lnTo>
                  <a:lnTo>
                    <a:pt x="53914" y="453907"/>
                  </a:lnTo>
                  <a:lnTo>
                    <a:pt x="13478" y="393003"/>
                  </a:lnTo>
                  <a:lnTo>
                    <a:pt x="0" y="318454"/>
                  </a:lnTo>
                  <a:lnTo>
                    <a:pt x="3359" y="278532"/>
                  </a:lnTo>
                  <a:lnTo>
                    <a:pt x="30232" y="209299"/>
                  </a:lnTo>
                  <a:lnTo>
                    <a:pt x="82324" y="155889"/>
                  </a:lnTo>
                  <a:lnTo>
                    <a:pt x="149716" y="128346"/>
                  </a:lnTo>
                  <a:lnTo>
                    <a:pt x="188528" y="124903"/>
                  </a:lnTo>
                  <a:close/>
                </a:path>
                <a:path w="1468754" h="508000">
                  <a:moveTo>
                    <a:pt x="907604" y="0"/>
                  </a:moveTo>
                  <a:lnTo>
                    <a:pt x="999021" y="0"/>
                  </a:lnTo>
                  <a:lnTo>
                    <a:pt x="999021" y="134280"/>
                  </a:lnTo>
                  <a:lnTo>
                    <a:pt x="1053269" y="134280"/>
                  </a:lnTo>
                  <a:lnTo>
                    <a:pt x="1053269" y="212973"/>
                  </a:lnTo>
                  <a:lnTo>
                    <a:pt x="999021" y="212973"/>
                  </a:lnTo>
                  <a:lnTo>
                    <a:pt x="999021" y="498611"/>
                  </a:lnTo>
                  <a:lnTo>
                    <a:pt x="907604" y="498611"/>
                  </a:lnTo>
                  <a:lnTo>
                    <a:pt x="907604" y="212973"/>
                  </a:lnTo>
                  <a:lnTo>
                    <a:pt x="860723" y="212973"/>
                  </a:lnTo>
                  <a:lnTo>
                    <a:pt x="860723" y="134280"/>
                  </a:lnTo>
                  <a:lnTo>
                    <a:pt x="907604" y="134280"/>
                  </a:lnTo>
                  <a:lnTo>
                    <a:pt x="907604" y="0"/>
                  </a:lnTo>
                  <a:close/>
                </a:path>
              </a:pathLst>
            </a:custGeom>
            <a:ln w="12700">
              <a:solidFill>
                <a:srgbClr val="00B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6">
            <a:extLst>
              <a:ext uri="{FF2B5EF4-FFF2-40B4-BE49-F238E27FC236}">
                <a16:creationId xmlns:a16="http://schemas.microsoft.com/office/drawing/2014/main" id="{29CE2DDD-E8C2-74FA-673A-57F1499D1BB5}"/>
              </a:ext>
            </a:extLst>
          </p:cNvPr>
          <p:cNvGrpSpPr/>
          <p:nvPr/>
        </p:nvGrpSpPr>
        <p:grpSpPr>
          <a:xfrm>
            <a:off x="7359381" y="1916946"/>
            <a:ext cx="389890" cy="527050"/>
            <a:chOff x="7359381" y="1916946"/>
            <a:chExt cx="389890" cy="527050"/>
          </a:xfrm>
        </p:grpSpPr>
        <p:pic>
          <p:nvPicPr>
            <p:cNvPr id="24" name="object 27">
              <a:extLst>
                <a:ext uri="{FF2B5EF4-FFF2-40B4-BE49-F238E27FC236}">
                  <a16:creationId xmlns:a16="http://schemas.microsoft.com/office/drawing/2014/main" id="{5D55B2CE-356C-47AB-3739-9091CFB7066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50464" y="2132598"/>
              <a:ext cx="211273" cy="227682"/>
            </a:xfrm>
            <a:prstGeom prst="rect">
              <a:avLst/>
            </a:prstGeom>
          </p:spPr>
        </p:pic>
        <p:sp>
          <p:nvSpPr>
            <p:cNvPr id="25" name="object 28">
              <a:extLst>
                <a:ext uri="{FF2B5EF4-FFF2-40B4-BE49-F238E27FC236}">
                  <a16:creationId xmlns:a16="http://schemas.microsoft.com/office/drawing/2014/main" id="{A91312F6-D19C-35C8-56F9-82E1980183C4}"/>
                </a:ext>
              </a:extLst>
            </p:cNvPr>
            <p:cNvSpPr/>
            <p:nvPr/>
          </p:nvSpPr>
          <p:spPr>
            <a:xfrm>
              <a:off x="7365731" y="1923296"/>
              <a:ext cx="377190" cy="514350"/>
            </a:xfrm>
            <a:custGeom>
              <a:avLst/>
              <a:gdLst/>
              <a:ahLst/>
              <a:cxnLst/>
              <a:rect l="l" t="t" r="r" b="b"/>
              <a:pathLst>
                <a:path w="377190" h="514350">
                  <a:moveTo>
                    <a:pt x="285638" y="0"/>
                  </a:moveTo>
                  <a:lnTo>
                    <a:pt x="377056" y="0"/>
                  </a:lnTo>
                  <a:lnTo>
                    <a:pt x="377056" y="504973"/>
                  </a:lnTo>
                  <a:lnTo>
                    <a:pt x="285638" y="504973"/>
                  </a:lnTo>
                  <a:lnTo>
                    <a:pt x="285638" y="466464"/>
                  </a:lnTo>
                  <a:lnTo>
                    <a:pt x="272248" y="478299"/>
                  </a:lnTo>
                  <a:lnTo>
                    <a:pt x="231955" y="503132"/>
                  </a:lnTo>
                  <a:lnTo>
                    <a:pt x="189027" y="513648"/>
                  </a:lnTo>
                  <a:lnTo>
                    <a:pt x="173589" y="514350"/>
                  </a:lnTo>
                  <a:lnTo>
                    <a:pt x="139495" y="510928"/>
                  </a:lnTo>
                  <a:lnTo>
                    <a:pt x="78454" y="483553"/>
                  </a:lnTo>
                  <a:lnTo>
                    <a:pt x="28973" y="430560"/>
                  </a:lnTo>
                  <a:lnTo>
                    <a:pt x="3219" y="362499"/>
                  </a:lnTo>
                  <a:lnTo>
                    <a:pt x="0" y="323477"/>
                  </a:lnTo>
                  <a:lnTo>
                    <a:pt x="3114" y="283189"/>
                  </a:lnTo>
                  <a:lnTo>
                    <a:pt x="28033" y="214040"/>
                  </a:lnTo>
                  <a:lnTo>
                    <a:pt x="76093" y="161592"/>
                  </a:lnTo>
                  <a:lnTo>
                    <a:pt x="136633" y="134636"/>
                  </a:lnTo>
                  <a:lnTo>
                    <a:pt x="170916" y="131266"/>
                  </a:lnTo>
                  <a:lnTo>
                    <a:pt x="187053" y="132040"/>
                  </a:lnTo>
                  <a:lnTo>
                    <a:pt x="232455" y="143656"/>
                  </a:lnTo>
                  <a:lnTo>
                    <a:pt x="273157" y="169210"/>
                  </a:lnTo>
                  <a:lnTo>
                    <a:pt x="285638" y="180826"/>
                  </a:lnTo>
                  <a:lnTo>
                    <a:pt x="285638" y="0"/>
                  </a:lnTo>
                  <a:close/>
                </a:path>
              </a:pathLst>
            </a:custGeom>
            <a:ln w="12699">
              <a:solidFill>
                <a:srgbClr val="00B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9">
            <a:extLst>
              <a:ext uri="{FF2B5EF4-FFF2-40B4-BE49-F238E27FC236}">
                <a16:creationId xmlns:a16="http://schemas.microsoft.com/office/drawing/2014/main" id="{8682158F-D9AC-4FC9-34B2-EB22220F1615}"/>
              </a:ext>
            </a:extLst>
          </p:cNvPr>
          <p:cNvGrpSpPr/>
          <p:nvPr/>
        </p:nvGrpSpPr>
        <p:grpSpPr>
          <a:xfrm>
            <a:off x="7980298" y="1907570"/>
            <a:ext cx="1297305" cy="527050"/>
            <a:chOff x="7980298" y="1907570"/>
            <a:chExt cx="1297305" cy="527050"/>
          </a:xfrm>
        </p:grpSpPr>
        <p:sp>
          <p:nvSpPr>
            <p:cNvPr id="27" name="object 30">
              <a:extLst>
                <a:ext uri="{FF2B5EF4-FFF2-40B4-BE49-F238E27FC236}">
                  <a16:creationId xmlns:a16="http://schemas.microsoft.com/office/drawing/2014/main" id="{911B7820-6E55-6D6F-F865-1D2992E00DA1}"/>
                </a:ext>
              </a:extLst>
            </p:cNvPr>
            <p:cNvSpPr/>
            <p:nvPr/>
          </p:nvSpPr>
          <p:spPr>
            <a:xfrm>
              <a:off x="7986648" y="1923296"/>
              <a:ext cx="1284605" cy="505459"/>
            </a:xfrm>
            <a:custGeom>
              <a:avLst/>
              <a:gdLst/>
              <a:ahLst/>
              <a:cxnLst/>
              <a:rect l="l" t="t" r="r" b="b"/>
              <a:pathLst>
                <a:path w="1284604" h="505460">
                  <a:moveTo>
                    <a:pt x="579580" y="140642"/>
                  </a:moveTo>
                  <a:lnTo>
                    <a:pt x="670997" y="140642"/>
                  </a:lnTo>
                  <a:lnTo>
                    <a:pt x="670997" y="504973"/>
                  </a:lnTo>
                  <a:lnTo>
                    <a:pt x="579580" y="504973"/>
                  </a:lnTo>
                  <a:lnTo>
                    <a:pt x="579580" y="140642"/>
                  </a:lnTo>
                  <a:close/>
                </a:path>
                <a:path w="1284604" h="505460">
                  <a:moveTo>
                    <a:pt x="0" y="140642"/>
                  </a:moveTo>
                  <a:lnTo>
                    <a:pt x="89481" y="140642"/>
                  </a:lnTo>
                  <a:lnTo>
                    <a:pt x="162743" y="347922"/>
                  </a:lnTo>
                  <a:lnTo>
                    <a:pt x="241567" y="140642"/>
                  </a:lnTo>
                  <a:lnTo>
                    <a:pt x="296301" y="140642"/>
                  </a:lnTo>
                  <a:lnTo>
                    <a:pt x="373707" y="345578"/>
                  </a:lnTo>
                  <a:lnTo>
                    <a:pt x="447058" y="140642"/>
                  </a:lnTo>
                  <a:lnTo>
                    <a:pt x="537120" y="140642"/>
                  </a:lnTo>
                  <a:lnTo>
                    <a:pt x="404179" y="504973"/>
                  </a:lnTo>
                  <a:lnTo>
                    <a:pt x="346248" y="504973"/>
                  </a:lnTo>
                  <a:lnTo>
                    <a:pt x="268560" y="297358"/>
                  </a:lnTo>
                  <a:lnTo>
                    <a:pt x="188527" y="504973"/>
                  </a:lnTo>
                  <a:lnTo>
                    <a:pt x="131266" y="504973"/>
                  </a:lnTo>
                  <a:lnTo>
                    <a:pt x="0" y="140642"/>
                  </a:lnTo>
                  <a:close/>
                </a:path>
                <a:path w="1284604" h="505460">
                  <a:moveTo>
                    <a:pt x="765776" y="6362"/>
                  </a:moveTo>
                  <a:lnTo>
                    <a:pt x="857194" y="6362"/>
                  </a:lnTo>
                  <a:lnTo>
                    <a:pt x="857194" y="140642"/>
                  </a:lnTo>
                  <a:lnTo>
                    <a:pt x="911442" y="140642"/>
                  </a:lnTo>
                  <a:lnTo>
                    <a:pt x="911442" y="219335"/>
                  </a:lnTo>
                  <a:lnTo>
                    <a:pt x="857194" y="219335"/>
                  </a:lnTo>
                  <a:lnTo>
                    <a:pt x="857194" y="504973"/>
                  </a:lnTo>
                  <a:lnTo>
                    <a:pt x="765776" y="504973"/>
                  </a:lnTo>
                  <a:lnTo>
                    <a:pt x="765776" y="219335"/>
                  </a:lnTo>
                  <a:lnTo>
                    <a:pt x="718895" y="219335"/>
                  </a:lnTo>
                  <a:lnTo>
                    <a:pt x="718895" y="140642"/>
                  </a:lnTo>
                  <a:lnTo>
                    <a:pt x="765776" y="140642"/>
                  </a:lnTo>
                  <a:lnTo>
                    <a:pt x="765776" y="6362"/>
                  </a:lnTo>
                  <a:close/>
                </a:path>
                <a:path w="1284604" h="505460">
                  <a:moveTo>
                    <a:pt x="961435" y="0"/>
                  </a:moveTo>
                  <a:lnTo>
                    <a:pt x="1052183" y="0"/>
                  </a:lnTo>
                  <a:lnTo>
                    <a:pt x="1052183" y="177477"/>
                  </a:lnTo>
                  <a:lnTo>
                    <a:pt x="1065599" y="166646"/>
                  </a:lnTo>
                  <a:lnTo>
                    <a:pt x="1106096" y="142819"/>
                  </a:lnTo>
                  <a:lnTo>
                    <a:pt x="1147159" y="131988"/>
                  </a:lnTo>
                  <a:lnTo>
                    <a:pt x="1161014" y="131266"/>
                  </a:lnTo>
                  <a:lnTo>
                    <a:pt x="1187070" y="133610"/>
                  </a:lnTo>
                  <a:lnTo>
                    <a:pt x="1232779" y="152362"/>
                  </a:lnTo>
                  <a:lnTo>
                    <a:pt x="1266349" y="186916"/>
                  </a:lnTo>
                  <a:lnTo>
                    <a:pt x="1282255" y="234634"/>
                  </a:lnTo>
                  <a:lnTo>
                    <a:pt x="1284243" y="264207"/>
                  </a:lnTo>
                  <a:lnTo>
                    <a:pt x="1284243" y="504973"/>
                  </a:lnTo>
                  <a:lnTo>
                    <a:pt x="1194165" y="504973"/>
                  </a:lnTo>
                  <a:lnTo>
                    <a:pt x="1194165" y="345244"/>
                  </a:lnTo>
                  <a:lnTo>
                    <a:pt x="1193789" y="316152"/>
                  </a:lnTo>
                  <a:lnTo>
                    <a:pt x="1190775" y="273290"/>
                  </a:lnTo>
                  <a:lnTo>
                    <a:pt x="1174293" y="232269"/>
                  </a:lnTo>
                  <a:lnTo>
                    <a:pt x="1131546" y="214982"/>
                  </a:lnTo>
                  <a:lnTo>
                    <a:pt x="1118141" y="216133"/>
                  </a:lnTo>
                  <a:lnTo>
                    <a:pt x="1083828" y="233399"/>
                  </a:lnTo>
                  <a:lnTo>
                    <a:pt x="1060817" y="268560"/>
                  </a:lnTo>
                  <a:lnTo>
                    <a:pt x="1053188" y="310585"/>
                  </a:lnTo>
                  <a:lnTo>
                    <a:pt x="1052183" y="358638"/>
                  </a:lnTo>
                  <a:lnTo>
                    <a:pt x="1052183" y="504973"/>
                  </a:lnTo>
                  <a:lnTo>
                    <a:pt x="961435" y="504973"/>
                  </a:lnTo>
                  <a:lnTo>
                    <a:pt x="961435" y="0"/>
                  </a:lnTo>
                  <a:close/>
                </a:path>
              </a:pathLst>
            </a:custGeom>
            <a:ln w="12700">
              <a:solidFill>
                <a:srgbClr val="00BB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31">
              <a:extLst>
                <a:ext uri="{FF2B5EF4-FFF2-40B4-BE49-F238E27FC236}">
                  <a16:creationId xmlns:a16="http://schemas.microsoft.com/office/drawing/2014/main" id="{089E8599-3230-FBE9-72E1-11001FC885C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47488" y="1907570"/>
              <a:ext cx="129232" cy="131241"/>
            </a:xfrm>
            <a:prstGeom prst="rect">
              <a:avLst/>
            </a:prstGeom>
          </p:spPr>
        </p:pic>
      </p:grpSp>
      <p:sp>
        <p:nvSpPr>
          <p:cNvPr id="29" name="object 32">
            <a:extLst>
              <a:ext uri="{FF2B5EF4-FFF2-40B4-BE49-F238E27FC236}">
                <a16:creationId xmlns:a16="http://schemas.microsoft.com/office/drawing/2014/main" id="{A6A8A684-4496-2DD4-6696-C657AFD85309}"/>
              </a:ext>
            </a:extLst>
          </p:cNvPr>
          <p:cNvSpPr/>
          <p:nvPr/>
        </p:nvSpPr>
        <p:spPr>
          <a:xfrm>
            <a:off x="9550664" y="2063939"/>
            <a:ext cx="320675" cy="374015"/>
          </a:xfrm>
          <a:custGeom>
            <a:avLst/>
            <a:gdLst/>
            <a:ahLst/>
            <a:cxnLst/>
            <a:rect l="l" t="t" r="r" b="b"/>
            <a:pathLst>
              <a:path w="320675" h="374014">
                <a:moveTo>
                  <a:pt x="0" y="0"/>
                </a:moveTo>
                <a:lnTo>
                  <a:pt x="92422" y="0"/>
                </a:lnTo>
                <a:lnTo>
                  <a:pt x="92422" y="175468"/>
                </a:lnTo>
                <a:lnTo>
                  <a:pt x="92862" y="199128"/>
                </a:lnTo>
                <a:lnTo>
                  <a:pt x="99472" y="246626"/>
                </a:lnTo>
                <a:lnTo>
                  <a:pt x="122130" y="277601"/>
                </a:lnTo>
                <a:lnTo>
                  <a:pt x="160566" y="288652"/>
                </a:lnTo>
                <a:lnTo>
                  <a:pt x="171550" y="287971"/>
                </a:lnTo>
                <a:lnTo>
                  <a:pt x="206798" y="271689"/>
                </a:lnTo>
                <a:lnTo>
                  <a:pt x="225500" y="235680"/>
                </a:lnTo>
                <a:lnTo>
                  <a:pt x="228711" y="178482"/>
                </a:lnTo>
                <a:lnTo>
                  <a:pt x="228711" y="0"/>
                </a:lnTo>
                <a:lnTo>
                  <a:pt x="320129" y="0"/>
                </a:lnTo>
                <a:lnTo>
                  <a:pt x="320129" y="154371"/>
                </a:lnTo>
                <a:lnTo>
                  <a:pt x="319187" y="198322"/>
                </a:lnTo>
                <a:lnTo>
                  <a:pt x="311653" y="263621"/>
                </a:lnTo>
                <a:lnTo>
                  <a:pt x="294763" y="305154"/>
                </a:lnTo>
                <a:lnTo>
                  <a:pt x="267639" y="338054"/>
                </a:lnTo>
                <a:lnTo>
                  <a:pt x="231683" y="360804"/>
                </a:lnTo>
                <a:lnTo>
                  <a:pt x="186142" y="372273"/>
                </a:lnTo>
                <a:lnTo>
                  <a:pt x="159729" y="373707"/>
                </a:lnTo>
                <a:lnTo>
                  <a:pt x="131193" y="372033"/>
                </a:lnTo>
                <a:lnTo>
                  <a:pt x="82721" y="358638"/>
                </a:lnTo>
                <a:lnTo>
                  <a:pt x="45656" y="332205"/>
                </a:lnTo>
                <a:lnTo>
                  <a:pt x="19620" y="294868"/>
                </a:lnTo>
                <a:lnTo>
                  <a:pt x="6027" y="252277"/>
                </a:lnTo>
                <a:lnTo>
                  <a:pt x="669" y="192002"/>
                </a:lnTo>
                <a:lnTo>
                  <a:pt x="0" y="15169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3">
            <a:extLst>
              <a:ext uri="{FF2B5EF4-FFF2-40B4-BE49-F238E27FC236}">
                <a16:creationId xmlns:a16="http://schemas.microsoft.com/office/drawing/2014/main" id="{40E19049-6F2D-3DCB-FA19-E95F82061353}"/>
              </a:ext>
            </a:extLst>
          </p:cNvPr>
          <p:cNvSpPr/>
          <p:nvPr/>
        </p:nvSpPr>
        <p:spPr>
          <a:xfrm>
            <a:off x="9933363" y="2054563"/>
            <a:ext cx="259079" cy="383540"/>
          </a:xfrm>
          <a:custGeom>
            <a:avLst/>
            <a:gdLst/>
            <a:ahLst/>
            <a:cxnLst/>
            <a:rect l="l" t="t" r="r" b="b"/>
            <a:pathLst>
              <a:path w="259079" h="383539">
                <a:moveTo>
                  <a:pt x="131936" y="0"/>
                </a:moveTo>
                <a:lnTo>
                  <a:pt x="182824" y="8758"/>
                </a:lnTo>
                <a:lnTo>
                  <a:pt x="227665" y="34532"/>
                </a:lnTo>
                <a:lnTo>
                  <a:pt x="251817" y="60275"/>
                </a:lnTo>
                <a:lnTo>
                  <a:pt x="195225" y="116867"/>
                </a:lnTo>
                <a:lnTo>
                  <a:pt x="178377" y="101924"/>
                </a:lnTo>
                <a:lnTo>
                  <a:pt x="162324" y="91250"/>
                </a:lnTo>
                <a:lnTo>
                  <a:pt x="147067" y="84845"/>
                </a:lnTo>
                <a:lnTo>
                  <a:pt x="132605" y="82711"/>
                </a:lnTo>
                <a:lnTo>
                  <a:pt x="122336" y="82711"/>
                </a:lnTo>
                <a:lnTo>
                  <a:pt x="114300" y="84887"/>
                </a:lnTo>
                <a:lnTo>
                  <a:pt x="108495" y="89240"/>
                </a:lnTo>
                <a:lnTo>
                  <a:pt x="102691" y="93594"/>
                </a:lnTo>
                <a:lnTo>
                  <a:pt x="99789" y="99007"/>
                </a:lnTo>
                <a:lnTo>
                  <a:pt x="99789" y="105481"/>
                </a:lnTo>
                <a:lnTo>
                  <a:pt x="99789" y="110393"/>
                </a:lnTo>
                <a:lnTo>
                  <a:pt x="132605" y="135954"/>
                </a:lnTo>
                <a:lnTo>
                  <a:pt x="166092" y="152697"/>
                </a:lnTo>
                <a:lnTo>
                  <a:pt x="190474" y="165820"/>
                </a:lnTo>
                <a:lnTo>
                  <a:pt x="226807" y="192441"/>
                </a:lnTo>
                <a:lnTo>
                  <a:pt x="253575" y="235408"/>
                </a:lnTo>
                <a:lnTo>
                  <a:pt x="258514" y="269564"/>
                </a:lnTo>
                <a:lnTo>
                  <a:pt x="256285" y="292837"/>
                </a:lnTo>
                <a:lnTo>
                  <a:pt x="238454" y="333356"/>
                </a:lnTo>
                <a:lnTo>
                  <a:pt x="203502" y="364812"/>
                </a:lnTo>
                <a:lnTo>
                  <a:pt x="155700" y="381053"/>
                </a:lnTo>
                <a:lnTo>
                  <a:pt x="127248" y="383083"/>
                </a:lnTo>
                <a:lnTo>
                  <a:pt x="89408" y="379190"/>
                </a:lnTo>
                <a:lnTo>
                  <a:pt x="55587" y="367512"/>
                </a:lnTo>
                <a:lnTo>
                  <a:pt x="25784" y="348048"/>
                </a:lnTo>
                <a:lnTo>
                  <a:pt x="0" y="320799"/>
                </a:lnTo>
                <a:lnTo>
                  <a:pt x="56257" y="259519"/>
                </a:lnTo>
                <a:lnTo>
                  <a:pt x="64639" y="268445"/>
                </a:lnTo>
                <a:lnTo>
                  <a:pt x="73711" y="276471"/>
                </a:lnTo>
                <a:lnTo>
                  <a:pt x="114313" y="298488"/>
                </a:lnTo>
                <a:lnTo>
                  <a:pt x="132271" y="301376"/>
                </a:lnTo>
                <a:lnTo>
                  <a:pt x="140872" y="300832"/>
                </a:lnTo>
                <a:lnTo>
                  <a:pt x="172454" y="272578"/>
                </a:lnTo>
                <a:lnTo>
                  <a:pt x="169964" y="262093"/>
                </a:lnTo>
                <a:lnTo>
                  <a:pt x="162492" y="251733"/>
                </a:lnTo>
                <a:lnTo>
                  <a:pt x="150039" y="241499"/>
                </a:lnTo>
                <a:lnTo>
                  <a:pt x="132605" y="231390"/>
                </a:lnTo>
                <a:lnTo>
                  <a:pt x="101798" y="215986"/>
                </a:lnTo>
                <a:lnTo>
                  <a:pt x="63121" y="192316"/>
                </a:lnTo>
                <a:lnTo>
                  <a:pt x="35495" y="165841"/>
                </a:lnTo>
                <a:lnTo>
                  <a:pt x="18919" y="136561"/>
                </a:lnTo>
                <a:lnTo>
                  <a:pt x="13394" y="104477"/>
                </a:lnTo>
                <a:lnTo>
                  <a:pt x="15476" y="83663"/>
                </a:lnTo>
                <a:lnTo>
                  <a:pt x="32136" y="46744"/>
                </a:lnTo>
                <a:lnTo>
                  <a:pt x="64534" y="17235"/>
                </a:lnTo>
                <a:lnTo>
                  <a:pt x="107145" y="1915"/>
                </a:lnTo>
                <a:lnTo>
                  <a:pt x="131936" y="0"/>
                </a:lnTo>
                <a:close/>
              </a:path>
            </a:pathLst>
          </a:custGeom>
          <a:ln w="12700">
            <a:solidFill>
              <a:srgbClr val="00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549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A8D897B-BCB2-19C2-1AC8-DC2C700DC9DA}"/>
              </a:ext>
            </a:extLst>
          </p:cNvPr>
          <p:cNvSpPr/>
          <p:nvPr/>
        </p:nvSpPr>
        <p:spPr>
          <a:xfrm>
            <a:off x="8889231" y="1129669"/>
            <a:ext cx="2390413" cy="505267"/>
          </a:xfrm>
          <a:prstGeom prst="roundRect">
            <a:avLst/>
          </a:prstGeom>
          <a:solidFill>
            <a:srgbClr val="E4E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D56F98-8F2F-D56D-85F7-9E03303AB3FB}"/>
              </a:ext>
            </a:extLst>
          </p:cNvPr>
          <p:cNvSpPr/>
          <p:nvPr/>
        </p:nvSpPr>
        <p:spPr>
          <a:xfrm>
            <a:off x="4744317" y="1118581"/>
            <a:ext cx="2390413" cy="505267"/>
          </a:xfrm>
          <a:prstGeom prst="roundRect">
            <a:avLst/>
          </a:prstGeom>
          <a:solidFill>
            <a:srgbClr val="E4E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407A561-AE3D-49AE-F863-26721023247D}"/>
              </a:ext>
            </a:extLst>
          </p:cNvPr>
          <p:cNvSpPr/>
          <p:nvPr/>
        </p:nvSpPr>
        <p:spPr>
          <a:xfrm>
            <a:off x="1365134" y="1135765"/>
            <a:ext cx="2390413" cy="505267"/>
          </a:xfrm>
          <a:prstGeom prst="roundRect">
            <a:avLst/>
          </a:prstGeom>
          <a:solidFill>
            <a:srgbClr val="E4E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DEBBAB8E-BD73-95B6-A615-47B50F5F8693}"/>
              </a:ext>
            </a:extLst>
          </p:cNvPr>
          <p:cNvSpPr txBox="1"/>
          <p:nvPr/>
        </p:nvSpPr>
        <p:spPr>
          <a:xfrm>
            <a:off x="1418690" y="1135765"/>
            <a:ext cx="22833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1600" b="1" dirty="0">
                <a:solidFill>
                  <a:srgbClr val="00BBDD"/>
                </a:solidFill>
                <a:latin typeface="Century Gothic"/>
                <a:cs typeface="Century Gothic"/>
              </a:rPr>
              <a:t>Interconexión de los sistemas digitales</a:t>
            </a: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025FBAB7-73B6-DCB9-40B7-DB65DD6859CA}"/>
              </a:ext>
            </a:extLst>
          </p:cNvPr>
          <p:cNvSpPr txBox="1"/>
          <p:nvPr/>
        </p:nvSpPr>
        <p:spPr>
          <a:xfrm>
            <a:off x="1365134" y="1888574"/>
            <a:ext cx="2390413" cy="150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s-MX" sz="1200" dirty="0"/>
              <a:t>Transición de sistemas aislados interconectados en comunicación, navegación y vigilancia</a:t>
            </a:r>
          </a:p>
          <a:p>
            <a:pPr marL="184150" indent="-171450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es-MX" sz="1200" dirty="0"/>
          </a:p>
          <a:p>
            <a:pPr marL="184150" indent="-1714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es-MX" sz="1200" dirty="0"/>
              <a:t>Permite la eficiencia pero aumenta la exposición</a:t>
            </a:r>
            <a:endParaRPr lang="en-US" sz="1200" dirty="0"/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050" dirty="0">
              <a:latin typeface="Century Gothic"/>
              <a:cs typeface="Century Gothic"/>
            </a:endParaRPr>
          </a:p>
        </p:txBody>
      </p:sp>
      <p:pic>
        <p:nvPicPr>
          <p:cNvPr id="15" name="Picture 2" descr="TECNOLOGÍA THALES TRUE: UNA BIOMETRÍA RESPONSABLE | Thales Group">
            <a:extLst>
              <a:ext uri="{FF2B5EF4-FFF2-40B4-BE49-F238E27FC236}">
                <a16:creationId xmlns:a16="http://schemas.microsoft.com/office/drawing/2014/main" id="{62CB239F-B41F-4B07-5EB0-CA3B18D2E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2" y="3394114"/>
            <a:ext cx="3728552" cy="175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3">
            <a:extLst>
              <a:ext uri="{FF2B5EF4-FFF2-40B4-BE49-F238E27FC236}">
                <a16:creationId xmlns:a16="http://schemas.microsoft.com/office/drawing/2014/main" id="{EBA0DFFE-E0CD-368A-EF44-39745F2B40C5}"/>
              </a:ext>
            </a:extLst>
          </p:cNvPr>
          <p:cNvSpPr txBox="1"/>
          <p:nvPr/>
        </p:nvSpPr>
        <p:spPr>
          <a:xfrm>
            <a:off x="4851430" y="1102479"/>
            <a:ext cx="22833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1600" b="1" dirty="0">
                <a:solidFill>
                  <a:srgbClr val="00BBDD"/>
                </a:solidFill>
                <a:latin typeface="Century Gothic"/>
                <a:cs typeface="Century Gothic"/>
              </a:rPr>
              <a:t>Incrementa la superficie de ataque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71CB727F-BB44-01B0-F238-A7B296CB82CF}"/>
              </a:ext>
            </a:extLst>
          </p:cNvPr>
          <p:cNvSpPr txBox="1"/>
          <p:nvPr/>
        </p:nvSpPr>
        <p:spPr>
          <a:xfrm>
            <a:off x="4112027" y="1724250"/>
            <a:ext cx="3595840" cy="1897314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440055" marR="140970" indent="-171450">
              <a:lnSpc>
                <a:spcPct val="100000"/>
              </a:lnSpc>
              <a:spcBef>
                <a:spcPts val="670"/>
              </a:spcBef>
              <a:buFont typeface="Wingdings" panose="05000000000000000000" pitchFamily="2" charset="2"/>
              <a:buChar char="ü"/>
            </a:pPr>
            <a:r>
              <a:rPr lang="es-ES" sz="1200" dirty="0"/>
              <a:t>Los sistemas de ATM modernos se basan en el intercambio de datos entre:</a:t>
            </a:r>
          </a:p>
          <a:p>
            <a:pPr marL="897255" marR="140970" lvl="1" indent="-171450">
              <a:spcBef>
                <a:spcPts val="670"/>
              </a:spcBef>
              <a:buFont typeface="Wingdings" panose="05000000000000000000" pitchFamily="2" charset="2"/>
              <a:buChar char="ü"/>
            </a:pPr>
            <a:r>
              <a:rPr lang="es-ES" sz="1200" dirty="0"/>
              <a:t>ANSP, aeronaves, satélites y torres de control</a:t>
            </a:r>
          </a:p>
          <a:p>
            <a:pPr marL="440055" marR="140970" indent="-171450">
              <a:lnSpc>
                <a:spcPct val="100000"/>
              </a:lnSpc>
              <a:spcBef>
                <a:spcPts val="670"/>
              </a:spcBef>
              <a:buFont typeface="Wingdings" panose="05000000000000000000" pitchFamily="2" charset="2"/>
              <a:buChar char="ü"/>
            </a:pPr>
            <a:r>
              <a:rPr lang="es-ES" sz="1200" dirty="0"/>
              <a:t>Cada interfaz digital es un punto de entrada potencial para los ciber atacantes</a:t>
            </a:r>
          </a:p>
          <a:p>
            <a:pPr marL="725805" marR="140970" lvl="1">
              <a:spcBef>
                <a:spcPts val="670"/>
              </a:spcBef>
            </a:pPr>
            <a:endParaRPr sz="1200" dirty="0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6639B80C-5F38-605C-3B44-A38482CAAF12}"/>
              </a:ext>
            </a:extLst>
          </p:cNvPr>
          <p:cNvSpPr txBox="1"/>
          <p:nvPr/>
        </p:nvSpPr>
        <p:spPr>
          <a:xfrm>
            <a:off x="8817448" y="953637"/>
            <a:ext cx="2462196" cy="64312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75"/>
              </a:spcBef>
            </a:pPr>
            <a:r>
              <a:rPr lang="es-ES" sz="1600" b="1" spc="-10" dirty="0">
                <a:solidFill>
                  <a:srgbClr val="00BBDD"/>
                </a:solidFill>
                <a:latin typeface="Century Gothic"/>
                <a:cs typeface="Century Gothic"/>
              </a:rPr>
              <a:t>Integración de sistemas de IT y OT</a:t>
            </a: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636AED7E-D9E5-8FEF-FD6A-5AC0F02FDC59}"/>
              </a:ext>
            </a:extLst>
          </p:cNvPr>
          <p:cNvSpPr txBox="1"/>
          <p:nvPr/>
        </p:nvSpPr>
        <p:spPr>
          <a:xfrm>
            <a:off x="8010790" y="1692515"/>
            <a:ext cx="3774810" cy="889346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440055" marR="140970" indent="-171450">
              <a:lnSpc>
                <a:spcPct val="100000"/>
              </a:lnSpc>
              <a:spcBef>
                <a:spcPts val="670"/>
              </a:spcBef>
              <a:buFont typeface="Wingdings" panose="05000000000000000000" pitchFamily="2" charset="2"/>
              <a:buChar char="ü"/>
            </a:pPr>
            <a:r>
              <a:rPr lang="es-ES" sz="1200" dirty="0"/>
              <a:t>Los sistemas de tecnología operativa (OT) se fusionan ahora con las redes informáticas modernas, lo que introduce vulnerabilidades</a:t>
            </a:r>
          </a:p>
        </p:txBody>
      </p:sp>
      <p:pic>
        <p:nvPicPr>
          <p:cNvPr id="20" name="Picture 6" descr="Thales and Tenable collaborate on secure Operational Technology with cyber  lab">
            <a:extLst>
              <a:ext uri="{FF2B5EF4-FFF2-40B4-BE49-F238E27FC236}">
                <a16:creationId xmlns:a16="http://schemas.microsoft.com/office/drawing/2014/main" id="{B58761A0-8667-ECE5-EDC6-488C91A8F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790" y="3428999"/>
            <a:ext cx="3900207" cy="171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F40A9253-366A-DB16-01FD-3E363F1DA1B8}"/>
              </a:ext>
            </a:extLst>
          </p:cNvPr>
          <p:cNvSpPr txBox="1">
            <a:spLocks/>
          </p:cNvSpPr>
          <p:nvPr/>
        </p:nvSpPr>
        <p:spPr>
          <a:xfrm>
            <a:off x="341437" y="238969"/>
            <a:ext cx="10710164" cy="3698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buClrTx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Font typeface="Wingdings 3" panose="05040102010807070707" pitchFamily="18" charset="2"/>
              <a:buChar char="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Font typeface="Century Gothic" panose="020B0502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accent3"/>
              </a:buClr>
              <a:buFont typeface="Arial" panose="020B0604020202020204" pitchFamily="34" charset="0"/>
              <a:buChar char="›"/>
              <a:defRPr sz="11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936000" indent="-108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buFont typeface="Wingdings 3" panose="05040102010807070707" pitchFamily="18" charset="2"/>
              <a:buChar char=""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solidFill>
                  <a:schemeClr val="tx2"/>
                </a:solidFill>
              </a:rPr>
              <a:t>Transformación</a:t>
            </a:r>
            <a:r>
              <a:rPr lang="en-US" sz="2400" dirty="0">
                <a:solidFill>
                  <a:schemeClr val="tx2"/>
                </a:solidFill>
              </a:rPr>
              <a:t> Digital</a:t>
            </a:r>
          </a:p>
        </p:txBody>
      </p:sp>
      <p:grpSp>
        <p:nvGrpSpPr>
          <p:cNvPr id="23" name="object 13">
            <a:extLst>
              <a:ext uri="{FF2B5EF4-FFF2-40B4-BE49-F238E27FC236}">
                <a16:creationId xmlns:a16="http://schemas.microsoft.com/office/drawing/2014/main" id="{0F752E99-856C-832F-C6F0-C798E1B427A9}"/>
              </a:ext>
            </a:extLst>
          </p:cNvPr>
          <p:cNvGrpSpPr/>
          <p:nvPr/>
        </p:nvGrpSpPr>
        <p:grpSpPr>
          <a:xfrm>
            <a:off x="4287520" y="3434489"/>
            <a:ext cx="3189227" cy="1776440"/>
            <a:chOff x="432625" y="695325"/>
            <a:chExt cx="8509000" cy="3979545"/>
          </a:xfrm>
        </p:grpSpPr>
        <p:pic>
          <p:nvPicPr>
            <p:cNvPr id="24" name="object 14">
              <a:extLst>
                <a:ext uri="{FF2B5EF4-FFF2-40B4-BE49-F238E27FC236}">
                  <a16:creationId xmlns:a16="http://schemas.microsoft.com/office/drawing/2014/main" id="{77188C28-809A-6FE8-41D2-7AB9384E702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2625" y="695325"/>
              <a:ext cx="8508873" cy="3979418"/>
            </a:xfrm>
            <a:prstGeom prst="rect">
              <a:avLst/>
            </a:prstGeom>
          </p:spPr>
        </p:pic>
        <p:pic>
          <p:nvPicPr>
            <p:cNvPr id="25" name="object 15">
              <a:extLst>
                <a:ext uri="{FF2B5EF4-FFF2-40B4-BE49-F238E27FC236}">
                  <a16:creationId xmlns:a16="http://schemas.microsoft.com/office/drawing/2014/main" id="{884FB3CB-0E7A-DCFA-2548-3B42842CC27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4499" y="1757172"/>
              <a:ext cx="1260348" cy="411479"/>
            </a:xfrm>
            <a:prstGeom prst="rect">
              <a:avLst/>
            </a:prstGeom>
          </p:spPr>
        </p:pic>
        <p:sp>
          <p:nvSpPr>
            <p:cNvPr id="26" name="object 16">
              <a:extLst>
                <a:ext uri="{FF2B5EF4-FFF2-40B4-BE49-F238E27FC236}">
                  <a16:creationId xmlns:a16="http://schemas.microsoft.com/office/drawing/2014/main" id="{7B9432AA-1D23-78DA-3BC3-352CC07AA828}"/>
                </a:ext>
              </a:extLst>
            </p:cNvPr>
            <p:cNvSpPr/>
            <p:nvPr/>
          </p:nvSpPr>
          <p:spPr>
            <a:xfrm>
              <a:off x="1782698" y="1827957"/>
              <a:ext cx="1125220" cy="271145"/>
            </a:xfrm>
            <a:custGeom>
              <a:avLst/>
              <a:gdLst/>
              <a:ahLst/>
              <a:cxnLst/>
              <a:rect l="l" t="t" r="r" b="b"/>
              <a:pathLst>
                <a:path w="1125220" h="271144">
                  <a:moveTo>
                    <a:pt x="0" y="270590"/>
                  </a:moveTo>
                  <a:lnTo>
                    <a:pt x="52742" y="238624"/>
                  </a:lnTo>
                  <a:lnTo>
                    <a:pt x="101946" y="208773"/>
                  </a:lnTo>
                  <a:lnTo>
                    <a:pt x="148187" y="180950"/>
                  </a:lnTo>
                  <a:lnTo>
                    <a:pt x="192042" y="155067"/>
                  </a:lnTo>
                  <a:lnTo>
                    <a:pt x="234090" y="131038"/>
                  </a:lnTo>
                  <a:lnTo>
                    <a:pt x="274907" y="108776"/>
                  </a:lnTo>
                  <a:lnTo>
                    <a:pt x="315070" y="88194"/>
                  </a:lnTo>
                  <a:lnTo>
                    <a:pt x="355157" y="69206"/>
                  </a:lnTo>
                  <a:lnTo>
                    <a:pt x="395745" y="51723"/>
                  </a:lnTo>
                  <a:lnTo>
                    <a:pt x="437412" y="35661"/>
                  </a:lnTo>
                  <a:lnTo>
                    <a:pt x="480733" y="20930"/>
                  </a:lnTo>
                  <a:lnTo>
                    <a:pt x="526288" y="7446"/>
                  </a:lnTo>
                  <a:lnTo>
                    <a:pt x="571618" y="0"/>
                  </a:lnTo>
                  <a:lnTo>
                    <a:pt x="620425" y="655"/>
                  </a:lnTo>
                  <a:lnTo>
                    <a:pt x="671793" y="8209"/>
                  </a:lnTo>
                  <a:lnTo>
                    <a:pt x="724807" y="21456"/>
                  </a:lnTo>
                  <a:lnTo>
                    <a:pt x="778552" y="39192"/>
                  </a:lnTo>
                  <a:lnTo>
                    <a:pt x="832111" y="60214"/>
                  </a:lnTo>
                  <a:lnTo>
                    <a:pt x="884570" y="83317"/>
                  </a:lnTo>
                  <a:lnTo>
                    <a:pt x="935014" y="107297"/>
                  </a:lnTo>
                  <a:lnTo>
                    <a:pt x="982527" y="130949"/>
                  </a:lnTo>
                  <a:lnTo>
                    <a:pt x="1026194" y="153070"/>
                  </a:lnTo>
                  <a:lnTo>
                    <a:pt x="1065100" y="172455"/>
                  </a:lnTo>
                  <a:lnTo>
                    <a:pt x="1098329" y="187899"/>
                  </a:lnTo>
                  <a:lnTo>
                    <a:pt x="1124965" y="198200"/>
                  </a:lnTo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17">
              <a:extLst>
                <a:ext uri="{FF2B5EF4-FFF2-40B4-BE49-F238E27FC236}">
                  <a16:creationId xmlns:a16="http://schemas.microsoft.com/office/drawing/2014/main" id="{93B76223-BB6A-917C-37E8-63F28958A9A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86484" y="2115311"/>
              <a:ext cx="4812792" cy="1696212"/>
            </a:xfrm>
            <a:prstGeom prst="rect">
              <a:avLst/>
            </a:prstGeom>
          </p:spPr>
        </p:pic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7FB87577-03E5-68C3-66CC-0407AC1FD476}"/>
                </a:ext>
              </a:extLst>
            </p:cNvPr>
            <p:cNvSpPr/>
            <p:nvPr/>
          </p:nvSpPr>
          <p:spPr>
            <a:xfrm>
              <a:off x="1651380" y="2185876"/>
              <a:ext cx="4679950" cy="1556385"/>
            </a:xfrm>
            <a:custGeom>
              <a:avLst/>
              <a:gdLst/>
              <a:ahLst/>
              <a:cxnLst/>
              <a:rect l="l" t="t" r="r" b="b"/>
              <a:pathLst>
                <a:path w="4679950" h="1556385">
                  <a:moveTo>
                    <a:pt x="0" y="6016"/>
                  </a:moveTo>
                  <a:lnTo>
                    <a:pt x="61723" y="4441"/>
                  </a:lnTo>
                  <a:lnTo>
                    <a:pt x="122967" y="3108"/>
                  </a:lnTo>
                  <a:lnTo>
                    <a:pt x="183729" y="2015"/>
                  </a:lnTo>
                  <a:lnTo>
                    <a:pt x="244007" y="1160"/>
                  </a:lnTo>
                  <a:lnTo>
                    <a:pt x="303799" y="541"/>
                  </a:lnTo>
                  <a:lnTo>
                    <a:pt x="363102" y="155"/>
                  </a:lnTo>
                  <a:lnTo>
                    <a:pt x="421915" y="0"/>
                  </a:lnTo>
                  <a:lnTo>
                    <a:pt x="480235" y="72"/>
                  </a:lnTo>
                  <a:lnTo>
                    <a:pt x="538059" y="370"/>
                  </a:lnTo>
                  <a:lnTo>
                    <a:pt x="595386" y="892"/>
                  </a:lnTo>
                  <a:lnTo>
                    <a:pt x="652212" y="1634"/>
                  </a:lnTo>
                  <a:lnTo>
                    <a:pt x="708537" y="2595"/>
                  </a:lnTo>
                  <a:lnTo>
                    <a:pt x="764358" y="3771"/>
                  </a:lnTo>
                  <a:lnTo>
                    <a:pt x="819671" y="5161"/>
                  </a:lnTo>
                  <a:lnTo>
                    <a:pt x="874476" y="6763"/>
                  </a:lnTo>
                  <a:lnTo>
                    <a:pt x="928770" y="8572"/>
                  </a:lnTo>
                  <a:lnTo>
                    <a:pt x="982550" y="10588"/>
                  </a:lnTo>
                  <a:lnTo>
                    <a:pt x="1035814" y="12808"/>
                  </a:lnTo>
                  <a:lnTo>
                    <a:pt x="1088560" y="15229"/>
                  </a:lnTo>
                  <a:lnTo>
                    <a:pt x="1140786" y="17848"/>
                  </a:lnTo>
                  <a:lnTo>
                    <a:pt x="1192490" y="20665"/>
                  </a:lnTo>
                  <a:lnTo>
                    <a:pt x="1243668" y="23675"/>
                  </a:lnTo>
                  <a:lnTo>
                    <a:pt x="1294320" y="26876"/>
                  </a:lnTo>
                  <a:lnTo>
                    <a:pt x="1344442" y="30267"/>
                  </a:lnTo>
                  <a:lnTo>
                    <a:pt x="1394033" y="33844"/>
                  </a:lnTo>
                  <a:lnTo>
                    <a:pt x="1443089" y="37605"/>
                  </a:lnTo>
                  <a:lnTo>
                    <a:pt x="1491610" y="41548"/>
                  </a:lnTo>
                  <a:lnTo>
                    <a:pt x="1539592" y="45671"/>
                  </a:lnTo>
                  <a:lnTo>
                    <a:pt x="1587033" y="49970"/>
                  </a:lnTo>
                  <a:lnTo>
                    <a:pt x="1633931" y="54444"/>
                  </a:lnTo>
                  <a:lnTo>
                    <a:pt x="1680285" y="59089"/>
                  </a:lnTo>
                  <a:lnTo>
                    <a:pt x="1726090" y="63905"/>
                  </a:lnTo>
                  <a:lnTo>
                    <a:pt x="1771346" y="68887"/>
                  </a:lnTo>
                  <a:lnTo>
                    <a:pt x="1816049" y="74034"/>
                  </a:lnTo>
                  <a:lnTo>
                    <a:pt x="1860199" y="79343"/>
                  </a:lnTo>
                  <a:lnTo>
                    <a:pt x="1903791" y="84811"/>
                  </a:lnTo>
                  <a:lnTo>
                    <a:pt x="1946825" y="90438"/>
                  </a:lnTo>
                  <a:lnTo>
                    <a:pt x="1989298" y="96219"/>
                  </a:lnTo>
                  <a:lnTo>
                    <a:pt x="2031207" y="102152"/>
                  </a:lnTo>
                  <a:lnTo>
                    <a:pt x="2072551" y="108235"/>
                  </a:lnTo>
                  <a:lnTo>
                    <a:pt x="2113326" y="114466"/>
                  </a:lnTo>
                  <a:lnTo>
                    <a:pt x="2153532" y="120842"/>
                  </a:lnTo>
                  <a:lnTo>
                    <a:pt x="2193165" y="127361"/>
                  </a:lnTo>
                  <a:lnTo>
                    <a:pt x="2232223" y="134020"/>
                  </a:lnTo>
                  <a:lnTo>
                    <a:pt x="2270704" y="140816"/>
                  </a:lnTo>
                  <a:lnTo>
                    <a:pt x="2308606" y="147748"/>
                  </a:lnTo>
                  <a:lnTo>
                    <a:pt x="2375943" y="160865"/>
                  </a:lnTo>
                  <a:lnTo>
                    <a:pt x="2439704" y="174494"/>
                  </a:lnTo>
                  <a:lnTo>
                    <a:pt x="2500123" y="188646"/>
                  </a:lnTo>
                  <a:lnTo>
                    <a:pt x="2557435" y="203328"/>
                  </a:lnTo>
                  <a:lnTo>
                    <a:pt x="2611876" y="218549"/>
                  </a:lnTo>
                  <a:lnTo>
                    <a:pt x="2663682" y="234318"/>
                  </a:lnTo>
                  <a:lnTo>
                    <a:pt x="2713086" y="250643"/>
                  </a:lnTo>
                  <a:lnTo>
                    <a:pt x="2760326" y="267533"/>
                  </a:lnTo>
                  <a:lnTo>
                    <a:pt x="2805635" y="284997"/>
                  </a:lnTo>
                  <a:lnTo>
                    <a:pt x="2849250" y="303042"/>
                  </a:lnTo>
                  <a:lnTo>
                    <a:pt x="2891405" y="321678"/>
                  </a:lnTo>
                  <a:lnTo>
                    <a:pt x="2932336" y="340913"/>
                  </a:lnTo>
                  <a:lnTo>
                    <a:pt x="2972278" y="360756"/>
                  </a:lnTo>
                  <a:lnTo>
                    <a:pt x="3011467" y="381215"/>
                  </a:lnTo>
                  <a:lnTo>
                    <a:pt x="3050138" y="402299"/>
                  </a:lnTo>
                  <a:lnTo>
                    <a:pt x="3088526" y="424017"/>
                  </a:lnTo>
                  <a:lnTo>
                    <a:pt x="3126867" y="446376"/>
                  </a:lnTo>
                  <a:lnTo>
                    <a:pt x="3165395" y="469387"/>
                  </a:lnTo>
                  <a:lnTo>
                    <a:pt x="3204346" y="493056"/>
                  </a:lnTo>
                  <a:lnTo>
                    <a:pt x="3243955" y="517394"/>
                  </a:lnTo>
                  <a:lnTo>
                    <a:pt x="3284459" y="542407"/>
                  </a:lnTo>
                  <a:lnTo>
                    <a:pt x="3326091" y="568106"/>
                  </a:lnTo>
                  <a:lnTo>
                    <a:pt x="3369087" y="594499"/>
                  </a:lnTo>
                  <a:lnTo>
                    <a:pt x="3413684" y="621593"/>
                  </a:lnTo>
                  <a:lnTo>
                    <a:pt x="3460115" y="649398"/>
                  </a:lnTo>
                  <a:lnTo>
                    <a:pt x="3500329" y="673833"/>
                  </a:lnTo>
                  <a:lnTo>
                    <a:pt x="3541859" y="700094"/>
                  </a:lnTo>
                  <a:lnTo>
                    <a:pt x="3584569" y="728030"/>
                  </a:lnTo>
                  <a:lnTo>
                    <a:pt x="3628319" y="757487"/>
                  </a:lnTo>
                  <a:lnTo>
                    <a:pt x="3672972" y="788313"/>
                  </a:lnTo>
                  <a:lnTo>
                    <a:pt x="3718391" y="820354"/>
                  </a:lnTo>
                  <a:lnTo>
                    <a:pt x="3764437" y="853457"/>
                  </a:lnTo>
                  <a:lnTo>
                    <a:pt x="3810972" y="887469"/>
                  </a:lnTo>
                  <a:lnTo>
                    <a:pt x="3857858" y="922237"/>
                  </a:lnTo>
                  <a:lnTo>
                    <a:pt x="3904958" y="957609"/>
                  </a:lnTo>
                  <a:lnTo>
                    <a:pt x="3952133" y="993430"/>
                  </a:lnTo>
                  <a:lnTo>
                    <a:pt x="3999247" y="1029549"/>
                  </a:lnTo>
                  <a:lnTo>
                    <a:pt x="4046160" y="1065812"/>
                  </a:lnTo>
                  <a:lnTo>
                    <a:pt x="4092735" y="1102066"/>
                  </a:lnTo>
                  <a:lnTo>
                    <a:pt x="4138834" y="1138158"/>
                  </a:lnTo>
                  <a:lnTo>
                    <a:pt x="4184320" y="1173935"/>
                  </a:lnTo>
                  <a:lnTo>
                    <a:pt x="4229053" y="1209244"/>
                  </a:lnTo>
                  <a:lnTo>
                    <a:pt x="4272897" y="1243932"/>
                  </a:lnTo>
                  <a:lnTo>
                    <a:pt x="4315714" y="1277846"/>
                  </a:lnTo>
                  <a:lnTo>
                    <a:pt x="4357365" y="1310833"/>
                  </a:lnTo>
                  <a:lnTo>
                    <a:pt x="4397713" y="1342740"/>
                  </a:lnTo>
                  <a:lnTo>
                    <a:pt x="4436619" y="1373414"/>
                  </a:lnTo>
                  <a:lnTo>
                    <a:pt x="4473947" y="1402702"/>
                  </a:lnTo>
                  <a:lnTo>
                    <a:pt x="4509557" y="1430450"/>
                  </a:lnTo>
                  <a:lnTo>
                    <a:pt x="4543313" y="1456507"/>
                  </a:lnTo>
                  <a:lnTo>
                    <a:pt x="4575076" y="1480718"/>
                  </a:lnTo>
                  <a:lnTo>
                    <a:pt x="4632071" y="1522993"/>
                  </a:lnTo>
                  <a:lnTo>
                    <a:pt x="4657029" y="1540751"/>
                  </a:lnTo>
                  <a:lnTo>
                    <a:pt x="4679442" y="1556051"/>
                  </a:lnTo>
                </a:path>
              </a:pathLst>
            </a:custGeom>
            <a:ln w="952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19">
              <a:extLst>
                <a:ext uri="{FF2B5EF4-FFF2-40B4-BE49-F238E27FC236}">
                  <a16:creationId xmlns:a16="http://schemas.microsoft.com/office/drawing/2014/main" id="{788CD85C-5126-3F09-23DA-97D72C3DCF6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4563" y="2225039"/>
              <a:ext cx="2423160" cy="1348740"/>
            </a:xfrm>
            <a:prstGeom prst="rect">
              <a:avLst/>
            </a:prstGeom>
          </p:spPr>
        </p:pic>
        <p:sp>
          <p:nvSpPr>
            <p:cNvPr id="30" name="object 20">
              <a:extLst>
                <a:ext uri="{FF2B5EF4-FFF2-40B4-BE49-F238E27FC236}">
                  <a16:creationId xmlns:a16="http://schemas.microsoft.com/office/drawing/2014/main" id="{4FB7CBC3-F597-987C-351F-56547C4F9581}"/>
                </a:ext>
              </a:extLst>
            </p:cNvPr>
            <p:cNvSpPr/>
            <p:nvPr/>
          </p:nvSpPr>
          <p:spPr>
            <a:xfrm>
              <a:off x="1530095" y="2295861"/>
              <a:ext cx="2287905" cy="1209040"/>
            </a:xfrm>
            <a:custGeom>
              <a:avLst/>
              <a:gdLst/>
              <a:ahLst/>
              <a:cxnLst/>
              <a:rect l="l" t="t" r="r" b="b"/>
              <a:pathLst>
                <a:path w="2287904" h="1209039">
                  <a:moveTo>
                    <a:pt x="0" y="4870"/>
                  </a:moveTo>
                  <a:lnTo>
                    <a:pt x="63537" y="2247"/>
                  </a:lnTo>
                  <a:lnTo>
                    <a:pt x="125030" y="624"/>
                  </a:lnTo>
                  <a:lnTo>
                    <a:pt x="184583" y="0"/>
                  </a:lnTo>
                  <a:lnTo>
                    <a:pt x="242301" y="376"/>
                  </a:lnTo>
                  <a:lnTo>
                    <a:pt x="298287" y="1754"/>
                  </a:lnTo>
                  <a:lnTo>
                    <a:pt x="352647" y="4135"/>
                  </a:lnTo>
                  <a:lnTo>
                    <a:pt x="405484" y="7519"/>
                  </a:lnTo>
                  <a:lnTo>
                    <a:pt x="456903" y="11907"/>
                  </a:lnTo>
                  <a:lnTo>
                    <a:pt x="507007" y="17302"/>
                  </a:lnTo>
                  <a:lnTo>
                    <a:pt x="555902" y="23703"/>
                  </a:lnTo>
                  <a:lnTo>
                    <a:pt x="603692" y="31111"/>
                  </a:lnTo>
                  <a:lnTo>
                    <a:pt x="650480" y="39528"/>
                  </a:lnTo>
                  <a:lnTo>
                    <a:pt x="696372" y="48955"/>
                  </a:lnTo>
                  <a:lnTo>
                    <a:pt x="741472" y="59392"/>
                  </a:lnTo>
                  <a:lnTo>
                    <a:pt x="785883" y="70840"/>
                  </a:lnTo>
                  <a:lnTo>
                    <a:pt x="829710" y="83301"/>
                  </a:lnTo>
                  <a:lnTo>
                    <a:pt x="873058" y="96776"/>
                  </a:lnTo>
                  <a:lnTo>
                    <a:pt x="916031" y="111265"/>
                  </a:lnTo>
                  <a:lnTo>
                    <a:pt x="958733" y="126770"/>
                  </a:lnTo>
                  <a:lnTo>
                    <a:pt x="1001268" y="143292"/>
                  </a:lnTo>
                  <a:lnTo>
                    <a:pt x="1043741" y="160830"/>
                  </a:lnTo>
                  <a:lnTo>
                    <a:pt x="1086256" y="179388"/>
                  </a:lnTo>
                  <a:lnTo>
                    <a:pt x="1128918" y="198965"/>
                  </a:lnTo>
                  <a:lnTo>
                    <a:pt x="1171830" y="219562"/>
                  </a:lnTo>
                  <a:lnTo>
                    <a:pt x="1215097" y="241181"/>
                  </a:lnTo>
                  <a:lnTo>
                    <a:pt x="1258823" y="263823"/>
                  </a:lnTo>
                  <a:lnTo>
                    <a:pt x="1299968" y="286455"/>
                  </a:lnTo>
                  <a:lnTo>
                    <a:pt x="1341614" y="311251"/>
                  </a:lnTo>
                  <a:lnTo>
                    <a:pt x="1383666" y="338056"/>
                  </a:lnTo>
                  <a:lnTo>
                    <a:pt x="1426029" y="366715"/>
                  </a:lnTo>
                  <a:lnTo>
                    <a:pt x="1468607" y="397074"/>
                  </a:lnTo>
                  <a:lnTo>
                    <a:pt x="1511305" y="428978"/>
                  </a:lnTo>
                  <a:lnTo>
                    <a:pt x="1554027" y="462272"/>
                  </a:lnTo>
                  <a:lnTo>
                    <a:pt x="1596678" y="496802"/>
                  </a:lnTo>
                  <a:lnTo>
                    <a:pt x="1639163" y="532413"/>
                  </a:lnTo>
                  <a:lnTo>
                    <a:pt x="1681386" y="568951"/>
                  </a:lnTo>
                  <a:lnTo>
                    <a:pt x="1723252" y="606261"/>
                  </a:lnTo>
                  <a:lnTo>
                    <a:pt x="1764666" y="644188"/>
                  </a:lnTo>
                  <a:lnTo>
                    <a:pt x="1805532" y="682578"/>
                  </a:lnTo>
                  <a:lnTo>
                    <a:pt x="1845754" y="721277"/>
                  </a:lnTo>
                  <a:lnTo>
                    <a:pt x="1885238" y="760128"/>
                  </a:lnTo>
                  <a:lnTo>
                    <a:pt x="1923887" y="798979"/>
                  </a:lnTo>
                  <a:lnTo>
                    <a:pt x="1961608" y="837674"/>
                  </a:lnTo>
                  <a:lnTo>
                    <a:pt x="1998303" y="876059"/>
                  </a:lnTo>
                  <a:lnTo>
                    <a:pt x="2033878" y="913979"/>
                  </a:lnTo>
                  <a:lnTo>
                    <a:pt x="2068237" y="951280"/>
                  </a:lnTo>
                  <a:lnTo>
                    <a:pt x="2101286" y="987806"/>
                  </a:lnTo>
                  <a:lnTo>
                    <a:pt x="2132928" y="1023404"/>
                  </a:lnTo>
                  <a:lnTo>
                    <a:pt x="2163068" y="1057918"/>
                  </a:lnTo>
                  <a:lnTo>
                    <a:pt x="2191611" y="1091195"/>
                  </a:lnTo>
                  <a:lnTo>
                    <a:pt x="2218462" y="1123079"/>
                  </a:lnTo>
                  <a:lnTo>
                    <a:pt x="2243525" y="1153416"/>
                  </a:lnTo>
                  <a:lnTo>
                    <a:pt x="2266704" y="1182051"/>
                  </a:lnTo>
                  <a:lnTo>
                    <a:pt x="2287904" y="1208830"/>
                  </a:lnTo>
                </a:path>
              </a:pathLst>
            </a:custGeom>
            <a:ln w="9525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6569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9BEC74BC-5CFE-E08A-DC5A-5E8848F8D0A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4062" b="14062"/>
          <a:stretch/>
        </p:blipFill>
        <p:spPr>
          <a:ln>
            <a:solidFill>
              <a:schemeClr val="tx1"/>
            </a:solidFill>
          </a:ln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DF633CE1-6332-E54D-F0CD-CACA1C15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9" y="113717"/>
            <a:ext cx="11397000" cy="1846659"/>
          </a:xfrm>
        </p:spPr>
        <p:txBody>
          <a:bodyPr/>
          <a:lstStyle/>
          <a:p>
            <a:r>
              <a:rPr lang="es-MX" dirty="0"/>
              <a:t>Con base a la experiencia de Thales, los proveedores de servicios de navegación aérea (ANSP) y las autoridades competentes de aviación (CAA) se enfrentan a diferentes desafíos cibernéticos.</a:t>
            </a:r>
            <a:br>
              <a:rPr lang="es-MX" dirty="0"/>
            </a:br>
            <a:endParaRPr lang="en-US" dirty="0"/>
          </a:p>
          <a:p>
            <a:endParaRPr lang="en-GB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0" r="29650"/>
          <a:stretch/>
        </p:blipFill>
        <p:spPr>
          <a:ln>
            <a:solidFill>
              <a:schemeClr val="tx2"/>
            </a:solidFill>
          </a:ln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6" b="11126"/>
          <a:stretch/>
        </p:blipFill>
        <p:spPr>
          <a:xfrm>
            <a:off x="5416093" y="1431819"/>
            <a:ext cx="2016000" cy="2592000"/>
          </a:xfrm>
          <a:ln>
            <a:solidFill>
              <a:schemeClr val="tx2"/>
            </a:solidFill>
          </a:ln>
        </p:spPr>
      </p:pic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FC045428-380B-DE48-227B-E1FBEAB685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475" y="4111699"/>
            <a:ext cx="2514642" cy="1908453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13999"/>
              </a:lnSpc>
              <a:spcBef>
                <a:spcPts val="1000"/>
              </a:spcBef>
              <a:buNone/>
            </a:pPr>
            <a:r>
              <a:rPr lang="en-GB" sz="1400" dirty="0"/>
              <a:t>ATAQUES SE ESTÁN INCREMETNADO</a:t>
            </a:r>
          </a:p>
          <a:p>
            <a:pPr lvl="1">
              <a:lnSpc>
                <a:spcPct val="113999"/>
              </a:lnSpc>
              <a:buFont typeface="Courier New" panose="02070309020205020404" pitchFamily="49" charset="0"/>
              <a:buChar char="o"/>
            </a:pPr>
            <a:r>
              <a:rPr lang="en-US" dirty="0"/>
              <a:t>x20 </a:t>
            </a:r>
            <a:r>
              <a:rPr lang="en-US" dirty="0" err="1"/>
              <a:t>en</a:t>
            </a:r>
            <a:r>
              <a:rPr lang="en-US" dirty="0"/>
              <a:t> 2023</a:t>
            </a:r>
          </a:p>
          <a:p>
            <a:pPr lvl="1">
              <a:lnSpc>
                <a:spcPct val="113999"/>
              </a:lnSpc>
              <a:buFont typeface="Courier New" panose="02070309020205020404" pitchFamily="49" charset="0"/>
              <a:buChar char="o"/>
            </a:pPr>
            <a:r>
              <a:rPr lang="es-MX" dirty="0"/>
              <a:t>Interrupciones operativas (45%) + impactos reputacionales (6%)</a:t>
            </a:r>
          </a:p>
          <a:p>
            <a:pPr lvl="1">
              <a:lnSpc>
                <a:spcPct val="113999"/>
              </a:lnSpc>
              <a:buFont typeface="Courier New" panose="02070309020205020404" pitchFamily="49" charset="0"/>
              <a:buChar char="o"/>
            </a:pPr>
            <a:r>
              <a:rPr lang="es-MX" dirty="0"/>
              <a:t>30% de probabilidad de incidente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A669F4-EC7B-A487-FC97-0FFA2A6DC2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15999" y="4111699"/>
            <a:ext cx="2188791" cy="1690511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s-MX" sz="1400" dirty="0"/>
              <a:t>CRECIENTE NORMATIVA CIBERNÉTICA</a:t>
            </a:r>
            <a:endParaRPr lang="en-US" sz="1400" dirty="0"/>
          </a:p>
          <a:p>
            <a:pPr lvl="1">
              <a:lnSpc>
                <a:spcPct val="113999"/>
              </a:lnSpc>
              <a:buFont typeface="Courier New" panose="02070309020205020404" pitchFamily="49" charset="0"/>
              <a:buChar char="o"/>
            </a:pPr>
            <a:r>
              <a:rPr lang="en-US" dirty="0"/>
              <a:t>¿De </a:t>
            </a:r>
            <a:r>
              <a:rPr lang="en-US" dirty="0" err="1"/>
              <a:t>aviación</a:t>
            </a:r>
            <a:r>
              <a:rPr lang="en-US" dirty="0"/>
              <a:t>? ¿ICAO?</a:t>
            </a:r>
          </a:p>
          <a:p>
            <a:pPr lvl="1">
              <a:lnSpc>
                <a:spcPct val="113999"/>
              </a:lnSpc>
              <a:buFont typeface="Courier New" panose="02070309020205020404" pitchFamily="49" charset="0"/>
              <a:buChar char="o"/>
            </a:pPr>
            <a:r>
              <a:rPr lang="en-US" dirty="0"/>
              <a:t>¿De IT? ¿NIST</a:t>
            </a:r>
            <a:r>
              <a:rPr lang="en-US" sz="1100" dirty="0"/>
              <a:t>?</a:t>
            </a:r>
            <a:r>
              <a:rPr lang="en-US" dirty="0"/>
              <a:t>, ¿ISO27k?</a:t>
            </a:r>
          </a:p>
          <a:p>
            <a:pPr lvl="1">
              <a:lnSpc>
                <a:spcPct val="113999"/>
              </a:lnSpc>
              <a:buFont typeface="Courier New" panose="02070309020205020404" pitchFamily="49" charset="0"/>
              <a:buChar char="o"/>
            </a:pPr>
            <a:r>
              <a:rPr lang="en-US" dirty="0"/>
              <a:t>¿</a:t>
            </a:r>
            <a:r>
              <a:rPr lang="en-US" dirty="0" err="1"/>
              <a:t>Nacionales</a:t>
            </a:r>
            <a:r>
              <a:rPr lang="en-US" dirty="0"/>
              <a:t>?</a:t>
            </a:r>
            <a:endParaRPr lang="en-US" sz="1400" dirty="0"/>
          </a:p>
          <a:p>
            <a:pPr marL="215900" indent="-215900">
              <a:spcBef>
                <a:spcPts val="400"/>
              </a:spcBef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Espace réservé du texte 29">
            <a:extLst>
              <a:ext uri="{FF2B5EF4-FFF2-40B4-BE49-F238E27FC236}">
                <a16:creationId xmlns:a16="http://schemas.microsoft.com/office/drawing/2014/main" id="{61A7297B-7E83-0895-F30C-A684A11B96BD}"/>
              </a:ext>
            </a:extLst>
          </p:cNvPr>
          <p:cNvSpPr txBox="1">
            <a:spLocks/>
          </p:cNvSpPr>
          <p:nvPr/>
        </p:nvSpPr>
        <p:spPr>
          <a:xfrm>
            <a:off x="7852681" y="2339278"/>
            <a:ext cx="4201080" cy="10897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6000" indent="-21600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buClrTx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Font typeface="Wingdings 3" panose="05040102010807070707" pitchFamily="18" charset="2"/>
              <a:buChar char="ê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Font typeface="Century Gothic" panose="020B0502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accent3"/>
              </a:buClr>
              <a:buFont typeface="Arial" panose="020B0604020202020204" pitchFamily="34" charset="0"/>
              <a:buChar char="›"/>
              <a:defRPr sz="105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936000" indent="-108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buFont typeface="Wingdings 3" panose="05040102010807070707" pitchFamily="18" charset="2"/>
              <a:buChar char=""/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marR="0" lvl="0" indent="-215900" algn="l" defTabSz="914400" rtl="0" eaLnBrk="1" fontAlgn="auto" latinLnBrk="0" hangingPunct="1">
              <a:lnSpc>
                <a:spcPct val="113999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,Sans-Serif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Tres desafíos principales, pero cada ANSP/CAA</a:t>
            </a:r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ACE24A4E-6B65-7902-3D83-8BAFF1EC313B}"/>
              </a:ext>
            </a:extLst>
          </p:cNvPr>
          <p:cNvSpPr/>
          <p:nvPr/>
        </p:nvSpPr>
        <p:spPr>
          <a:xfrm rot="10800000">
            <a:off x="2049361" y="1434735"/>
            <a:ext cx="554636" cy="56986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7" name="Triangle rectangle 26">
            <a:extLst>
              <a:ext uri="{FF2B5EF4-FFF2-40B4-BE49-F238E27FC236}">
                <a16:creationId xmlns:a16="http://schemas.microsoft.com/office/drawing/2014/main" id="{679F6C6B-6C65-C704-BD60-A89F84953ABA}"/>
              </a:ext>
            </a:extLst>
          </p:cNvPr>
          <p:cNvSpPr/>
          <p:nvPr/>
        </p:nvSpPr>
        <p:spPr>
          <a:xfrm rot="10800000">
            <a:off x="4486977" y="1428958"/>
            <a:ext cx="554636" cy="56986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8" name="Triangle rectangle 27">
            <a:extLst>
              <a:ext uri="{FF2B5EF4-FFF2-40B4-BE49-F238E27FC236}">
                <a16:creationId xmlns:a16="http://schemas.microsoft.com/office/drawing/2014/main" id="{1F9C8128-C8DD-8A92-8067-0995FF8EF651}"/>
              </a:ext>
            </a:extLst>
          </p:cNvPr>
          <p:cNvSpPr/>
          <p:nvPr/>
        </p:nvSpPr>
        <p:spPr>
          <a:xfrm rot="10800000">
            <a:off x="6884811" y="1434736"/>
            <a:ext cx="554636" cy="56986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ED6C2DF-FE01-CDC8-79D3-899BD6CF692D}"/>
              </a:ext>
            </a:extLst>
          </p:cNvPr>
          <p:cNvSpPr txBox="1"/>
          <p:nvPr/>
        </p:nvSpPr>
        <p:spPr>
          <a:xfrm>
            <a:off x="2045697" y="1418345"/>
            <a:ext cx="8844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703217A-2AEA-EAA4-6F8C-D971E7E13270}"/>
              </a:ext>
            </a:extLst>
          </p:cNvPr>
          <p:cNvSpPr txBox="1"/>
          <p:nvPr/>
        </p:nvSpPr>
        <p:spPr>
          <a:xfrm>
            <a:off x="4450265" y="1418345"/>
            <a:ext cx="8844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F454170-662F-1DA4-4F00-054B31638451}"/>
              </a:ext>
            </a:extLst>
          </p:cNvPr>
          <p:cNvSpPr txBox="1"/>
          <p:nvPr/>
        </p:nvSpPr>
        <p:spPr>
          <a:xfrm>
            <a:off x="6865588" y="1418345"/>
            <a:ext cx="8844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3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FCFD1A49-2059-E66E-677B-7ED52A937A61}"/>
              </a:ext>
            </a:extLst>
          </p:cNvPr>
          <p:cNvSpPr txBox="1">
            <a:spLocks/>
          </p:cNvSpPr>
          <p:nvPr/>
        </p:nvSpPr>
        <p:spPr>
          <a:xfrm>
            <a:off x="5416093" y="4116733"/>
            <a:ext cx="5233434" cy="19834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buClrTx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Font typeface="Wingdings 3" panose="05040102010807070707" pitchFamily="18" charset="2"/>
              <a:buChar char="ê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Font typeface="Century Gothic" panose="020B0502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accent3"/>
              </a:buClr>
              <a:buFont typeface="Arial" panose="020B0604020202020204" pitchFamily="34" charset="0"/>
              <a:buChar char="›"/>
              <a:defRPr sz="105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936000" indent="-108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buFont typeface="Wingdings 3" panose="05040102010807070707" pitchFamily="18" charset="2"/>
              <a:buChar char=""/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3999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00BBDD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LOS SISTEMAS DE SERVICIOS DE NAVEGACIÓN AÉREA ESTÁN EN RIESGO</a:t>
            </a:r>
          </a:p>
          <a:p>
            <a:pPr lvl="1">
              <a:lnSpc>
                <a:spcPct val="113999"/>
              </a:lnSpc>
              <a:buClr>
                <a:srgbClr val="00AB8E"/>
              </a:buClr>
              <a:buFont typeface="Courier New" panose="02070309020205020404" pitchFamily="49" charset="0"/>
              <a:buChar char="o"/>
              <a:defRPr/>
            </a:pPr>
            <a:r>
              <a:rPr lang="en-US" dirty="0" err="1">
                <a:solidFill>
                  <a:srgbClr val="242A75"/>
                </a:solidFill>
                <a:latin typeface="Century Gothic" panose="020F0302020204030204"/>
              </a:rPr>
              <a:t>Históricamente</a:t>
            </a:r>
            <a:r>
              <a:rPr lang="en-US" dirty="0">
                <a:solidFill>
                  <a:srgbClr val="242A75"/>
                </a:solidFill>
                <a:latin typeface="Century Gothic" panose="020F0302020204030204"/>
              </a:rPr>
              <a:t> con </a:t>
            </a:r>
            <a:r>
              <a:rPr lang="en-US" dirty="0" err="1">
                <a:solidFill>
                  <a:srgbClr val="242A75"/>
                </a:solidFill>
                <a:latin typeface="Century Gothic" panose="020F0302020204030204"/>
              </a:rPr>
              <a:t>bajas</a:t>
            </a:r>
            <a:r>
              <a:rPr lang="en-US" dirty="0">
                <a:solidFill>
                  <a:srgbClr val="242A75"/>
                </a:solidFill>
                <a:latin typeface="Century Gothic" panose="020F0302020204030204"/>
              </a:rPr>
              <a:t> </a:t>
            </a:r>
            <a:r>
              <a:rPr lang="en-US" dirty="0" err="1">
                <a:solidFill>
                  <a:srgbClr val="242A75"/>
                </a:solidFill>
                <a:latin typeface="Century Gothic" panose="020F0302020204030204"/>
              </a:rPr>
              <a:t>características</a:t>
            </a:r>
            <a:r>
              <a:rPr lang="en-US" dirty="0">
                <a:solidFill>
                  <a:srgbClr val="242A75"/>
                </a:solidFill>
                <a:latin typeface="Century Gothic" panose="020F0302020204030204"/>
              </a:rPr>
              <a:t> de </a:t>
            </a:r>
            <a:r>
              <a:rPr lang="en-US" dirty="0" err="1">
                <a:solidFill>
                  <a:srgbClr val="242A75"/>
                </a:solidFill>
                <a:latin typeface="Century Gothic" panose="020F0302020204030204"/>
              </a:rPr>
              <a:t>ciberseguridad</a:t>
            </a:r>
            <a:endParaRPr lang="en-US" dirty="0">
              <a:solidFill>
                <a:srgbClr val="242A75"/>
              </a:solidFill>
              <a:latin typeface="Century Gothic" panose="020F0302020204030204"/>
            </a:endParaRPr>
          </a:p>
          <a:p>
            <a:pPr lvl="1">
              <a:lnSpc>
                <a:spcPct val="113999"/>
              </a:lnSpc>
              <a:buClr>
                <a:srgbClr val="00AB8E"/>
              </a:buClr>
              <a:buFont typeface="Courier New" panose="02070309020205020404" pitchFamily="49" charset="0"/>
              <a:buChar char="o"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Falta de habilidades </a:t>
            </a:r>
            <a:r>
              <a:rPr lang="es-MX" dirty="0">
                <a:solidFill>
                  <a:srgbClr val="242A75"/>
                </a:solidFill>
                <a:latin typeface="Century Gothic" panose="020F0302020204030204"/>
              </a:rPr>
              <a:t>en ciberseguridad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/presupuesto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  <a:p>
            <a:pPr marL="216000" marR="0" lvl="1" indent="-216000" algn="l" defTabSz="914400" rtl="0" eaLnBrk="1" fontAlgn="auto" latinLnBrk="0" hangingPunct="1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rgbClr val="00AB8E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Confidencialidad y protección de datos </a:t>
            </a:r>
          </a:p>
          <a:p>
            <a:pPr marL="216000" marR="0" lvl="1" indent="-216000" algn="l" defTabSz="914400" rtl="0" eaLnBrk="1" fontAlgn="auto" latinLnBrk="0" hangingPunct="1">
              <a:lnSpc>
                <a:spcPct val="113999"/>
              </a:lnSpc>
              <a:spcBef>
                <a:spcPts val="600"/>
              </a:spcBef>
              <a:spcAft>
                <a:spcPts val="0"/>
              </a:spcAft>
              <a:buClr>
                <a:srgbClr val="00AB8E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Nuevas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soluciones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basadas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la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nube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42A75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BBDD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1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5" grpId="0" build="p"/>
      <p:bldP spid="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559D4FB-927A-7C22-0FDF-061EB1D37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037" y="1477441"/>
            <a:ext cx="4478523" cy="2502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819" y="360001"/>
            <a:ext cx="11016000" cy="615553"/>
          </a:xfrm>
        </p:spPr>
        <p:txBody>
          <a:bodyPr/>
          <a:lstStyle/>
          <a:p>
            <a:r>
              <a:rPr lang="en-US" dirty="0">
                <a:latin typeface="+mn-lt"/>
                <a:ea typeface="+mn-ea"/>
                <a:cs typeface="+mn-cs"/>
              </a:rPr>
              <a:t>INCREMENTANDO LOS ATAQUES</a:t>
            </a:r>
            <a:br>
              <a:rPr lang="en-US" dirty="0"/>
            </a:br>
            <a:endParaRPr lang="en-GB" sz="1600" b="0" dirty="0"/>
          </a:p>
        </p:txBody>
      </p:sp>
      <p:pic>
        <p:nvPicPr>
          <p:cNvPr id="4" name="Pictur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94FEAA65-4836-CB2A-8FE2-7C599C6368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3" y="2305902"/>
            <a:ext cx="2852122" cy="374271"/>
          </a:xfrm>
          <a:prstGeom prst="rect">
            <a:avLst/>
          </a:prstGeom>
        </p:spPr>
      </p:pic>
      <p:pic>
        <p:nvPicPr>
          <p:cNvPr id="5" name="Pictur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526BA4F0-52D3-1586-E9D4-B2F436B052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39" y="1650143"/>
            <a:ext cx="2146359" cy="456160"/>
          </a:xfrm>
          <a:prstGeom prst="rect">
            <a:avLst/>
          </a:prstGeom>
        </p:spPr>
      </p:pic>
      <p:pic>
        <p:nvPicPr>
          <p:cNvPr id="8" name="Pictur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FDA07E4C-C413-FE4D-0894-D18593737A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5" y="2863313"/>
            <a:ext cx="2068906" cy="619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8526" y="2222144"/>
            <a:ext cx="2863679" cy="6548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D6093F8-34F7-38E5-4FE8-7182306FF4D5}"/>
              </a:ext>
            </a:extLst>
          </p:cNvPr>
          <p:cNvSpPr/>
          <p:nvPr/>
        </p:nvSpPr>
        <p:spPr>
          <a:xfrm>
            <a:off x="696840" y="4396494"/>
            <a:ext cx="10897979" cy="1351290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EUROCONTROL EATM-CERT report 2024: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Los incidentes de ciberseguridad en la aviación están aumentando (x20 para ANSP)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Las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principales motivaciones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son</a:t>
            </a:r>
            <a:r>
              <a:rPr kumimoji="0" lang="es-MX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las </a:t>
            </a: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ganancias financieras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(cyber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criminales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) con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billones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de €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pérdidas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an</a:t>
            </a:r>
            <a:r>
              <a:rPr lang="en-US" sz="1400" dirty="0" err="1">
                <a:solidFill>
                  <a:srgbClr val="FFFFFF"/>
                </a:solidFill>
                <a:latin typeface="Century Gothic" panose="020F0302020204030204"/>
              </a:rPr>
              <a:t>ua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les </a:t>
            </a:r>
            <a:r>
              <a:rPr lang="en-US" sz="1400" dirty="0">
                <a:solidFill>
                  <a:srgbClr val="FFFFFF"/>
                </a:solidFill>
                <a:latin typeface="Century Gothic" panose="020F0302020204030204"/>
              </a:rPr>
              <a:t>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ideologic</a:t>
            </a:r>
            <a:r>
              <a:rPr lang="en-US" sz="1400" b="1" dirty="0">
                <a:solidFill>
                  <a:srgbClr val="FFFFFF"/>
                </a:solidFill>
                <a:latin typeface="Century Gothic" panose="020F0302020204030204"/>
              </a:rPr>
              <a:t>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(</a:t>
            </a:r>
            <a:r>
              <a:rPr lang="en-US" sz="1400" dirty="0" err="1">
                <a:solidFill>
                  <a:srgbClr val="FFFFFF"/>
                </a:solidFill>
                <a:latin typeface="Century Gothic" panose="020F0302020204030204"/>
              </a:rPr>
              <a:t>negación</a:t>
            </a:r>
            <a:r>
              <a:rPr lang="en-US" sz="1400" dirty="0">
                <a:solidFill>
                  <a:srgbClr val="FFFFFF"/>
                </a:solidFill>
                <a:latin typeface="Century Gothic" panose="020F0302020204030204"/>
              </a:rPr>
              <a:t> de </a:t>
            </a:r>
            <a:r>
              <a:rPr lang="en-US" sz="1400" dirty="0" err="1">
                <a:solidFill>
                  <a:srgbClr val="FFFFFF"/>
                </a:solidFill>
                <a:latin typeface="Century Gothic" panose="020F0302020204030204"/>
              </a:rPr>
              <a:t>servicio</a:t>
            </a:r>
            <a:r>
              <a:rPr lang="en-US" sz="1400" dirty="0">
                <a:solidFill>
                  <a:srgbClr val="FFFFFF"/>
                </a:solidFill>
                <a:latin typeface="Century Gothic" panose="020F0302020204030204"/>
              </a:rPr>
              <a:t> 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activistas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Interrupciones operativas</a:t>
            </a: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y de servicio del ANSP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(45%) + </a:t>
            </a:r>
            <a:r>
              <a:rPr lang="en-US" sz="1400" b="1" dirty="0" err="1">
                <a:solidFill>
                  <a:srgbClr val="FFFFFF"/>
                </a:solidFill>
                <a:latin typeface="Century Gothic" panose="020F0302020204030204"/>
              </a:rPr>
              <a:t>impactos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Century Gothic" panose="020F0302020204030204"/>
              </a:rPr>
              <a:t>reputacionales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(6%). 48%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los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entury Gothic" panose="020F0302020204030204"/>
              </a:rPr>
              <a:t>incidentes</a:t>
            </a:r>
            <a:r>
              <a:rPr lang="en-US" sz="1400" dirty="0">
                <a:solidFill>
                  <a:srgbClr val="FFFFFF"/>
                </a:solidFill>
                <a:latin typeface="Century Gothic" panose="020F0302020204030204"/>
              </a:rPr>
              <a:t> son altos 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críticos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9" name="Pictur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57BB80A9-7C51-849F-DD28-8D072C08DB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45" y="3672395"/>
            <a:ext cx="1719905" cy="27242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658" y="995693"/>
            <a:ext cx="2342747" cy="47943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3108" y="3981124"/>
            <a:ext cx="1956233" cy="39660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1560" y="3085083"/>
            <a:ext cx="3182344" cy="35164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6758" y="3691290"/>
            <a:ext cx="1959806" cy="36717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9906" y="1063146"/>
            <a:ext cx="2842986" cy="39197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41399" y="1563609"/>
            <a:ext cx="2771946" cy="499450"/>
          </a:xfrm>
          <a:prstGeom prst="rect">
            <a:avLst/>
          </a:prstGeom>
        </p:spPr>
      </p:pic>
      <p:pic>
        <p:nvPicPr>
          <p:cNvPr id="6" name="Image 5" descr="Une image contenant texte, Police, blanc, typographie&#10;&#10;Description générée automatiquement">
            <a:extLst>
              <a:ext uri="{FF2B5EF4-FFF2-40B4-BE49-F238E27FC236}">
                <a16:creationId xmlns:a16="http://schemas.microsoft.com/office/drawing/2014/main" id="{119B0434-F886-86D5-35C6-018B3E7C622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92297" y="63559"/>
            <a:ext cx="2828925" cy="36195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53820" y="2833648"/>
            <a:ext cx="128282" cy="12617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40225" y="3559476"/>
            <a:ext cx="134010" cy="1318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7"/>
          <a:stretch/>
        </p:blipFill>
        <p:spPr>
          <a:xfrm>
            <a:off x="3192293" y="1003705"/>
            <a:ext cx="2379618" cy="34782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03954" y="477113"/>
            <a:ext cx="3414398" cy="38027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10" y="4091211"/>
            <a:ext cx="4390018" cy="28009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96" y="3526281"/>
            <a:ext cx="4442920" cy="32668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666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05152-CC67-45C3-CECA-EC2F8A4B3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C611F-9090-AA64-2B93-8D2C9ED2D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19" y="360001"/>
            <a:ext cx="11016000" cy="369332"/>
          </a:xfrm>
        </p:spPr>
        <p:txBody>
          <a:bodyPr/>
          <a:lstStyle/>
          <a:p>
            <a:r>
              <a:rPr lang="en-US" dirty="0" err="1">
                <a:latin typeface="+mn-lt"/>
                <a:ea typeface="+mn-ea"/>
                <a:cs typeface="+mn-cs"/>
              </a:rPr>
              <a:t>Amenazas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en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el</a:t>
            </a:r>
            <a:r>
              <a:rPr lang="en-US" dirty="0">
                <a:latin typeface="+mn-lt"/>
                <a:ea typeface="+mn-ea"/>
                <a:cs typeface="+mn-cs"/>
              </a:rPr>
              <a:t> sector </a:t>
            </a:r>
            <a:r>
              <a:rPr lang="en-US" dirty="0" err="1">
                <a:latin typeface="+mn-lt"/>
                <a:ea typeface="+mn-ea"/>
                <a:cs typeface="+mn-cs"/>
              </a:rPr>
              <a:t>aeronáutico</a:t>
            </a:r>
            <a:endParaRPr lang="en-GB" sz="1600" b="0" dirty="0"/>
          </a:p>
        </p:txBody>
      </p:sp>
      <p:grpSp>
        <p:nvGrpSpPr>
          <p:cNvPr id="25" name="object 9">
            <a:extLst>
              <a:ext uri="{FF2B5EF4-FFF2-40B4-BE49-F238E27FC236}">
                <a16:creationId xmlns:a16="http://schemas.microsoft.com/office/drawing/2014/main" id="{4A1C6D6C-CE96-1AEC-8557-B1BA8D52EB07}"/>
              </a:ext>
            </a:extLst>
          </p:cNvPr>
          <p:cNvGrpSpPr/>
          <p:nvPr/>
        </p:nvGrpSpPr>
        <p:grpSpPr>
          <a:xfrm>
            <a:off x="3646775" y="1520190"/>
            <a:ext cx="5071745" cy="3817620"/>
            <a:chOff x="2197354" y="868667"/>
            <a:chExt cx="5071745" cy="3817620"/>
          </a:xfrm>
        </p:grpSpPr>
        <p:pic>
          <p:nvPicPr>
            <p:cNvPr id="26" name="object 10">
              <a:extLst>
                <a:ext uri="{FF2B5EF4-FFF2-40B4-BE49-F238E27FC236}">
                  <a16:creationId xmlns:a16="http://schemas.microsoft.com/office/drawing/2014/main" id="{B3844C35-A3E9-87A5-2E90-32952EF70BD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6752" y="940828"/>
              <a:ext cx="5062220" cy="3701923"/>
            </a:xfrm>
            <a:prstGeom prst="rect">
              <a:avLst/>
            </a:prstGeom>
          </p:spPr>
        </p:pic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36182B2C-8C16-250D-92C2-A6913245ADC8}"/>
                </a:ext>
              </a:extLst>
            </p:cNvPr>
            <p:cNvSpPr/>
            <p:nvPr/>
          </p:nvSpPr>
          <p:spPr>
            <a:xfrm>
              <a:off x="2632480" y="2065159"/>
              <a:ext cx="4192270" cy="1872614"/>
            </a:xfrm>
            <a:custGeom>
              <a:avLst/>
              <a:gdLst/>
              <a:ahLst/>
              <a:cxnLst/>
              <a:rect l="l" t="t" r="r" b="b"/>
              <a:pathLst>
                <a:path w="4192270" h="1872614">
                  <a:moveTo>
                    <a:pt x="2642" y="1183119"/>
                  </a:moveTo>
                  <a:lnTo>
                    <a:pt x="322" y="1154881"/>
                  </a:lnTo>
                  <a:lnTo>
                    <a:pt x="0" y="1126625"/>
                  </a:lnTo>
                  <a:lnTo>
                    <a:pt x="1648" y="1098367"/>
                  </a:lnTo>
                  <a:lnTo>
                    <a:pt x="10747" y="1041905"/>
                  </a:lnTo>
                  <a:lnTo>
                    <a:pt x="27400" y="985624"/>
                  </a:lnTo>
                  <a:lnTo>
                    <a:pt x="51385" y="929650"/>
                  </a:lnTo>
                  <a:lnTo>
                    <a:pt x="82484" y="874111"/>
                  </a:lnTo>
                  <a:lnTo>
                    <a:pt x="120476" y="819133"/>
                  </a:lnTo>
                  <a:lnTo>
                    <a:pt x="165142" y="764844"/>
                  </a:lnTo>
                  <a:lnTo>
                    <a:pt x="216263" y="711371"/>
                  </a:lnTo>
                  <a:lnTo>
                    <a:pt x="244174" y="684980"/>
                  </a:lnTo>
                  <a:lnTo>
                    <a:pt x="273617" y="658841"/>
                  </a:lnTo>
                  <a:lnTo>
                    <a:pt x="304564" y="632970"/>
                  </a:lnTo>
                  <a:lnTo>
                    <a:pt x="336987" y="607382"/>
                  </a:lnTo>
                  <a:lnTo>
                    <a:pt x="370858" y="582094"/>
                  </a:lnTo>
                  <a:lnTo>
                    <a:pt x="406151" y="557120"/>
                  </a:lnTo>
                  <a:lnTo>
                    <a:pt x="442837" y="532478"/>
                  </a:lnTo>
                  <a:lnTo>
                    <a:pt x="480890" y="508183"/>
                  </a:lnTo>
                  <a:lnTo>
                    <a:pt x="520282" y="484252"/>
                  </a:lnTo>
                  <a:lnTo>
                    <a:pt x="560984" y="460698"/>
                  </a:lnTo>
                  <a:lnTo>
                    <a:pt x="602971" y="437540"/>
                  </a:lnTo>
                  <a:lnTo>
                    <a:pt x="646215" y="414793"/>
                  </a:lnTo>
                  <a:lnTo>
                    <a:pt x="690687" y="392472"/>
                  </a:lnTo>
                  <a:lnTo>
                    <a:pt x="736361" y="370593"/>
                  </a:lnTo>
                  <a:lnTo>
                    <a:pt x="783208" y="349173"/>
                  </a:lnTo>
                  <a:lnTo>
                    <a:pt x="831202" y="328227"/>
                  </a:lnTo>
                  <a:lnTo>
                    <a:pt x="880316" y="307771"/>
                  </a:lnTo>
                  <a:lnTo>
                    <a:pt x="930521" y="287822"/>
                  </a:lnTo>
                  <a:lnTo>
                    <a:pt x="981790" y="268394"/>
                  </a:lnTo>
                  <a:lnTo>
                    <a:pt x="1034095" y="249504"/>
                  </a:lnTo>
                  <a:lnTo>
                    <a:pt x="1087410" y="231168"/>
                  </a:lnTo>
                  <a:lnTo>
                    <a:pt x="1141707" y="213402"/>
                  </a:lnTo>
                  <a:lnTo>
                    <a:pt x="1196958" y="196221"/>
                  </a:lnTo>
                  <a:lnTo>
                    <a:pt x="1253135" y="179641"/>
                  </a:lnTo>
                  <a:lnTo>
                    <a:pt x="1310212" y="163679"/>
                  </a:lnTo>
                  <a:lnTo>
                    <a:pt x="1368161" y="148350"/>
                  </a:lnTo>
                  <a:lnTo>
                    <a:pt x="1426954" y="133671"/>
                  </a:lnTo>
                  <a:lnTo>
                    <a:pt x="1486564" y="119656"/>
                  </a:lnTo>
                  <a:lnTo>
                    <a:pt x="1546964" y="106322"/>
                  </a:lnTo>
                  <a:lnTo>
                    <a:pt x="1608125" y="93685"/>
                  </a:lnTo>
                  <a:lnTo>
                    <a:pt x="1670021" y="81761"/>
                  </a:lnTo>
                  <a:lnTo>
                    <a:pt x="1732624" y="70566"/>
                  </a:lnTo>
                  <a:lnTo>
                    <a:pt x="1795907" y="60115"/>
                  </a:lnTo>
                  <a:lnTo>
                    <a:pt x="1859841" y="50424"/>
                  </a:lnTo>
                  <a:lnTo>
                    <a:pt x="1924400" y="41510"/>
                  </a:lnTo>
                  <a:lnTo>
                    <a:pt x="1989557" y="33388"/>
                  </a:lnTo>
                  <a:lnTo>
                    <a:pt x="2054807" y="26125"/>
                  </a:lnTo>
                  <a:lnTo>
                    <a:pt x="2119662" y="19771"/>
                  </a:lnTo>
                  <a:lnTo>
                    <a:pt x="2184090" y="14318"/>
                  </a:lnTo>
                  <a:lnTo>
                    <a:pt x="2248061" y="9756"/>
                  </a:lnTo>
                  <a:lnTo>
                    <a:pt x="2311545" y="6077"/>
                  </a:lnTo>
                  <a:lnTo>
                    <a:pt x="2374511" y="3271"/>
                  </a:lnTo>
                  <a:lnTo>
                    <a:pt x="2436928" y="1328"/>
                  </a:lnTo>
                  <a:lnTo>
                    <a:pt x="2498767" y="241"/>
                  </a:lnTo>
                  <a:lnTo>
                    <a:pt x="2559997" y="0"/>
                  </a:lnTo>
                  <a:lnTo>
                    <a:pt x="2620588" y="595"/>
                  </a:lnTo>
                  <a:lnTo>
                    <a:pt x="2680509" y="2018"/>
                  </a:lnTo>
                  <a:lnTo>
                    <a:pt x="2739729" y="4260"/>
                  </a:lnTo>
                  <a:lnTo>
                    <a:pt x="2798218" y="7312"/>
                  </a:lnTo>
                  <a:lnTo>
                    <a:pt x="2855947" y="11164"/>
                  </a:lnTo>
                  <a:lnTo>
                    <a:pt x="2912884" y="15807"/>
                  </a:lnTo>
                  <a:lnTo>
                    <a:pt x="2968998" y="21233"/>
                  </a:lnTo>
                  <a:lnTo>
                    <a:pt x="3024261" y="27433"/>
                  </a:lnTo>
                  <a:lnTo>
                    <a:pt x="3078640" y="34396"/>
                  </a:lnTo>
                  <a:lnTo>
                    <a:pt x="3132106" y="42115"/>
                  </a:lnTo>
                  <a:lnTo>
                    <a:pt x="3184629" y="50580"/>
                  </a:lnTo>
                  <a:lnTo>
                    <a:pt x="3236177" y="59782"/>
                  </a:lnTo>
                  <a:lnTo>
                    <a:pt x="3286721" y="69711"/>
                  </a:lnTo>
                  <a:lnTo>
                    <a:pt x="3336229" y="80360"/>
                  </a:lnTo>
                  <a:lnTo>
                    <a:pt x="3384673" y="91719"/>
                  </a:lnTo>
                  <a:lnTo>
                    <a:pt x="3432020" y="103778"/>
                  </a:lnTo>
                  <a:lnTo>
                    <a:pt x="3478241" y="116529"/>
                  </a:lnTo>
                  <a:lnTo>
                    <a:pt x="3523306" y="129962"/>
                  </a:lnTo>
                  <a:lnTo>
                    <a:pt x="3567183" y="144069"/>
                  </a:lnTo>
                  <a:lnTo>
                    <a:pt x="3609843" y="158841"/>
                  </a:lnTo>
                  <a:lnTo>
                    <a:pt x="3651255" y="174267"/>
                  </a:lnTo>
                  <a:lnTo>
                    <a:pt x="3691389" y="190340"/>
                  </a:lnTo>
                  <a:lnTo>
                    <a:pt x="3730214" y="207051"/>
                  </a:lnTo>
                  <a:lnTo>
                    <a:pt x="3767699" y="224389"/>
                  </a:lnTo>
                  <a:lnTo>
                    <a:pt x="3803815" y="242346"/>
                  </a:lnTo>
                  <a:lnTo>
                    <a:pt x="3838531" y="260914"/>
                  </a:lnTo>
                  <a:lnTo>
                    <a:pt x="3871817" y="280082"/>
                  </a:lnTo>
                  <a:lnTo>
                    <a:pt x="3933974" y="320185"/>
                  </a:lnTo>
                  <a:lnTo>
                    <a:pt x="3990045" y="362583"/>
                  </a:lnTo>
                  <a:lnTo>
                    <a:pt x="4039785" y="407203"/>
                  </a:lnTo>
                  <a:lnTo>
                    <a:pt x="4082952" y="453972"/>
                  </a:lnTo>
                  <a:lnTo>
                    <a:pt x="4119301" y="502819"/>
                  </a:lnTo>
                  <a:lnTo>
                    <a:pt x="4148589" y="553669"/>
                  </a:lnTo>
                  <a:lnTo>
                    <a:pt x="4170574" y="606452"/>
                  </a:lnTo>
                  <a:lnTo>
                    <a:pt x="4185011" y="661093"/>
                  </a:lnTo>
                  <a:lnTo>
                    <a:pt x="4191644" y="717326"/>
                  </a:lnTo>
                  <a:lnTo>
                    <a:pt x="4191966" y="745582"/>
                  </a:lnTo>
                  <a:lnTo>
                    <a:pt x="4190317" y="773840"/>
                  </a:lnTo>
                  <a:lnTo>
                    <a:pt x="4181218" y="830302"/>
                  </a:lnTo>
                  <a:lnTo>
                    <a:pt x="4164566" y="886583"/>
                  </a:lnTo>
                  <a:lnTo>
                    <a:pt x="4140581" y="942557"/>
                  </a:lnTo>
                  <a:lnTo>
                    <a:pt x="4109483" y="998096"/>
                  </a:lnTo>
                  <a:lnTo>
                    <a:pt x="4071491" y="1053074"/>
                  </a:lnTo>
                  <a:lnTo>
                    <a:pt x="4026826" y="1107363"/>
                  </a:lnTo>
                  <a:lnTo>
                    <a:pt x="3975707" y="1160835"/>
                  </a:lnTo>
                  <a:lnTo>
                    <a:pt x="3947796" y="1187226"/>
                  </a:lnTo>
                  <a:lnTo>
                    <a:pt x="3918354" y="1213364"/>
                  </a:lnTo>
                  <a:lnTo>
                    <a:pt x="3887408" y="1239235"/>
                  </a:lnTo>
                  <a:lnTo>
                    <a:pt x="3854987" y="1264823"/>
                  </a:lnTo>
                  <a:lnTo>
                    <a:pt x="3821116" y="1290111"/>
                  </a:lnTo>
                  <a:lnTo>
                    <a:pt x="3785825" y="1315084"/>
                  </a:lnTo>
                  <a:lnTo>
                    <a:pt x="3749140" y="1339725"/>
                  </a:lnTo>
                  <a:lnTo>
                    <a:pt x="3711089" y="1364020"/>
                  </a:lnTo>
                  <a:lnTo>
                    <a:pt x="3671699" y="1387951"/>
                  </a:lnTo>
                  <a:lnTo>
                    <a:pt x="3630998" y="1411504"/>
                  </a:lnTo>
                  <a:lnTo>
                    <a:pt x="3589013" y="1434661"/>
                  </a:lnTo>
                  <a:lnTo>
                    <a:pt x="3545772" y="1457408"/>
                  </a:lnTo>
                  <a:lnTo>
                    <a:pt x="3501302" y="1479729"/>
                  </a:lnTo>
                  <a:lnTo>
                    <a:pt x="3455630" y="1501607"/>
                  </a:lnTo>
                  <a:lnTo>
                    <a:pt x="3408785" y="1523026"/>
                  </a:lnTo>
                  <a:lnTo>
                    <a:pt x="3360794" y="1543971"/>
                  </a:lnTo>
                  <a:lnTo>
                    <a:pt x="3311683" y="1564426"/>
                  </a:lnTo>
                  <a:lnTo>
                    <a:pt x="3261481" y="1584375"/>
                  </a:lnTo>
                  <a:lnTo>
                    <a:pt x="3210215" y="1603801"/>
                  </a:lnTo>
                  <a:lnTo>
                    <a:pt x="3157913" y="1622690"/>
                  </a:lnTo>
                  <a:lnTo>
                    <a:pt x="3104602" y="1641025"/>
                  </a:lnTo>
                  <a:lnTo>
                    <a:pt x="3050309" y="1658791"/>
                  </a:lnTo>
                  <a:lnTo>
                    <a:pt x="2995062" y="1675970"/>
                  </a:lnTo>
                  <a:lnTo>
                    <a:pt x="2938889" y="1692548"/>
                  </a:lnTo>
                  <a:lnTo>
                    <a:pt x="2881816" y="1708509"/>
                  </a:lnTo>
                  <a:lnTo>
                    <a:pt x="2823872" y="1723837"/>
                  </a:lnTo>
                  <a:lnTo>
                    <a:pt x="2765084" y="1738515"/>
                  </a:lnTo>
                  <a:lnTo>
                    <a:pt x="2705479" y="1752528"/>
                  </a:lnTo>
                  <a:lnTo>
                    <a:pt x="2645085" y="1765860"/>
                  </a:lnTo>
                  <a:lnTo>
                    <a:pt x="2583929" y="1778495"/>
                  </a:lnTo>
                  <a:lnTo>
                    <a:pt x="2522039" y="1790418"/>
                  </a:lnTo>
                  <a:lnTo>
                    <a:pt x="2459442" y="1801612"/>
                  </a:lnTo>
                  <a:lnTo>
                    <a:pt x="2396165" y="1812061"/>
                  </a:lnTo>
                  <a:lnTo>
                    <a:pt x="2332237" y="1821749"/>
                  </a:lnTo>
                  <a:lnTo>
                    <a:pt x="2267685" y="1830662"/>
                  </a:lnTo>
                  <a:lnTo>
                    <a:pt x="2202536" y="1838782"/>
                  </a:lnTo>
                  <a:lnTo>
                    <a:pt x="2137278" y="1846045"/>
                  </a:lnTo>
                  <a:lnTo>
                    <a:pt x="2072417" y="1852399"/>
                  </a:lnTo>
                  <a:lnTo>
                    <a:pt x="2007982" y="1857853"/>
                  </a:lnTo>
                  <a:lnTo>
                    <a:pt x="1944005" y="1862416"/>
                  </a:lnTo>
                  <a:lnTo>
                    <a:pt x="1880515" y="1866096"/>
                  </a:lnTo>
                  <a:lnTo>
                    <a:pt x="1817543" y="1868903"/>
                  </a:lnTo>
                  <a:lnTo>
                    <a:pt x="1755120" y="1870847"/>
                  </a:lnTo>
                  <a:lnTo>
                    <a:pt x="1693276" y="1871935"/>
                  </a:lnTo>
                  <a:lnTo>
                    <a:pt x="1632041" y="1872177"/>
                  </a:lnTo>
                  <a:lnTo>
                    <a:pt x="1571445" y="1871583"/>
                  </a:lnTo>
                  <a:lnTo>
                    <a:pt x="1511520" y="1870160"/>
                  </a:lnTo>
                  <a:lnTo>
                    <a:pt x="1452295" y="1867919"/>
                  </a:lnTo>
                  <a:lnTo>
                    <a:pt x="1393802" y="1864869"/>
                  </a:lnTo>
                  <a:lnTo>
                    <a:pt x="1336069" y="1861017"/>
                  </a:lnTo>
                  <a:lnTo>
                    <a:pt x="1279129" y="1856375"/>
                  </a:lnTo>
                  <a:lnTo>
                    <a:pt x="1223010" y="1850950"/>
                  </a:lnTo>
                  <a:lnTo>
                    <a:pt x="1167745" y="1844751"/>
                  </a:lnTo>
                  <a:lnTo>
                    <a:pt x="1113362" y="1837789"/>
                  </a:lnTo>
                  <a:lnTo>
                    <a:pt x="1059893" y="1830071"/>
                  </a:lnTo>
                  <a:lnTo>
                    <a:pt x="1007367" y="1821607"/>
                  </a:lnTo>
                  <a:lnTo>
                    <a:pt x="955816" y="1812406"/>
                  </a:lnTo>
                  <a:lnTo>
                    <a:pt x="905270" y="1802477"/>
                  </a:lnTo>
                  <a:lnTo>
                    <a:pt x="855759" y="1791830"/>
                  </a:lnTo>
                  <a:lnTo>
                    <a:pt x="807313" y="1780472"/>
                  </a:lnTo>
                  <a:lnTo>
                    <a:pt x="759964" y="1768414"/>
                  </a:lnTo>
                  <a:lnTo>
                    <a:pt x="713741" y="1755664"/>
                  </a:lnTo>
                  <a:lnTo>
                    <a:pt x="668674" y="1742231"/>
                  </a:lnTo>
                  <a:lnTo>
                    <a:pt x="624795" y="1728125"/>
                  </a:lnTo>
                  <a:lnTo>
                    <a:pt x="582134" y="1713355"/>
                  </a:lnTo>
                  <a:lnTo>
                    <a:pt x="540720" y="1697929"/>
                  </a:lnTo>
                  <a:lnTo>
                    <a:pt x="500585" y="1681856"/>
                  </a:lnTo>
                  <a:lnTo>
                    <a:pt x="461759" y="1665147"/>
                  </a:lnTo>
                  <a:lnTo>
                    <a:pt x="424273" y="1647809"/>
                  </a:lnTo>
                  <a:lnTo>
                    <a:pt x="388156" y="1629853"/>
                  </a:lnTo>
                  <a:lnTo>
                    <a:pt x="353439" y="1611286"/>
                  </a:lnTo>
                  <a:lnTo>
                    <a:pt x="320153" y="1592119"/>
                  </a:lnTo>
                  <a:lnTo>
                    <a:pt x="257994" y="1552017"/>
                  </a:lnTo>
                  <a:lnTo>
                    <a:pt x="201922" y="1509620"/>
                  </a:lnTo>
                  <a:lnTo>
                    <a:pt x="152181" y="1465001"/>
                  </a:lnTo>
                  <a:lnTo>
                    <a:pt x="109014" y="1418233"/>
                  </a:lnTo>
                  <a:lnTo>
                    <a:pt x="72665" y="1369387"/>
                  </a:lnTo>
                  <a:lnTo>
                    <a:pt x="43376" y="1318537"/>
                  </a:lnTo>
                  <a:lnTo>
                    <a:pt x="21391" y="1265755"/>
                  </a:lnTo>
                  <a:lnTo>
                    <a:pt x="6954" y="1211114"/>
                  </a:lnTo>
                  <a:lnTo>
                    <a:pt x="2642" y="1183119"/>
                  </a:lnTo>
                  <a:close/>
                </a:path>
              </a:pathLst>
            </a:custGeom>
            <a:ln w="28575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2">
              <a:extLst>
                <a:ext uri="{FF2B5EF4-FFF2-40B4-BE49-F238E27FC236}">
                  <a16:creationId xmlns:a16="http://schemas.microsoft.com/office/drawing/2014/main" id="{CDAF6466-1B85-C4A0-109E-45B75EB9CDBB}"/>
                </a:ext>
              </a:extLst>
            </p:cNvPr>
            <p:cNvSpPr/>
            <p:nvPr/>
          </p:nvSpPr>
          <p:spPr>
            <a:xfrm>
              <a:off x="2623948" y="2086725"/>
              <a:ext cx="4209415" cy="1833880"/>
            </a:xfrm>
            <a:custGeom>
              <a:avLst/>
              <a:gdLst/>
              <a:ahLst/>
              <a:cxnLst/>
              <a:rect l="l" t="t" r="r" b="b"/>
              <a:pathLst>
                <a:path w="4209415" h="1833879">
                  <a:moveTo>
                    <a:pt x="760" y="785379"/>
                  </a:moveTo>
                  <a:lnTo>
                    <a:pt x="8256" y="729332"/>
                  </a:lnTo>
                  <a:lnTo>
                    <a:pt x="23510" y="674682"/>
                  </a:lnTo>
                  <a:lnTo>
                    <a:pt x="46282" y="621518"/>
                  </a:lnTo>
                  <a:lnTo>
                    <a:pt x="76335" y="569924"/>
                  </a:lnTo>
                  <a:lnTo>
                    <a:pt x="113429" y="519986"/>
                  </a:lnTo>
                  <a:lnTo>
                    <a:pt x="157324" y="471790"/>
                  </a:lnTo>
                  <a:lnTo>
                    <a:pt x="207783" y="425422"/>
                  </a:lnTo>
                  <a:lnTo>
                    <a:pt x="264566" y="380968"/>
                  </a:lnTo>
                  <a:lnTo>
                    <a:pt x="327434" y="338513"/>
                  </a:lnTo>
                  <a:lnTo>
                    <a:pt x="361075" y="318063"/>
                  </a:lnTo>
                  <a:lnTo>
                    <a:pt x="396148" y="298144"/>
                  </a:lnTo>
                  <a:lnTo>
                    <a:pt x="432622" y="278768"/>
                  </a:lnTo>
                  <a:lnTo>
                    <a:pt x="470469" y="259946"/>
                  </a:lnTo>
                  <a:lnTo>
                    <a:pt x="509657" y="241688"/>
                  </a:lnTo>
                  <a:lnTo>
                    <a:pt x="550158" y="224005"/>
                  </a:lnTo>
                  <a:lnTo>
                    <a:pt x="591940" y="206908"/>
                  </a:lnTo>
                  <a:lnTo>
                    <a:pt x="634976" y="190407"/>
                  </a:lnTo>
                  <a:lnTo>
                    <a:pt x="679233" y="174513"/>
                  </a:lnTo>
                  <a:lnTo>
                    <a:pt x="724684" y="159237"/>
                  </a:lnTo>
                  <a:lnTo>
                    <a:pt x="771297" y="144590"/>
                  </a:lnTo>
                  <a:lnTo>
                    <a:pt x="819042" y="130582"/>
                  </a:lnTo>
                  <a:lnTo>
                    <a:pt x="867891" y="117224"/>
                  </a:lnTo>
                  <a:lnTo>
                    <a:pt x="917813" y="104527"/>
                  </a:lnTo>
                  <a:lnTo>
                    <a:pt x="968779" y="92502"/>
                  </a:lnTo>
                  <a:lnTo>
                    <a:pt x="1020757" y="81159"/>
                  </a:lnTo>
                  <a:lnTo>
                    <a:pt x="1073719" y="70509"/>
                  </a:lnTo>
                  <a:lnTo>
                    <a:pt x="1127635" y="60562"/>
                  </a:lnTo>
                  <a:lnTo>
                    <a:pt x="1182475" y="51330"/>
                  </a:lnTo>
                  <a:lnTo>
                    <a:pt x="1238208" y="42823"/>
                  </a:lnTo>
                  <a:lnTo>
                    <a:pt x="1294805" y="35052"/>
                  </a:lnTo>
                  <a:lnTo>
                    <a:pt x="1352237" y="28028"/>
                  </a:lnTo>
                  <a:lnTo>
                    <a:pt x="1410473" y="21761"/>
                  </a:lnTo>
                  <a:lnTo>
                    <a:pt x="1469483" y="16262"/>
                  </a:lnTo>
                  <a:lnTo>
                    <a:pt x="1529237" y="11542"/>
                  </a:lnTo>
                  <a:lnTo>
                    <a:pt x="1589706" y="7612"/>
                  </a:lnTo>
                  <a:lnTo>
                    <a:pt x="1650860" y="4481"/>
                  </a:lnTo>
                  <a:lnTo>
                    <a:pt x="1712669" y="2162"/>
                  </a:lnTo>
                  <a:lnTo>
                    <a:pt x="1775103" y="665"/>
                  </a:lnTo>
                  <a:lnTo>
                    <a:pt x="1838132" y="0"/>
                  </a:lnTo>
                  <a:lnTo>
                    <a:pt x="1901726" y="178"/>
                  </a:lnTo>
                  <a:lnTo>
                    <a:pt x="1965856" y="1210"/>
                  </a:lnTo>
                  <a:lnTo>
                    <a:pt x="2030490" y="3106"/>
                  </a:lnTo>
                  <a:lnTo>
                    <a:pt x="2095601" y="5878"/>
                  </a:lnTo>
                  <a:lnTo>
                    <a:pt x="2161157" y="9536"/>
                  </a:lnTo>
                  <a:lnTo>
                    <a:pt x="2226660" y="14051"/>
                  </a:lnTo>
                  <a:lnTo>
                    <a:pt x="2291610" y="19389"/>
                  </a:lnTo>
                  <a:lnTo>
                    <a:pt x="2355979" y="25538"/>
                  </a:lnTo>
                  <a:lnTo>
                    <a:pt x="2419740" y="32481"/>
                  </a:lnTo>
                  <a:lnTo>
                    <a:pt x="2482862" y="40206"/>
                  </a:lnTo>
                  <a:lnTo>
                    <a:pt x="2545320" y="48697"/>
                  </a:lnTo>
                  <a:lnTo>
                    <a:pt x="2607083" y="57941"/>
                  </a:lnTo>
                  <a:lnTo>
                    <a:pt x="2668124" y="67923"/>
                  </a:lnTo>
                  <a:lnTo>
                    <a:pt x="2728414" y="78628"/>
                  </a:lnTo>
                  <a:lnTo>
                    <a:pt x="2787926" y="90042"/>
                  </a:lnTo>
                  <a:lnTo>
                    <a:pt x="2846630" y="102151"/>
                  </a:lnTo>
                  <a:lnTo>
                    <a:pt x="2904499" y="114941"/>
                  </a:lnTo>
                  <a:lnTo>
                    <a:pt x="2961503" y="128397"/>
                  </a:lnTo>
                  <a:lnTo>
                    <a:pt x="3017616" y="142504"/>
                  </a:lnTo>
                  <a:lnTo>
                    <a:pt x="3072808" y="157249"/>
                  </a:lnTo>
                  <a:lnTo>
                    <a:pt x="3127051" y="172617"/>
                  </a:lnTo>
                  <a:lnTo>
                    <a:pt x="3180318" y="188593"/>
                  </a:lnTo>
                  <a:lnTo>
                    <a:pt x="3232578" y="205164"/>
                  </a:lnTo>
                  <a:lnTo>
                    <a:pt x="3283805" y="222315"/>
                  </a:lnTo>
                  <a:lnTo>
                    <a:pt x="3333970" y="240031"/>
                  </a:lnTo>
                  <a:lnTo>
                    <a:pt x="3383045" y="258298"/>
                  </a:lnTo>
                  <a:lnTo>
                    <a:pt x="3431000" y="277102"/>
                  </a:lnTo>
                  <a:lnTo>
                    <a:pt x="3477809" y="296429"/>
                  </a:lnTo>
                  <a:lnTo>
                    <a:pt x="3523443" y="316263"/>
                  </a:lnTo>
                  <a:lnTo>
                    <a:pt x="3567872" y="336591"/>
                  </a:lnTo>
                  <a:lnTo>
                    <a:pt x="3611070" y="357399"/>
                  </a:lnTo>
                  <a:lnTo>
                    <a:pt x="3653008" y="378672"/>
                  </a:lnTo>
                  <a:lnTo>
                    <a:pt x="3693657" y="400395"/>
                  </a:lnTo>
                  <a:lnTo>
                    <a:pt x="3732989" y="422554"/>
                  </a:lnTo>
                  <a:lnTo>
                    <a:pt x="3770976" y="445135"/>
                  </a:lnTo>
                  <a:lnTo>
                    <a:pt x="3807589" y="468124"/>
                  </a:lnTo>
                  <a:lnTo>
                    <a:pt x="3842801" y="491505"/>
                  </a:lnTo>
                  <a:lnTo>
                    <a:pt x="3876582" y="515266"/>
                  </a:lnTo>
                  <a:lnTo>
                    <a:pt x="3908905" y="539391"/>
                  </a:lnTo>
                  <a:lnTo>
                    <a:pt x="3939741" y="563866"/>
                  </a:lnTo>
                  <a:lnTo>
                    <a:pt x="3969062" y="588676"/>
                  </a:lnTo>
                  <a:lnTo>
                    <a:pt x="4023045" y="639247"/>
                  </a:lnTo>
                  <a:lnTo>
                    <a:pt x="4070628" y="690988"/>
                  </a:lnTo>
                  <a:lnTo>
                    <a:pt x="4111585" y="743784"/>
                  </a:lnTo>
                  <a:lnTo>
                    <a:pt x="4145688" y="797520"/>
                  </a:lnTo>
                  <a:lnTo>
                    <a:pt x="4172711" y="852082"/>
                  </a:lnTo>
                  <a:lnTo>
                    <a:pt x="4192429" y="907354"/>
                  </a:lnTo>
                  <a:lnTo>
                    <a:pt x="4204613" y="963222"/>
                  </a:lnTo>
                  <a:lnTo>
                    <a:pt x="4209038" y="1019570"/>
                  </a:lnTo>
                  <a:lnTo>
                    <a:pt x="4208270" y="1047888"/>
                  </a:lnTo>
                  <a:lnTo>
                    <a:pt x="4200775" y="1103937"/>
                  </a:lnTo>
                  <a:lnTo>
                    <a:pt x="4185521" y="1158587"/>
                  </a:lnTo>
                  <a:lnTo>
                    <a:pt x="4162749" y="1211754"/>
                  </a:lnTo>
                  <a:lnTo>
                    <a:pt x="4132696" y="1263351"/>
                  </a:lnTo>
                  <a:lnTo>
                    <a:pt x="4095603" y="1313293"/>
                  </a:lnTo>
                  <a:lnTo>
                    <a:pt x="4051708" y="1361493"/>
                  </a:lnTo>
                  <a:lnTo>
                    <a:pt x="4001250" y="1407866"/>
                  </a:lnTo>
                  <a:lnTo>
                    <a:pt x="3944468" y="1452325"/>
                  </a:lnTo>
                  <a:lnTo>
                    <a:pt x="3881602" y="1494786"/>
                  </a:lnTo>
                  <a:lnTo>
                    <a:pt x="3847962" y="1515240"/>
                  </a:lnTo>
                  <a:lnTo>
                    <a:pt x="3812890" y="1535162"/>
                  </a:lnTo>
                  <a:lnTo>
                    <a:pt x="3776416" y="1554541"/>
                  </a:lnTo>
                  <a:lnTo>
                    <a:pt x="3738571" y="1573366"/>
                  </a:lnTo>
                  <a:lnTo>
                    <a:pt x="3699384" y="1591628"/>
                  </a:lnTo>
                  <a:lnTo>
                    <a:pt x="3658885" y="1609314"/>
                  </a:lnTo>
                  <a:lnTo>
                    <a:pt x="3617104" y="1626415"/>
                  </a:lnTo>
                  <a:lnTo>
                    <a:pt x="3574070" y="1642920"/>
                  </a:lnTo>
                  <a:lnTo>
                    <a:pt x="3529814" y="1658817"/>
                  </a:lnTo>
                  <a:lnTo>
                    <a:pt x="3484366" y="1674096"/>
                  </a:lnTo>
                  <a:lnTo>
                    <a:pt x="3437755" y="1688747"/>
                  </a:lnTo>
                  <a:lnTo>
                    <a:pt x="3390011" y="1702759"/>
                  </a:lnTo>
                  <a:lnTo>
                    <a:pt x="3341165" y="1716120"/>
                  </a:lnTo>
                  <a:lnTo>
                    <a:pt x="3291245" y="1728821"/>
                  </a:lnTo>
                  <a:lnTo>
                    <a:pt x="3240283" y="1740850"/>
                  </a:lnTo>
                  <a:lnTo>
                    <a:pt x="3188307" y="1752196"/>
                  </a:lnTo>
                  <a:lnTo>
                    <a:pt x="3135348" y="1762850"/>
                  </a:lnTo>
                  <a:lnTo>
                    <a:pt x="3081435" y="1772800"/>
                  </a:lnTo>
                  <a:lnTo>
                    <a:pt x="3026599" y="1782036"/>
                  </a:lnTo>
                  <a:lnTo>
                    <a:pt x="2970869" y="1790546"/>
                  </a:lnTo>
                  <a:lnTo>
                    <a:pt x="2914276" y="1798320"/>
                  </a:lnTo>
                  <a:lnTo>
                    <a:pt x="2856848" y="1805348"/>
                  </a:lnTo>
                  <a:lnTo>
                    <a:pt x="2798617" y="1811618"/>
                  </a:lnTo>
                  <a:lnTo>
                    <a:pt x="2739611" y="1817120"/>
                  </a:lnTo>
                  <a:lnTo>
                    <a:pt x="2679861" y="1821843"/>
                  </a:lnTo>
                  <a:lnTo>
                    <a:pt x="2619397" y="1825776"/>
                  </a:lnTo>
                  <a:lnTo>
                    <a:pt x="2558248" y="1828909"/>
                  </a:lnTo>
                  <a:lnTo>
                    <a:pt x="2496445" y="1831231"/>
                  </a:lnTo>
                  <a:lnTo>
                    <a:pt x="2434016" y="1832731"/>
                  </a:lnTo>
                  <a:lnTo>
                    <a:pt x="2370993" y="1833399"/>
                  </a:lnTo>
                  <a:lnTo>
                    <a:pt x="2307405" y="1833223"/>
                  </a:lnTo>
                  <a:lnTo>
                    <a:pt x="2243282" y="1832193"/>
                  </a:lnTo>
                  <a:lnTo>
                    <a:pt x="2178653" y="1830298"/>
                  </a:lnTo>
                  <a:lnTo>
                    <a:pt x="2113550" y="1827528"/>
                  </a:lnTo>
                  <a:lnTo>
                    <a:pt x="2048000" y="1823871"/>
                  </a:lnTo>
                  <a:lnTo>
                    <a:pt x="1982498" y="1819349"/>
                  </a:lnTo>
                  <a:lnTo>
                    <a:pt x="1917548" y="1814003"/>
                  </a:lnTo>
                  <a:lnTo>
                    <a:pt x="1853179" y="1807847"/>
                  </a:lnTo>
                  <a:lnTo>
                    <a:pt x="1789418" y="1800897"/>
                  </a:lnTo>
                  <a:lnTo>
                    <a:pt x="1726295" y="1793166"/>
                  </a:lnTo>
                  <a:lnTo>
                    <a:pt x="1663838" y="1784668"/>
                  </a:lnTo>
                  <a:lnTo>
                    <a:pt x="1602074" y="1775418"/>
                  </a:lnTo>
                  <a:lnTo>
                    <a:pt x="1541033" y="1765431"/>
                  </a:lnTo>
                  <a:lnTo>
                    <a:pt x="1480743" y="1754720"/>
                  </a:lnTo>
                  <a:lnTo>
                    <a:pt x="1421231" y="1743300"/>
                  </a:lnTo>
                  <a:lnTo>
                    <a:pt x="1362527" y="1731186"/>
                  </a:lnTo>
                  <a:lnTo>
                    <a:pt x="1304658" y="1718391"/>
                  </a:lnTo>
                  <a:lnTo>
                    <a:pt x="1247652" y="1704931"/>
                  </a:lnTo>
                  <a:lnTo>
                    <a:pt x="1191539" y="1690819"/>
                  </a:lnTo>
                  <a:lnTo>
                    <a:pt x="1136347" y="1676070"/>
                  </a:lnTo>
                  <a:lnTo>
                    <a:pt x="1082103" y="1660698"/>
                  </a:lnTo>
                  <a:lnTo>
                    <a:pt x="1028836" y="1644718"/>
                  </a:lnTo>
                  <a:lnTo>
                    <a:pt x="976575" y="1628144"/>
                  </a:lnTo>
                  <a:lnTo>
                    <a:pt x="925347" y="1610990"/>
                  </a:lnTo>
                  <a:lnTo>
                    <a:pt x="875181" y="1593271"/>
                  </a:lnTo>
                  <a:lnTo>
                    <a:pt x="826105" y="1575000"/>
                  </a:lnTo>
                  <a:lnTo>
                    <a:pt x="778148" y="1556194"/>
                  </a:lnTo>
                  <a:lnTo>
                    <a:pt x="731338" y="1536864"/>
                  </a:lnTo>
                  <a:lnTo>
                    <a:pt x="685703" y="1517027"/>
                  </a:lnTo>
                  <a:lnTo>
                    <a:pt x="641272" y="1496697"/>
                  </a:lnTo>
                  <a:lnTo>
                    <a:pt x="598072" y="1475887"/>
                  </a:lnTo>
                  <a:lnTo>
                    <a:pt x="556133" y="1454613"/>
                  </a:lnTo>
                  <a:lnTo>
                    <a:pt x="515482" y="1432888"/>
                  </a:lnTo>
                  <a:lnTo>
                    <a:pt x="476148" y="1410727"/>
                  </a:lnTo>
                  <a:lnTo>
                    <a:pt x="438159" y="1388144"/>
                  </a:lnTo>
                  <a:lnTo>
                    <a:pt x="401543" y="1365154"/>
                  </a:lnTo>
                  <a:lnTo>
                    <a:pt x="366329" y="1341771"/>
                  </a:lnTo>
                  <a:lnTo>
                    <a:pt x="332545" y="1318009"/>
                  </a:lnTo>
                  <a:lnTo>
                    <a:pt x="300219" y="1293883"/>
                  </a:lnTo>
                  <a:lnTo>
                    <a:pt x="269380" y="1269408"/>
                  </a:lnTo>
                  <a:lnTo>
                    <a:pt x="240056" y="1244596"/>
                  </a:lnTo>
                  <a:lnTo>
                    <a:pt x="186066" y="1194024"/>
                  </a:lnTo>
                  <a:lnTo>
                    <a:pt x="138475" y="1142282"/>
                  </a:lnTo>
                  <a:lnTo>
                    <a:pt x="97510" y="1089485"/>
                  </a:lnTo>
                  <a:lnTo>
                    <a:pt x="63397" y="1035748"/>
                  </a:lnTo>
                  <a:lnTo>
                    <a:pt x="36363" y="981186"/>
                  </a:lnTo>
                  <a:lnTo>
                    <a:pt x="16635" y="925914"/>
                  </a:lnTo>
                  <a:lnTo>
                    <a:pt x="4438" y="870046"/>
                  </a:lnTo>
                  <a:lnTo>
                    <a:pt x="0" y="813698"/>
                  </a:lnTo>
                  <a:lnTo>
                    <a:pt x="760" y="785379"/>
                  </a:lnTo>
                  <a:close/>
                </a:path>
              </a:pathLst>
            </a:custGeom>
            <a:ln w="28575">
              <a:solidFill>
                <a:srgbClr val="00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13">
              <a:extLst>
                <a:ext uri="{FF2B5EF4-FFF2-40B4-BE49-F238E27FC236}">
                  <a16:creationId xmlns:a16="http://schemas.microsoft.com/office/drawing/2014/main" id="{43C4B3AF-7E96-5F76-C6CA-6186E458F7A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7354" y="3007296"/>
              <a:ext cx="1355852" cy="539178"/>
            </a:xfrm>
            <a:prstGeom prst="rect">
              <a:avLst/>
            </a:prstGeom>
          </p:spPr>
        </p:pic>
        <p:pic>
          <p:nvPicPr>
            <p:cNvPr id="30" name="object 14">
              <a:extLst>
                <a:ext uri="{FF2B5EF4-FFF2-40B4-BE49-F238E27FC236}">
                  <a16:creationId xmlns:a16="http://schemas.microsoft.com/office/drawing/2014/main" id="{1F87A31A-711F-C5C7-946A-94D2EF15DB5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6250" y="1265351"/>
              <a:ext cx="1235481" cy="471881"/>
            </a:xfrm>
            <a:prstGeom prst="rect">
              <a:avLst/>
            </a:prstGeom>
          </p:spPr>
        </p:pic>
        <p:pic>
          <p:nvPicPr>
            <p:cNvPr id="31" name="object 15">
              <a:extLst>
                <a:ext uri="{FF2B5EF4-FFF2-40B4-BE49-F238E27FC236}">
                  <a16:creationId xmlns:a16="http://schemas.microsoft.com/office/drawing/2014/main" id="{81DE5FED-3A9A-9204-5341-5AC9C9C30AC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57544" y="4125023"/>
              <a:ext cx="866673" cy="560793"/>
            </a:xfrm>
            <a:prstGeom prst="rect">
              <a:avLst/>
            </a:prstGeom>
          </p:spPr>
        </p:pic>
        <p:pic>
          <p:nvPicPr>
            <p:cNvPr id="32" name="object 16">
              <a:extLst>
                <a:ext uri="{FF2B5EF4-FFF2-40B4-BE49-F238E27FC236}">
                  <a16:creationId xmlns:a16="http://schemas.microsoft.com/office/drawing/2014/main" id="{5CA2DE49-5AC3-C4B4-A5AA-3C8D78753CB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12695" y="2249284"/>
              <a:ext cx="886142" cy="664603"/>
            </a:xfrm>
            <a:prstGeom prst="rect">
              <a:avLst/>
            </a:prstGeom>
          </p:spPr>
        </p:pic>
        <p:pic>
          <p:nvPicPr>
            <p:cNvPr id="33" name="object 17">
              <a:extLst>
                <a:ext uri="{FF2B5EF4-FFF2-40B4-BE49-F238E27FC236}">
                  <a16:creationId xmlns:a16="http://schemas.microsoft.com/office/drawing/2014/main" id="{D0F5B513-077E-38CF-6C40-1BFD5D05AE4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37308" y="868667"/>
              <a:ext cx="886142" cy="664603"/>
            </a:xfrm>
            <a:prstGeom prst="rect">
              <a:avLst/>
            </a:prstGeom>
          </p:spPr>
        </p:pic>
        <p:pic>
          <p:nvPicPr>
            <p:cNvPr id="34" name="object 18">
              <a:extLst>
                <a:ext uri="{FF2B5EF4-FFF2-40B4-BE49-F238E27FC236}">
                  <a16:creationId xmlns:a16="http://schemas.microsoft.com/office/drawing/2014/main" id="{A06B2CC2-479A-9B74-4660-61395C843E4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8629" y="1926183"/>
              <a:ext cx="1115834" cy="459257"/>
            </a:xfrm>
            <a:prstGeom prst="rect">
              <a:avLst/>
            </a:prstGeom>
          </p:spPr>
        </p:pic>
        <p:pic>
          <p:nvPicPr>
            <p:cNvPr id="35" name="object 19">
              <a:extLst>
                <a:ext uri="{FF2B5EF4-FFF2-40B4-BE49-F238E27FC236}">
                  <a16:creationId xmlns:a16="http://schemas.microsoft.com/office/drawing/2014/main" id="{2A53F88B-B25A-9259-A7AE-601DD0BCD4C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51295" y="3243059"/>
              <a:ext cx="837526" cy="511822"/>
            </a:xfrm>
            <a:prstGeom prst="rect">
              <a:avLst/>
            </a:prstGeom>
          </p:spPr>
        </p:pic>
        <p:pic>
          <p:nvPicPr>
            <p:cNvPr id="36" name="object 20">
              <a:extLst>
                <a:ext uri="{FF2B5EF4-FFF2-40B4-BE49-F238E27FC236}">
                  <a16:creationId xmlns:a16="http://schemas.microsoft.com/office/drawing/2014/main" id="{42AB806B-420E-B429-4214-ECF07B7E74B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79845" y="2139861"/>
              <a:ext cx="971842" cy="651979"/>
            </a:xfrm>
            <a:prstGeom prst="rect">
              <a:avLst/>
            </a:prstGeom>
          </p:spPr>
        </p:pic>
      </p:grpSp>
      <p:sp>
        <p:nvSpPr>
          <p:cNvPr id="37" name="object 22">
            <a:extLst>
              <a:ext uri="{FF2B5EF4-FFF2-40B4-BE49-F238E27FC236}">
                <a16:creationId xmlns:a16="http://schemas.microsoft.com/office/drawing/2014/main" id="{6FFA602D-5EC7-BBB4-7E6E-337695429C39}"/>
              </a:ext>
            </a:extLst>
          </p:cNvPr>
          <p:cNvSpPr txBox="1"/>
          <p:nvPr/>
        </p:nvSpPr>
        <p:spPr>
          <a:xfrm>
            <a:off x="4948905" y="2935491"/>
            <a:ext cx="102298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4465">
              <a:lnSpc>
                <a:spcPct val="100000"/>
              </a:lnSpc>
              <a:spcBef>
                <a:spcPts val="100"/>
              </a:spcBef>
            </a:pPr>
            <a:r>
              <a:rPr sz="1100" b="1" i="1" spc="-70" dirty="0">
                <a:solidFill>
                  <a:srgbClr val="FFFFFF"/>
                </a:solidFill>
                <a:latin typeface="Verdana"/>
                <a:cs typeface="Verdana"/>
              </a:rPr>
              <a:t> Approach</a:t>
            </a:r>
            <a:r>
              <a:rPr sz="1100" b="1" i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i="1" spc="-85" dirty="0">
                <a:solidFill>
                  <a:srgbClr val="FFFFFF"/>
                </a:solidFill>
                <a:latin typeface="Verdana"/>
                <a:cs typeface="Verdana"/>
              </a:rPr>
              <a:t>ATC</a:t>
            </a:r>
            <a:endParaRPr sz="1100" dirty="0">
              <a:latin typeface="Verdana"/>
              <a:cs typeface="Verdana"/>
            </a:endParaRPr>
          </a:p>
        </p:txBody>
      </p:sp>
      <p:pic>
        <p:nvPicPr>
          <p:cNvPr id="38" name="object 23">
            <a:extLst>
              <a:ext uri="{FF2B5EF4-FFF2-40B4-BE49-F238E27FC236}">
                <a16:creationId xmlns:a16="http://schemas.microsoft.com/office/drawing/2014/main" id="{7F57DA17-DF5A-10BD-62AD-EF5A1EFEA704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58403" y="2561704"/>
            <a:ext cx="1115834" cy="459257"/>
          </a:xfrm>
          <a:prstGeom prst="rect">
            <a:avLst/>
          </a:prstGeom>
        </p:spPr>
      </p:pic>
      <p:sp>
        <p:nvSpPr>
          <p:cNvPr id="39" name="object 24">
            <a:extLst>
              <a:ext uri="{FF2B5EF4-FFF2-40B4-BE49-F238E27FC236}">
                <a16:creationId xmlns:a16="http://schemas.microsoft.com/office/drawing/2014/main" id="{530B5DFC-D21D-1A57-D94C-819748ADAB3F}"/>
              </a:ext>
            </a:extLst>
          </p:cNvPr>
          <p:cNvSpPr txBox="1"/>
          <p:nvPr/>
        </p:nvSpPr>
        <p:spPr>
          <a:xfrm>
            <a:off x="6153500" y="2964193"/>
            <a:ext cx="9010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35" dirty="0">
                <a:solidFill>
                  <a:srgbClr val="FFFFFF"/>
                </a:solidFill>
                <a:latin typeface="Verdana"/>
                <a:cs typeface="Verdana"/>
              </a:rPr>
              <a:t>En-</a:t>
            </a:r>
            <a:r>
              <a:rPr sz="1100" b="1" i="1" spc="-120" dirty="0">
                <a:solidFill>
                  <a:srgbClr val="FFFFFF"/>
                </a:solidFill>
                <a:latin typeface="Verdana"/>
                <a:cs typeface="Verdana"/>
              </a:rPr>
              <a:t>route</a:t>
            </a:r>
            <a:r>
              <a:rPr sz="1100" b="1" i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i="1" spc="-60" dirty="0">
                <a:solidFill>
                  <a:srgbClr val="FFFFFF"/>
                </a:solidFill>
                <a:latin typeface="Verdana"/>
                <a:cs typeface="Verdana"/>
              </a:rPr>
              <a:t>ATC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40" name="object 25">
            <a:extLst>
              <a:ext uri="{FF2B5EF4-FFF2-40B4-BE49-F238E27FC236}">
                <a16:creationId xmlns:a16="http://schemas.microsoft.com/office/drawing/2014/main" id="{96FA6F25-ACB6-1F57-B793-B83C628AC29A}"/>
              </a:ext>
            </a:extLst>
          </p:cNvPr>
          <p:cNvSpPr txBox="1"/>
          <p:nvPr/>
        </p:nvSpPr>
        <p:spPr>
          <a:xfrm>
            <a:off x="3955321" y="2642425"/>
            <a:ext cx="785495" cy="53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25" dirty="0">
                <a:solidFill>
                  <a:srgbClr val="FFFFFF"/>
                </a:solidFill>
                <a:latin typeface="Verdana"/>
                <a:cs typeface="Verdana"/>
              </a:rPr>
              <a:t>Airport</a:t>
            </a:r>
            <a:r>
              <a:rPr sz="1100" b="1" i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s-MX" sz="1100" b="1" i="1" spc="-45" dirty="0">
                <a:solidFill>
                  <a:srgbClr val="FFFFFF"/>
                </a:solidFill>
                <a:latin typeface="Verdana"/>
                <a:cs typeface="Verdana"/>
              </a:rPr>
              <a:t>Tower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65" dirty="0">
                <a:solidFill>
                  <a:srgbClr val="FFFFFF"/>
                </a:solidFill>
                <a:latin typeface="Verdana"/>
                <a:cs typeface="Verdana"/>
              </a:rPr>
              <a:t>ATC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41" name="object 26">
            <a:extLst>
              <a:ext uri="{FF2B5EF4-FFF2-40B4-BE49-F238E27FC236}">
                <a16:creationId xmlns:a16="http://schemas.microsoft.com/office/drawing/2014/main" id="{13BB2CE6-F0A8-CE14-99A3-707E7646EEE8}"/>
              </a:ext>
            </a:extLst>
          </p:cNvPr>
          <p:cNvSpPr txBox="1"/>
          <p:nvPr/>
        </p:nvSpPr>
        <p:spPr>
          <a:xfrm>
            <a:off x="6834474" y="4382681"/>
            <a:ext cx="171132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8640" marR="5080" indent="-536575">
              <a:lnSpc>
                <a:spcPct val="100000"/>
              </a:lnSpc>
              <a:spcBef>
                <a:spcPts val="100"/>
              </a:spcBef>
            </a:pPr>
            <a:r>
              <a:rPr sz="1100" b="1" i="1" spc="-90" dirty="0">
                <a:solidFill>
                  <a:srgbClr val="232A75"/>
                </a:solidFill>
                <a:latin typeface="Verdana"/>
                <a:cs typeface="Verdana"/>
              </a:rPr>
              <a:t>Aeronautical</a:t>
            </a:r>
            <a:r>
              <a:rPr sz="1100" b="1" i="1" spc="10" dirty="0">
                <a:solidFill>
                  <a:srgbClr val="232A75"/>
                </a:solidFill>
                <a:latin typeface="Verdana"/>
                <a:cs typeface="Verdana"/>
              </a:rPr>
              <a:t> </a:t>
            </a:r>
            <a:r>
              <a:rPr sz="1100" b="1" i="1" spc="-130" dirty="0">
                <a:solidFill>
                  <a:srgbClr val="232A75"/>
                </a:solidFill>
                <a:latin typeface="Verdana"/>
                <a:cs typeface="Verdana"/>
              </a:rPr>
              <a:t>Information </a:t>
            </a:r>
            <a:r>
              <a:rPr sz="1100" b="1" i="1" spc="-25" dirty="0">
                <a:solidFill>
                  <a:srgbClr val="232A75"/>
                </a:solidFill>
                <a:latin typeface="Verdana"/>
                <a:cs typeface="Verdana"/>
              </a:rPr>
              <a:t>Providers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2" name="object 27">
            <a:extLst>
              <a:ext uri="{FF2B5EF4-FFF2-40B4-BE49-F238E27FC236}">
                <a16:creationId xmlns:a16="http://schemas.microsoft.com/office/drawing/2014/main" id="{B618D452-CD91-59A2-4A79-8B02268B3E4F}"/>
              </a:ext>
            </a:extLst>
          </p:cNvPr>
          <p:cNvSpPr txBox="1"/>
          <p:nvPr/>
        </p:nvSpPr>
        <p:spPr>
          <a:xfrm>
            <a:off x="7232492" y="3496069"/>
            <a:ext cx="136588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 marR="5080" indent="-207645">
              <a:lnSpc>
                <a:spcPct val="100000"/>
              </a:lnSpc>
              <a:spcBef>
                <a:spcPts val="100"/>
              </a:spcBef>
            </a:pPr>
            <a:r>
              <a:rPr sz="1100" b="1" i="1" spc="-135" dirty="0">
                <a:solidFill>
                  <a:srgbClr val="232A75"/>
                </a:solidFill>
                <a:latin typeface="Verdana"/>
                <a:cs typeface="Verdana"/>
              </a:rPr>
              <a:t>Network</a:t>
            </a:r>
            <a:r>
              <a:rPr sz="1100" b="1" i="1" spc="-70" dirty="0">
                <a:solidFill>
                  <a:srgbClr val="232A75"/>
                </a:solidFill>
                <a:latin typeface="Verdana"/>
                <a:cs typeface="Verdana"/>
              </a:rPr>
              <a:t> </a:t>
            </a:r>
            <a:r>
              <a:rPr sz="1100" b="1" i="1" spc="-204" dirty="0">
                <a:solidFill>
                  <a:srgbClr val="232A75"/>
                </a:solidFill>
                <a:latin typeface="Verdana"/>
                <a:cs typeface="Verdana"/>
              </a:rPr>
              <a:t>&amp;</a:t>
            </a:r>
            <a:r>
              <a:rPr sz="1100" b="1" i="1" spc="-40" dirty="0">
                <a:solidFill>
                  <a:srgbClr val="232A75"/>
                </a:solidFill>
                <a:latin typeface="Verdana"/>
                <a:cs typeface="Verdana"/>
              </a:rPr>
              <a:t> </a:t>
            </a:r>
            <a:r>
              <a:rPr sz="1100" b="1" i="1" spc="-70" dirty="0">
                <a:solidFill>
                  <a:srgbClr val="232A75"/>
                </a:solidFill>
                <a:latin typeface="Verdana"/>
                <a:cs typeface="Verdana"/>
              </a:rPr>
              <a:t>Airspace </a:t>
            </a:r>
            <a:r>
              <a:rPr sz="1100" b="1" i="1" spc="-10" dirty="0">
                <a:solidFill>
                  <a:srgbClr val="232A75"/>
                </a:solidFill>
                <a:latin typeface="Verdana"/>
                <a:cs typeface="Verdana"/>
              </a:rPr>
              <a:t>Management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43" name="object 28">
            <a:extLst>
              <a:ext uri="{FF2B5EF4-FFF2-40B4-BE49-F238E27FC236}">
                <a16:creationId xmlns:a16="http://schemas.microsoft.com/office/drawing/2014/main" id="{1066F1F1-3846-F7A9-EB47-1A1B54BF4299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32115" y="4235018"/>
            <a:ext cx="932586" cy="547509"/>
          </a:xfrm>
          <a:prstGeom prst="rect">
            <a:avLst/>
          </a:prstGeom>
        </p:spPr>
      </p:pic>
      <p:sp>
        <p:nvSpPr>
          <p:cNvPr id="44" name="object 29">
            <a:extLst>
              <a:ext uri="{FF2B5EF4-FFF2-40B4-BE49-F238E27FC236}">
                <a16:creationId xmlns:a16="http://schemas.microsoft.com/office/drawing/2014/main" id="{99B7A756-809E-5269-A894-3F105BFCFD37}"/>
              </a:ext>
            </a:extLst>
          </p:cNvPr>
          <p:cNvSpPr txBox="1"/>
          <p:nvPr/>
        </p:nvSpPr>
        <p:spPr>
          <a:xfrm>
            <a:off x="5147025" y="4680166"/>
            <a:ext cx="129794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8465" marR="5080" indent="-405765">
              <a:lnSpc>
                <a:spcPct val="100000"/>
              </a:lnSpc>
              <a:spcBef>
                <a:spcPts val="100"/>
              </a:spcBef>
            </a:pPr>
            <a:r>
              <a:rPr sz="1100" b="1" i="1" spc="-114" dirty="0">
                <a:solidFill>
                  <a:srgbClr val="232A75"/>
                </a:solidFill>
                <a:latin typeface="Verdana"/>
                <a:cs typeface="Verdana"/>
              </a:rPr>
              <a:t>Airline</a:t>
            </a:r>
            <a:r>
              <a:rPr sz="1100" b="1" i="1" spc="-30" dirty="0">
                <a:solidFill>
                  <a:srgbClr val="232A75"/>
                </a:solidFill>
                <a:latin typeface="Verdana"/>
                <a:cs typeface="Verdana"/>
              </a:rPr>
              <a:t> </a:t>
            </a:r>
            <a:r>
              <a:rPr sz="1100" b="1" i="1" spc="-85" dirty="0">
                <a:solidFill>
                  <a:srgbClr val="232A75"/>
                </a:solidFill>
                <a:latin typeface="Verdana"/>
                <a:cs typeface="Verdana"/>
              </a:rPr>
              <a:t>Operational </a:t>
            </a:r>
            <a:r>
              <a:rPr sz="1100" b="1" i="1" spc="-10" dirty="0">
                <a:solidFill>
                  <a:srgbClr val="232A75"/>
                </a:solidFill>
                <a:latin typeface="Verdana"/>
                <a:cs typeface="Verdana"/>
              </a:rPr>
              <a:t>Centre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45" name="object 30">
            <a:extLst>
              <a:ext uri="{FF2B5EF4-FFF2-40B4-BE49-F238E27FC236}">
                <a16:creationId xmlns:a16="http://schemas.microsoft.com/office/drawing/2014/main" id="{E37A15A6-EBDA-214E-F8A8-A3D2B452D373}"/>
              </a:ext>
            </a:extLst>
          </p:cNvPr>
          <p:cNvGrpSpPr/>
          <p:nvPr/>
        </p:nvGrpSpPr>
        <p:grpSpPr>
          <a:xfrm>
            <a:off x="5873592" y="2499436"/>
            <a:ext cx="2937510" cy="1431925"/>
            <a:chOff x="4424171" y="1847913"/>
            <a:chExt cx="2937510" cy="1431925"/>
          </a:xfrm>
        </p:grpSpPr>
        <p:pic>
          <p:nvPicPr>
            <p:cNvPr id="46" name="object 31">
              <a:extLst>
                <a:ext uri="{FF2B5EF4-FFF2-40B4-BE49-F238E27FC236}">
                  <a16:creationId xmlns:a16="http://schemas.microsoft.com/office/drawing/2014/main" id="{1C28DC36-A198-B495-8278-603CEA2D2A3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4171" y="2918460"/>
              <a:ext cx="446531" cy="361188"/>
            </a:xfrm>
            <a:prstGeom prst="rect">
              <a:avLst/>
            </a:prstGeom>
          </p:spPr>
        </p:pic>
        <p:pic>
          <p:nvPicPr>
            <p:cNvPr id="47" name="object 32">
              <a:extLst>
                <a:ext uri="{FF2B5EF4-FFF2-40B4-BE49-F238E27FC236}">
                  <a16:creationId xmlns:a16="http://schemas.microsoft.com/office/drawing/2014/main" id="{521CD699-AFE2-3A10-F207-3AA49DBBAD44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50968" y="2945041"/>
              <a:ext cx="338747" cy="253707"/>
            </a:xfrm>
            <a:prstGeom prst="rect">
              <a:avLst/>
            </a:prstGeom>
          </p:spPr>
        </p:pic>
        <p:pic>
          <p:nvPicPr>
            <p:cNvPr id="48" name="object 33">
              <a:extLst>
                <a:ext uri="{FF2B5EF4-FFF2-40B4-BE49-F238E27FC236}">
                  <a16:creationId xmlns:a16="http://schemas.microsoft.com/office/drawing/2014/main" id="{1565E2D7-EE9B-9C13-D37A-2E819F9163EB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66843" y="2599944"/>
              <a:ext cx="321563" cy="382524"/>
            </a:xfrm>
            <a:prstGeom prst="rect">
              <a:avLst/>
            </a:prstGeom>
          </p:spPr>
        </p:pic>
        <p:pic>
          <p:nvPicPr>
            <p:cNvPr id="49" name="object 34">
              <a:extLst>
                <a:ext uri="{FF2B5EF4-FFF2-40B4-BE49-F238E27FC236}">
                  <a16:creationId xmlns:a16="http://schemas.microsoft.com/office/drawing/2014/main" id="{A5B093DA-CCB1-221E-D265-8887BC9ABB38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92878" y="2626080"/>
              <a:ext cx="215430" cy="276377"/>
            </a:xfrm>
            <a:prstGeom prst="rect">
              <a:avLst/>
            </a:prstGeom>
          </p:spPr>
        </p:pic>
        <p:sp>
          <p:nvSpPr>
            <p:cNvPr id="50" name="object 35">
              <a:extLst>
                <a:ext uri="{FF2B5EF4-FFF2-40B4-BE49-F238E27FC236}">
                  <a16:creationId xmlns:a16="http://schemas.microsoft.com/office/drawing/2014/main" id="{B146B163-CDE3-BED6-8A03-A7B9973B54E4}"/>
                </a:ext>
              </a:extLst>
            </p:cNvPr>
            <p:cNvSpPr/>
            <p:nvPr/>
          </p:nvSpPr>
          <p:spPr>
            <a:xfrm>
              <a:off x="5504941" y="1862201"/>
              <a:ext cx="1842135" cy="248285"/>
            </a:xfrm>
            <a:custGeom>
              <a:avLst/>
              <a:gdLst/>
              <a:ahLst/>
              <a:cxnLst/>
              <a:rect l="l" t="t" r="r" b="b"/>
              <a:pathLst>
                <a:path w="1842134" h="248285">
                  <a:moveTo>
                    <a:pt x="1842135" y="0"/>
                  </a:moveTo>
                  <a:lnTo>
                    <a:pt x="0" y="247904"/>
                  </a:lnTo>
                </a:path>
              </a:pathLst>
            </a:custGeom>
            <a:ln w="28575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36">
            <a:extLst>
              <a:ext uri="{FF2B5EF4-FFF2-40B4-BE49-F238E27FC236}">
                <a16:creationId xmlns:a16="http://schemas.microsoft.com/office/drawing/2014/main" id="{2719D432-7678-CA27-0486-18768A85DE5E}"/>
              </a:ext>
            </a:extLst>
          </p:cNvPr>
          <p:cNvSpPr txBox="1"/>
          <p:nvPr/>
        </p:nvSpPr>
        <p:spPr>
          <a:xfrm>
            <a:off x="8820374" y="2197011"/>
            <a:ext cx="1710055" cy="306494"/>
          </a:xfrm>
          <a:prstGeom prst="rect">
            <a:avLst/>
          </a:prstGeom>
          <a:solidFill>
            <a:srgbClr val="5DBED3"/>
          </a:solidFill>
          <a:ln w="28575">
            <a:solidFill>
              <a:srgbClr val="FF9933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0"/>
              </a:spcBef>
            </a:pPr>
            <a:r>
              <a:rPr lang="es-MX" sz="1200" spc="-20" dirty="0">
                <a:solidFill>
                  <a:srgbClr val="001F5F"/>
                </a:solidFill>
                <a:latin typeface="Tahoma"/>
                <a:cs typeface="Tahoma"/>
              </a:rPr>
              <a:t>Inyección de malware </a:t>
            </a:r>
            <a:endParaRPr lang="es-MX" sz="1200" dirty="0">
              <a:latin typeface="Tahoma"/>
              <a:cs typeface="Tahoma"/>
            </a:endParaRPr>
          </a:p>
        </p:txBody>
      </p:sp>
      <p:sp>
        <p:nvSpPr>
          <p:cNvPr id="52" name="object 37">
            <a:extLst>
              <a:ext uri="{FF2B5EF4-FFF2-40B4-BE49-F238E27FC236}">
                <a16:creationId xmlns:a16="http://schemas.microsoft.com/office/drawing/2014/main" id="{79DAB9FB-C85D-0BCD-BEB7-C29CEF72BD36}"/>
              </a:ext>
            </a:extLst>
          </p:cNvPr>
          <p:cNvSpPr/>
          <p:nvPr/>
        </p:nvSpPr>
        <p:spPr>
          <a:xfrm>
            <a:off x="6609430" y="3332746"/>
            <a:ext cx="2223135" cy="113030"/>
          </a:xfrm>
          <a:custGeom>
            <a:avLst/>
            <a:gdLst/>
            <a:ahLst/>
            <a:cxnLst/>
            <a:rect l="l" t="t" r="r" b="b"/>
            <a:pathLst>
              <a:path w="2223134" h="113030">
                <a:moveTo>
                  <a:pt x="2222754" y="0"/>
                </a:moveTo>
                <a:lnTo>
                  <a:pt x="0" y="112775"/>
                </a:lnTo>
              </a:path>
            </a:pathLst>
          </a:custGeom>
          <a:ln w="28575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8">
            <a:extLst>
              <a:ext uri="{FF2B5EF4-FFF2-40B4-BE49-F238E27FC236}">
                <a16:creationId xmlns:a16="http://schemas.microsoft.com/office/drawing/2014/main" id="{BD9B257D-323B-A2CD-622A-2BDE81F1E8CA}"/>
              </a:ext>
            </a:extLst>
          </p:cNvPr>
          <p:cNvSpPr txBox="1"/>
          <p:nvPr/>
        </p:nvSpPr>
        <p:spPr>
          <a:xfrm>
            <a:off x="8820374" y="3015907"/>
            <a:ext cx="1710055" cy="406522"/>
          </a:xfrm>
          <a:prstGeom prst="rect">
            <a:avLst/>
          </a:prstGeom>
          <a:solidFill>
            <a:srgbClr val="5DBED3"/>
          </a:solidFill>
          <a:ln w="28575">
            <a:solidFill>
              <a:srgbClr val="FF9933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9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90805" algn="ctr">
              <a:lnSpc>
                <a:spcPct val="100000"/>
              </a:lnSpc>
              <a:spcBef>
                <a:spcPts val="5"/>
              </a:spcBef>
            </a:pPr>
            <a:r>
              <a:rPr sz="1200" spc="-40" dirty="0">
                <a:solidFill>
                  <a:srgbClr val="001F5F"/>
                </a:solidFill>
                <a:latin typeface="Tahoma"/>
                <a:cs typeface="Tahoma"/>
              </a:rPr>
              <a:t>Spoofing </a:t>
            </a:r>
            <a:r>
              <a:rPr lang="es-MX" sz="1200" spc="-50" dirty="0">
                <a:solidFill>
                  <a:srgbClr val="001F5F"/>
                </a:solidFill>
                <a:latin typeface="Tahoma"/>
                <a:cs typeface="Tahoma"/>
              </a:rPr>
              <a:t>del</a:t>
            </a:r>
            <a:r>
              <a:rPr sz="1200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001F5F"/>
                </a:solidFill>
                <a:latin typeface="Tahoma"/>
                <a:cs typeface="Tahoma"/>
              </a:rPr>
              <a:t>GPS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lang="es-MX" sz="1200" spc="-10" dirty="0">
                <a:solidFill>
                  <a:srgbClr val="001F5F"/>
                </a:solidFill>
                <a:latin typeface="Tahoma"/>
                <a:cs typeface="Tahoma"/>
              </a:rPr>
              <a:t>de </a:t>
            </a:r>
            <a:r>
              <a:rPr sz="1200" spc="-20" dirty="0">
                <a:solidFill>
                  <a:srgbClr val="001F5F"/>
                </a:solidFill>
                <a:latin typeface="Tahoma"/>
                <a:cs typeface="Tahoma"/>
              </a:rPr>
              <a:t>time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54" name="object 39">
            <a:extLst>
              <a:ext uri="{FF2B5EF4-FFF2-40B4-BE49-F238E27FC236}">
                <a16:creationId xmlns:a16="http://schemas.microsoft.com/office/drawing/2014/main" id="{53A86408-9D34-F183-A713-6003720E8E82}"/>
              </a:ext>
            </a:extLst>
          </p:cNvPr>
          <p:cNvSpPr/>
          <p:nvPr/>
        </p:nvSpPr>
        <p:spPr>
          <a:xfrm>
            <a:off x="8223854" y="4148721"/>
            <a:ext cx="588010" cy="71755"/>
          </a:xfrm>
          <a:custGeom>
            <a:avLst/>
            <a:gdLst/>
            <a:ahLst/>
            <a:cxnLst/>
            <a:rect l="l" t="t" r="r" b="b"/>
            <a:pathLst>
              <a:path w="588009" h="71754">
                <a:moveTo>
                  <a:pt x="588010" y="0"/>
                </a:moveTo>
                <a:lnTo>
                  <a:pt x="0" y="71628"/>
                </a:lnTo>
              </a:path>
            </a:pathLst>
          </a:custGeom>
          <a:ln w="28575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40">
            <a:extLst>
              <a:ext uri="{FF2B5EF4-FFF2-40B4-BE49-F238E27FC236}">
                <a16:creationId xmlns:a16="http://schemas.microsoft.com/office/drawing/2014/main" id="{E83CC120-3C16-AE86-56B4-F9900597E3F5}"/>
              </a:ext>
            </a:extLst>
          </p:cNvPr>
          <p:cNvSpPr txBox="1"/>
          <p:nvPr/>
        </p:nvSpPr>
        <p:spPr>
          <a:xfrm>
            <a:off x="8820374" y="3834803"/>
            <a:ext cx="1710055" cy="768800"/>
          </a:xfrm>
          <a:prstGeom prst="rect">
            <a:avLst/>
          </a:prstGeom>
          <a:solidFill>
            <a:srgbClr val="5DBED3"/>
          </a:solidFill>
          <a:ln w="28575">
            <a:solidFill>
              <a:srgbClr val="FF9933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21285" marR="113030" algn="ctr">
              <a:lnSpc>
                <a:spcPct val="100000"/>
              </a:lnSpc>
              <a:spcBef>
                <a:spcPts val="235"/>
              </a:spcBef>
            </a:pPr>
            <a:r>
              <a:rPr lang="es-MX" sz="1200" spc="-25" dirty="0">
                <a:solidFill>
                  <a:srgbClr val="001F5F"/>
                </a:solidFill>
                <a:latin typeface="Tahoma"/>
                <a:cs typeface="Tahoma"/>
              </a:rPr>
              <a:t>Denegación de servicio en el servidor de información aeronáutica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56" name="object 41">
            <a:extLst>
              <a:ext uri="{FF2B5EF4-FFF2-40B4-BE49-F238E27FC236}">
                <a16:creationId xmlns:a16="http://schemas.microsoft.com/office/drawing/2014/main" id="{BB4BF072-935C-0F28-1FF8-F77A1D98BF47}"/>
              </a:ext>
            </a:extLst>
          </p:cNvPr>
          <p:cNvSpPr/>
          <p:nvPr/>
        </p:nvSpPr>
        <p:spPr>
          <a:xfrm>
            <a:off x="6319362" y="1706765"/>
            <a:ext cx="2513330" cy="755015"/>
          </a:xfrm>
          <a:custGeom>
            <a:avLst/>
            <a:gdLst/>
            <a:ahLst/>
            <a:cxnLst/>
            <a:rect l="l" t="t" r="r" b="b"/>
            <a:pathLst>
              <a:path w="2513329" h="755014">
                <a:moveTo>
                  <a:pt x="2512822" y="0"/>
                </a:moveTo>
                <a:lnTo>
                  <a:pt x="0" y="754507"/>
                </a:lnTo>
              </a:path>
            </a:pathLst>
          </a:custGeom>
          <a:ln w="28575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42">
            <a:extLst>
              <a:ext uri="{FF2B5EF4-FFF2-40B4-BE49-F238E27FC236}">
                <a16:creationId xmlns:a16="http://schemas.microsoft.com/office/drawing/2014/main" id="{E5F60201-1EDC-CE5C-C5E6-6CB1C467BF9A}"/>
              </a:ext>
            </a:extLst>
          </p:cNvPr>
          <p:cNvSpPr txBox="1"/>
          <p:nvPr/>
        </p:nvSpPr>
        <p:spPr>
          <a:xfrm>
            <a:off x="8820374" y="1378115"/>
            <a:ext cx="1710055" cy="609140"/>
          </a:xfrm>
          <a:prstGeom prst="rect">
            <a:avLst/>
          </a:prstGeom>
          <a:solidFill>
            <a:srgbClr val="5DBED3"/>
          </a:solidFill>
          <a:ln w="28575">
            <a:solidFill>
              <a:srgbClr val="FF9933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29870" marR="219075" algn="ctr">
              <a:lnSpc>
                <a:spcPct val="100000"/>
              </a:lnSpc>
              <a:spcBef>
                <a:spcPts val="229"/>
              </a:spcBef>
            </a:pPr>
            <a:r>
              <a:rPr lang="es-MX" sz="1200" spc="-45" dirty="0">
                <a:solidFill>
                  <a:srgbClr val="001F5F"/>
                </a:solidFill>
                <a:latin typeface="Tahoma"/>
                <a:cs typeface="Tahoma"/>
              </a:rPr>
              <a:t>Controlador o Piloto usurpación sobre</a:t>
            </a:r>
          </a:p>
          <a:p>
            <a:pPr marL="229870" marR="219075" algn="ctr">
              <a:lnSpc>
                <a:spcPct val="100000"/>
              </a:lnSpc>
              <a:spcBef>
                <a:spcPts val="229"/>
              </a:spcBef>
            </a:pP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Datalink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58" name="object 43">
            <a:extLst>
              <a:ext uri="{FF2B5EF4-FFF2-40B4-BE49-F238E27FC236}">
                <a16:creationId xmlns:a16="http://schemas.microsoft.com/office/drawing/2014/main" id="{27AB1EAD-AED2-D1E7-19B9-1CF6879F4E41}"/>
              </a:ext>
            </a:extLst>
          </p:cNvPr>
          <p:cNvSpPr/>
          <p:nvPr/>
        </p:nvSpPr>
        <p:spPr>
          <a:xfrm>
            <a:off x="7794086" y="4974526"/>
            <a:ext cx="994410" cy="33020"/>
          </a:xfrm>
          <a:custGeom>
            <a:avLst/>
            <a:gdLst/>
            <a:ahLst/>
            <a:cxnLst/>
            <a:rect l="l" t="t" r="r" b="b"/>
            <a:pathLst>
              <a:path w="994409" h="33020">
                <a:moveTo>
                  <a:pt x="994029" y="0"/>
                </a:moveTo>
                <a:lnTo>
                  <a:pt x="0" y="33007"/>
                </a:lnTo>
              </a:path>
            </a:pathLst>
          </a:custGeom>
          <a:ln w="28575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44">
            <a:extLst>
              <a:ext uri="{FF2B5EF4-FFF2-40B4-BE49-F238E27FC236}">
                <a16:creationId xmlns:a16="http://schemas.microsoft.com/office/drawing/2014/main" id="{0E6273D5-F5AD-7106-CEDB-966156461A1F}"/>
              </a:ext>
            </a:extLst>
          </p:cNvPr>
          <p:cNvSpPr txBox="1"/>
          <p:nvPr/>
        </p:nvSpPr>
        <p:spPr>
          <a:xfrm>
            <a:off x="8820374" y="4653788"/>
            <a:ext cx="1710055" cy="861133"/>
          </a:xfrm>
          <a:prstGeom prst="rect">
            <a:avLst/>
          </a:prstGeom>
          <a:solidFill>
            <a:srgbClr val="5DBED3"/>
          </a:solidFill>
          <a:ln w="28575">
            <a:solidFill>
              <a:srgbClr val="FF9933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marL="383540" marR="102235" indent="-273685">
              <a:lnSpc>
                <a:spcPct val="100000"/>
              </a:lnSpc>
              <a:spcBef>
                <a:spcPts val="955"/>
              </a:spcBef>
            </a:pPr>
            <a:r>
              <a:rPr lang="es-MX" sz="1200" spc="-20" dirty="0">
                <a:solidFill>
                  <a:srgbClr val="001F5F"/>
                </a:solidFill>
                <a:latin typeface="Tahoma"/>
                <a:cs typeface="Tahoma"/>
              </a:rPr>
              <a:t>       Inyección de  malware en la       cadena de  suministro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60" name="object 45">
            <a:extLst>
              <a:ext uri="{FF2B5EF4-FFF2-40B4-BE49-F238E27FC236}">
                <a16:creationId xmlns:a16="http://schemas.microsoft.com/office/drawing/2014/main" id="{DBD350BE-A689-F166-8E43-1600BBC33191}"/>
              </a:ext>
            </a:extLst>
          </p:cNvPr>
          <p:cNvSpPr/>
          <p:nvPr/>
        </p:nvSpPr>
        <p:spPr>
          <a:xfrm>
            <a:off x="3525109" y="1698764"/>
            <a:ext cx="1911985" cy="1049020"/>
          </a:xfrm>
          <a:custGeom>
            <a:avLst/>
            <a:gdLst/>
            <a:ahLst/>
            <a:cxnLst/>
            <a:rect l="l" t="t" r="r" b="b"/>
            <a:pathLst>
              <a:path w="1911985" h="1049020">
                <a:moveTo>
                  <a:pt x="0" y="0"/>
                </a:moveTo>
                <a:lnTo>
                  <a:pt x="1911985" y="1048512"/>
                </a:lnTo>
              </a:path>
            </a:pathLst>
          </a:custGeom>
          <a:ln w="28575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46">
            <a:extLst>
              <a:ext uri="{FF2B5EF4-FFF2-40B4-BE49-F238E27FC236}">
                <a16:creationId xmlns:a16="http://schemas.microsoft.com/office/drawing/2014/main" id="{8EF11A57-D2A4-D2B2-52C2-9A7AB53AD676}"/>
              </a:ext>
            </a:extLst>
          </p:cNvPr>
          <p:cNvSpPr txBox="1"/>
          <p:nvPr/>
        </p:nvSpPr>
        <p:spPr>
          <a:xfrm>
            <a:off x="1716184" y="1378115"/>
            <a:ext cx="1776730" cy="583492"/>
          </a:xfrm>
          <a:prstGeom prst="rect">
            <a:avLst/>
          </a:prstGeom>
          <a:solidFill>
            <a:srgbClr val="5DBED3"/>
          </a:solidFill>
          <a:ln w="28575">
            <a:solidFill>
              <a:srgbClr val="FF9933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61290" marR="153035" algn="ctr">
              <a:lnSpc>
                <a:spcPct val="100000"/>
              </a:lnSpc>
              <a:spcBef>
                <a:spcPts val="229"/>
              </a:spcBef>
            </a:pPr>
            <a:r>
              <a:rPr sz="1200" spc="-85" dirty="0">
                <a:solidFill>
                  <a:srgbClr val="001F5F"/>
                </a:solidFill>
                <a:latin typeface="Tahoma"/>
                <a:cs typeface="Tahoma"/>
              </a:rPr>
              <a:t>Inse</a:t>
            </a:r>
            <a:r>
              <a:rPr lang="es-MX" sz="1200" spc="-85" dirty="0" err="1">
                <a:solidFill>
                  <a:srgbClr val="001F5F"/>
                </a:solidFill>
                <a:latin typeface="Tahoma"/>
                <a:cs typeface="Tahoma"/>
              </a:rPr>
              <a:t>rción</a:t>
            </a:r>
            <a:r>
              <a:rPr sz="1200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lang="es-MX" sz="1200" spc="-20" dirty="0">
                <a:solidFill>
                  <a:srgbClr val="001F5F"/>
                </a:solidFill>
                <a:latin typeface="Tahoma"/>
                <a:cs typeface="Tahoma"/>
              </a:rPr>
              <a:t>de una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145" dirty="0">
                <a:solidFill>
                  <a:srgbClr val="001F5F"/>
                </a:solidFill>
                <a:latin typeface="Tahoma"/>
                <a:cs typeface="Tahoma"/>
              </a:rPr>
              <a:t>USB</a:t>
            </a:r>
            <a:r>
              <a:rPr lang="es-MX" sz="1200" spc="5" dirty="0">
                <a:solidFill>
                  <a:srgbClr val="001F5F"/>
                </a:solidFill>
                <a:latin typeface="Tahoma"/>
                <a:cs typeface="Tahoma"/>
              </a:rPr>
              <a:t> infectada en un </a:t>
            </a:r>
            <a:endParaRPr sz="1200" dirty="0">
              <a:latin typeface="Tahoma"/>
              <a:cs typeface="Tahoma"/>
            </a:endParaRPr>
          </a:p>
          <a:p>
            <a:pPr marL="40640" algn="ctr">
              <a:lnSpc>
                <a:spcPct val="100000"/>
              </a:lnSpc>
            </a:pPr>
            <a:r>
              <a:rPr lang="es-MX" sz="1200" spc="-35" dirty="0">
                <a:solidFill>
                  <a:srgbClr val="001F5F"/>
                </a:solidFill>
                <a:latin typeface="Tahoma"/>
                <a:cs typeface="Tahoma"/>
              </a:rPr>
              <a:t>sistema</a:t>
            </a:r>
            <a:r>
              <a:rPr sz="1200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ATC</a:t>
            </a:r>
            <a:r>
              <a:rPr sz="1200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lang="es-MX" sz="1200" spc="-10" dirty="0">
                <a:solidFill>
                  <a:srgbClr val="001F5F"/>
                </a:solidFill>
                <a:latin typeface="Tahoma"/>
                <a:cs typeface="Tahoma"/>
              </a:rPr>
              <a:t>en </a:t>
            </a:r>
            <a:r>
              <a:rPr lang="es-MX" sz="1200" spc="-10" dirty="0" err="1">
                <a:solidFill>
                  <a:srgbClr val="001F5F"/>
                </a:solidFill>
                <a:latin typeface="Tahoma"/>
                <a:cs typeface="Tahoma"/>
              </a:rPr>
              <a:t>linea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62" name="object 47">
            <a:extLst>
              <a:ext uri="{FF2B5EF4-FFF2-40B4-BE49-F238E27FC236}">
                <a16:creationId xmlns:a16="http://schemas.microsoft.com/office/drawing/2014/main" id="{D570C04D-0F91-3773-36F0-160CCCDA9CDC}"/>
              </a:ext>
            </a:extLst>
          </p:cNvPr>
          <p:cNvSpPr/>
          <p:nvPr/>
        </p:nvSpPr>
        <p:spPr>
          <a:xfrm>
            <a:off x="3500725" y="2493023"/>
            <a:ext cx="1891664" cy="351790"/>
          </a:xfrm>
          <a:custGeom>
            <a:avLst/>
            <a:gdLst/>
            <a:ahLst/>
            <a:cxnLst/>
            <a:rect l="l" t="t" r="r" b="b"/>
            <a:pathLst>
              <a:path w="1891664" h="351789">
                <a:moveTo>
                  <a:pt x="0" y="0"/>
                </a:moveTo>
                <a:lnTo>
                  <a:pt x="1891410" y="351281"/>
                </a:lnTo>
              </a:path>
            </a:pathLst>
          </a:custGeom>
          <a:ln w="28575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48">
            <a:extLst>
              <a:ext uri="{FF2B5EF4-FFF2-40B4-BE49-F238E27FC236}">
                <a16:creationId xmlns:a16="http://schemas.microsoft.com/office/drawing/2014/main" id="{CA33F5F8-7773-9124-CBFE-DDB970EF858C}"/>
              </a:ext>
            </a:extLst>
          </p:cNvPr>
          <p:cNvSpPr txBox="1"/>
          <p:nvPr/>
        </p:nvSpPr>
        <p:spPr>
          <a:xfrm>
            <a:off x="1716184" y="2195995"/>
            <a:ext cx="1776730" cy="583492"/>
          </a:xfrm>
          <a:prstGeom prst="rect">
            <a:avLst/>
          </a:prstGeom>
          <a:solidFill>
            <a:srgbClr val="5DBED3"/>
          </a:solidFill>
          <a:ln w="28575">
            <a:solidFill>
              <a:srgbClr val="FF9933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61290" marR="153035" indent="635" algn="ctr">
              <a:spcBef>
                <a:spcPts val="229"/>
              </a:spcBef>
            </a:pPr>
            <a:r>
              <a:rPr lang="es-MX" sz="1200" spc="-145" dirty="0">
                <a:solidFill>
                  <a:srgbClr val="001F5F"/>
                </a:solidFill>
                <a:latin typeface="Sitka Small" panose="02000505000000020004" pitchFamily="2" charset="0"/>
                <a:cs typeface="Tahoma"/>
              </a:rPr>
              <a:t>Usurpación de inicio de sesión en la posición técnica del sistema ATC</a:t>
            </a:r>
            <a:endParaRPr sz="1200" spc="-145" dirty="0">
              <a:solidFill>
                <a:srgbClr val="001F5F"/>
              </a:solidFill>
              <a:latin typeface="Sitka Small" panose="02000505000000020004" pitchFamily="2" charset="0"/>
              <a:cs typeface="Tahoma"/>
            </a:endParaRPr>
          </a:p>
        </p:txBody>
      </p:sp>
      <p:sp>
        <p:nvSpPr>
          <p:cNvPr id="64" name="object 49">
            <a:extLst>
              <a:ext uri="{FF2B5EF4-FFF2-40B4-BE49-F238E27FC236}">
                <a16:creationId xmlns:a16="http://schemas.microsoft.com/office/drawing/2014/main" id="{A62CDE1B-790F-3DF5-3A1A-1394D89E23B5}"/>
              </a:ext>
            </a:extLst>
          </p:cNvPr>
          <p:cNvSpPr/>
          <p:nvPr/>
        </p:nvSpPr>
        <p:spPr>
          <a:xfrm>
            <a:off x="3508598" y="3515753"/>
            <a:ext cx="2332355" cy="661035"/>
          </a:xfrm>
          <a:custGeom>
            <a:avLst/>
            <a:gdLst/>
            <a:ahLst/>
            <a:cxnLst/>
            <a:rect l="l" t="t" r="r" b="b"/>
            <a:pathLst>
              <a:path w="2332354" h="661035">
                <a:moveTo>
                  <a:pt x="0" y="660654"/>
                </a:moveTo>
                <a:lnTo>
                  <a:pt x="2331974" y="0"/>
                </a:lnTo>
              </a:path>
            </a:pathLst>
          </a:custGeom>
          <a:ln w="28575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50">
            <a:extLst>
              <a:ext uri="{FF2B5EF4-FFF2-40B4-BE49-F238E27FC236}">
                <a16:creationId xmlns:a16="http://schemas.microsoft.com/office/drawing/2014/main" id="{51E896ED-CEED-77A8-94DD-CF7D244AF049}"/>
              </a:ext>
            </a:extLst>
          </p:cNvPr>
          <p:cNvSpPr txBox="1"/>
          <p:nvPr/>
        </p:nvSpPr>
        <p:spPr>
          <a:xfrm>
            <a:off x="1716184" y="3832009"/>
            <a:ext cx="1776730" cy="676467"/>
          </a:xfrm>
          <a:prstGeom prst="rect">
            <a:avLst/>
          </a:prstGeom>
          <a:solidFill>
            <a:srgbClr val="5DBED3"/>
          </a:solidFill>
          <a:ln w="28575">
            <a:solidFill>
              <a:srgbClr val="FF9933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marL="458470" marR="219710" indent="-232410">
              <a:lnSpc>
                <a:spcPct val="100000"/>
              </a:lnSpc>
              <a:spcBef>
                <a:spcPts val="955"/>
              </a:spcBef>
            </a:pPr>
            <a:r>
              <a:rPr lang="es-MX" sz="1200" spc="-40" dirty="0">
                <a:solidFill>
                  <a:srgbClr val="001F5F"/>
                </a:solidFill>
                <a:latin typeface="Tahoma"/>
                <a:cs typeface="Tahoma"/>
              </a:rPr>
              <a:t>Suplantación de la señal de radio ADS-B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66" name="object 51">
            <a:extLst>
              <a:ext uri="{FF2B5EF4-FFF2-40B4-BE49-F238E27FC236}">
                <a16:creationId xmlns:a16="http://schemas.microsoft.com/office/drawing/2014/main" id="{BC32D594-17A0-752E-0A4E-90EBDB1E0FC9}"/>
              </a:ext>
            </a:extLst>
          </p:cNvPr>
          <p:cNvSpPr/>
          <p:nvPr/>
        </p:nvSpPr>
        <p:spPr>
          <a:xfrm>
            <a:off x="3520791" y="3775342"/>
            <a:ext cx="2316480" cy="1183640"/>
          </a:xfrm>
          <a:custGeom>
            <a:avLst/>
            <a:gdLst/>
            <a:ahLst/>
            <a:cxnLst/>
            <a:rect l="l" t="t" r="r" b="b"/>
            <a:pathLst>
              <a:path w="2316479" h="1183639">
                <a:moveTo>
                  <a:pt x="0" y="1183449"/>
                </a:moveTo>
                <a:lnTo>
                  <a:pt x="2316353" y="0"/>
                </a:lnTo>
              </a:path>
            </a:pathLst>
          </a:custGeom>
          <a:ln w="28575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52">
            <a:extLst>
              <a:ext uri="{FF2B5EF4-FFF2-40B4-BE49-F238E27FC236}">
                <a16:creationId xmlns:a16="http://schemas.microsoft.com/office/drawing/2014/main" id="{64DACAD5-3B07-D8EA-97FA-BFA05E667428}"/>
              </a:ext>
            </a:extLst>
          </p:cNvPr>
          <p:cNvSpPr txBox="1"/>
          <p:nvPr/>
        </p:nvSpPr>
        <p:spPr>
          <a:xfrm>
            <a:off x="1716184" y="4649927"/>
            <a:ext cx="1776730" cy="584134"/>
          </a:xfrm>
          <a:prstGeom prst="rect">
            <a:avLst/>
          </a:prstGeom>
          <a:solidFill>
            <a:srgbClr val="5DBED3"/>
          </a:solidFill>
          <a:ln w="28575">
            <a:solidFill>
              <a:srgbClr val="FF9933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58419" marR="51435" algn="ctr">
              <a:lnSpc>
                <a:spcPct val="100000"/>
              </a:lnSpc>
              <a:spcBef>
                <a:spcPts val="235"/>
              </a:spcBef>
            </a:pPr>
            <a:r>
              <a:rPr lang="es-MX" sz="1200" spc="-40" dirty="0">
                <a:solidFill>
                  <a:srgbClr val="001F5F"/>
                </a:solidFill>
                <a:latin typeface="Tahoma"/>
                <a:cs typeface="Tahoma"/>
              </a:rPr>
              <a:t>Suplantación de datos de radar en la red de interconexión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68" name="object 53">
            <a:extLst>
              <a:ext uri="{FF2B5EF4-FFF2-40B4-BE49-F238E27FC236}">
                <a16:creationId xmlns:a16="http://schemas.microsoft.com/office/drawing/2014/main" id="{AFAC7C11-C47B-A489-D024-DD2CCE6FB2E8}"/>
              </a:ext>
            </a:extLst>
          </p:cNvPr>
          <p:cNvSpPr/>
          <p:nvPr/>
        </p:nvSpPr>
        <p:spPr>
          <a:xfrm>
            <a:off x="3489929" y="2991752"/>
            <a:ext cx="1543050" cy="340995"/>
          </a:xfrm>
          <a:custGeom>
            <a:avLst/>
            <a:gdLst/>
            <a:ahLst/>
            <a:cxnLst/>
            <a:rect l="l" t="t" r="r" b="b"/>
            <a:pathLst>
              <a:path w="1543050" h="340994">
                <a:moveTo>
                  <a:pt x="0" y="340994"/>
                </a:moveTo>
                <a:lnTo>
                  <a:pt x="1542923" y="0"/>
                </a:lnTo>
              </a:path>
            </a:pathLst>
          </a:custGeom>
          <a:ln w="28575">
            <a:solidFill>
              <a:srgbClr val="FF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54">
            <a:extLst>
              <a:ext uri="{FF2B5EF4-FFF2-40B4-BE49-F238E27FC236}">
                <a16:creationId xmlns:a16="http://schemas.microsoft.com/office/drawing/2014/main" id="{9BE56E4D-63B5-D4D1-3152-ED56F0320E83}"/>
              </a:ext>
            </a:extLst>
          </p:cNvPr>
          <p:cNvSpPr txBox="1"/>
          <p:nvPr/>
        </p:nvSpPr>
        <p:spPr>
          <a:xfrm>
            <a:off x="1716184" y="3014002"/>
            <a:ext cx="1776730" cy="491801"/>
          </a:xfrm>
          <a:prstGeom prst="rect">
            <a:avLst/>
          </a:prstGeom>
          <a:solidFill>
            <a:srgbClr val="5DBED3"/>
          </a:solidFill>
          <a:ln w="28575">
            <a:solidFill>
              <a:srgbClr val="FF9933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5"/>
              </a:spcBef>
            </a:pPr>
            <a:r>
              <a:rPr lang="es-MX" sz="1200" spc="-40" dirty="0">
                <a:solidFill>
                  <a:srgbClr val="001F5F"/>
                </a:solidFill>
                <a:latin typeface="Tahoma"/>
                <a:cs typeface="Tahoma"/>
              </a:rPr>
              <a:t>Intrusión remota en ATC LAN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70" name="object 55">
            <a:extLst>
              <a:ext uri="{FF2B5EF4-FFF2-40B4-BE49-F238E27FC236}">
                <a16:creationId xmlns:a16="http://schemas.microsoft.com/office/drawing/2014/main" id="{6458A12D-6E57-6DF3-CDDF-95037FDD13DC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40800" y="3328048"/>
            <a:ext cx="447675" cy="566547"/>
          </a:xfrm>
          <a:prstGeom prst="rect">
            <a:avLst/>
          </a:prstGeom>
        </p:spPr>
      </p:pic>
      <p:sp>
        <p:nvSpPr>
          <p:cNvPr id="71" name="object 56">
            <a:extLst>
              <a:ext uri="{FF2B5EF4-FFF2-40B4-BE49-F238E27FC236}">
                <a16:creationId xmlns:a16="http://schemas.microsoft.com/office/drawing/2014/main" id="{82C4E406-09EF-9D05-8308-439D2B1DB759}"/>
              </a:ext>
            </a:extLst>
          </p:cNvPr>
          <p:cNvSpPr txBox="1"/>
          <p:nvPr/>
        </p:nvSpPr>
        <p:spPr>
          <a:xfrm>
            <a:off x="5250023" y="3879431"/>
            <a:ext cx="1764664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b="1" i="1" spc="-105" dirty="0">
                <a:solidFill>
                  <a:srgbClr val="232A75"/>
                </a:solidFill>
                <a:latin typeface="Verdana"/>
                <a:cs typeface="Verdana"/>
              </a:rPr>
              <a:t>Surveillance</a:t>
            </a:r>
            <a:r>
              <a:rPr sz="1100" b="1" i="1" spc="-55" dirty="0">
                <a:solidFill>
                  <a:srgbClr val="232A75"/>
                </a:solidFill>
                <a:latin typeface="Verdana"/>
                <a:cs typeface="Verdana"/>
              </a:rPr>
              <a:t> </a:t>
            </a:r>
            <a:r>
              <a:rPr sz="1100" b="1" i="1" spc="-204" dirty="0">
                <a:solidFill>
                  <a:srgbClr val="232A75"/>
                </a:solidFill>
                <a:latin typeface="Verdana"/>
                <a:cs typeface="Verdana"/>
              </a:rPr>
              <a:t>&amp;</a:t>
            </a:r>
            <a:r>
              <a:rPr sz="1100" b="1" i="1" spc="-10" dirty="0">
                <a:solidFill>
                  <a:srgbClr val="232A75"/>
                </a:solidFill>
                <a:latin typeface="Verdana"/>
                <a:cs typeface="Verdana"/>
              </a:rPr>
              <a:t> </a:t>
            </a:r>
            <a:r>
              <a:rPr sz="1100" b="1" i="1" spc="-70" dirty="0">
                <a:solidFill>
                  <a:srgbClr val="232A75"/>
                </a:solidFill>
                <a:latin typeface="Verdana"/>
                <a:cs typeface="Verdana"/>
              </a:rPr>
              <a:t>Navigation</a:t>
            </a:r>
            <a:endParaRPr sz="11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100" b="1" i="1" spc="-65" dirty="0">
                <a:solidFill>
                  <a:srgbClr val="232A75"/>
                </a:solidFill>
                <a:latin typeface="Verdana"/>
                <a:cs typeface="Verdana"/>
              </a:rPr>
              <a:t>infrastructure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72" name="object 57">
            <a:extLst>
              <a:ext uri="{FF2B5EF4-FFF2-40B4-BE49-F238E27FC236}">
                <a16:creationId xmlns:a16="http://schemas.microsoft.com/office/drawing/2014/main" id="{276E24CA-1BF0-73AE-45E3-7077E09E6309}"/>
              </a:ext>
            </a:extLst>
          </p:cNvPr>
          <p:cNvSpPr txBox="1"/>
          <p:nvPr/>
        </p:nvSpPr>
        <p:spPr>
          <a:xfrm>
            <a:off x="7453726" y="4849330"/>
            <a:ext cx="47053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232A75"/>
                </a:solidFill>
                <a:latin typeface="Tahoma"/>
                <a:cs typeface="Tahoma"/>
              </a:rPr>
              <a:t>Supplier</a:t>
            </a:r>
            <a:endParaRPr sz="900">
              <a:latin typeface="Tahoma"/>
              <a:cs typeface="Tahoma"/>
            </a:endParaRPr>
          </a:p>
        </p:txBody>
      </p:sp>
      <p:sp>
        <p:nvSpPr>
          <p:cNvPr id="73" name="object 58">
            <a:extLst>
              <a:ext uri="{FF2B5EF4-FFF2-40B4-BE49-F238E27FC236}">
                <a16:creationId xmlns:a16="http://schemas.microsoft.com/office/drawing/2014/main" id="{9C70F20B-83AB-E3A6-E1E8-43846E180124}"/>
              </a:ext>
            </a:extLst>
          </p:cNvPr>
          <p:cNvSpPr txBox="1"/>
          <p:nvPr/>
        </p:nvSpPr>
        <p:spPr>
          <a:xfrm>
            <a:off x="3808953" y="4158374"/>
            <a:ext cx="119888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marR="5080" indent="-356870">
              <a:lnSpc>
                <a:spcPct val="100000"/>
              </a:lnSpc>
              <a:spcBef>
                <a:spcPts val="100"/>
              </a:spcBef>
            </a:pPr>
            <a:r>
              <a:rPr sz="1100" b="1" i="1" spc="-125" dirty="0">
                <a:solidFill>
                  <a:srgbClr val="232A75"/>
                </a:solidFill>
                <a:latin typeface="Verdana"/>
                <a:cs typeface="Verdana"/>
              </a:rPr>
              <a:t>Airport</a:t>
            </a:r>
            <a:r>
              <a:rPr sz="1100" b="1" i="1" spc="-45" dirty="0">
                <a:solidFill>
                  <a:srgbClr val="232A75"/>
                </a:solidFill>
                <a:latin typeface="Verdana"/>
                <a:cs typeface="Verdana"/>
              </a:rPr>
              <a:t> </a:t>
            </a:r>
            <a:r>
              <a:rPr sz="1100" b="1" i="1" spc="-90" dirty="0">
                <a:solidFill>
                  <a:srgbClr val="232A75"/>
                </a:solidFill>
                <a:latin typeface="Verdana"/>
                <a:cs typeface="Verdana"/>
              </a:rPr>
              <a:t>Operation </a:t>
            </a:r>
            <a:r>
              <a:rPr sz="1100" b="1" i="1" spc="-10" dirty="0">
                <a:solidFill>
                  <a:srgbClr val="232A75"/>
                </a:solidFill>
                <a:latin typeface="Verdana"/>
                <a:cs typeface="Verdana"/>
              </a:rPr>
              <a:t>Center</a:t>
            </a:r>
            <a:endParaRPr sz="11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297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5" grpId="0" animBg="1"/>
      <p:bldP spid="57" grpId="0" animBg="1"/>
      <p:bldP spid="59" grpId="0" animBg="1"/>
      <p:bldP spid="61" grpId="0" animBg="1"/>
      <p:bldP spid="63" grpId="0" animBg="1"/>
      <p:bldP spid="65" grpId="0" animBg="1"/>
      <p:bldP spid="67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3">
            <a:extLst>
              <a:ext uri="{FF2B5EF4-FFF2-40B4-BE49-F238E27FC236}">
                <a16:creationId xmlns:a16="http://schemas.microsoft.com/office/drawing/2014/main" id="{BC767EDF-E2C9-7740-9D73-CA7C8A9C6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722" y="2158436"/>
            <a:ext cx="974557" cy="97455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61704" tIns="30852" rIns="61704" bIns="30852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33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C3895F-9062-6A45-9D85-F9E3658E4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87" y="257696"/>
            <a:ext cx="11566244" cy="332399"/>
          </a:xfrm>
        </p:spPr>
        <p:txBody>
          <a:bodyPr/>
          <a:lstStyle/>
          <a:p>
            <a:pPr algn="l"/>
            <a:r>
              <a:rPr lang="fr-FR" sz="2400" dirty="0"/>
              <a:t>Que es la </a:t>
            </a:r>
            <a:r>
              <a:rPr lang="fr-FR" sz="2400" dirty="0" err="1"/>
              <a:t>ciberdetección</a:t>
            </a:r>
            <a:r>
              <a:rPr lang="fr-FR" sz="2400" dirty="0"/>
              <a:t>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CF8BB4B-8925-254F-BA4B-B8B6CAD22B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589" y="2284556"/>
            <a:ext cx="5785520" cy="40151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E07E215-4817-7245-9862-1FE90E6FA1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2158">
            <a:off x="3234218" y="1083124"/>
            <a:ext cx="5437184" cy="5437184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50BCAAA-E88F-1A44-AE7F-67252B7A84E6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6437745" y="3021871"/>
            <a:ext cx="2108931" cy="455788"/>
          </a:xfrm>
          <a:prstGeom prst="line">
            <a:avLst/>
          </a:prstGeom>
          <a:ln w="9525" cmpd="sng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3DE3B04E-E5E7-F34A-B390-A58369144FCE}"/>
              </a:ext>
            </a:extLst>
          </p:cNvPr>
          <p:cNvSpPr/>
          <p:nvPr/>
        </p:nvSpPr>
        <p:spPr>
          <a:xfrm>
            <a:off x="8546676" y="3021871"/>
            <a:ext cx="911576" cy="9115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C92FCA-57C7-CB4E-A650-E885067AFB6B}"/>
              </a:ext>
            </a:extLst>
          </p:cNvPr>
          <p:cNvSpPr/>
          <p:nvPr/>
        </p:nvSpPr>
        <p:spPr>
          <a:xfrm>
            <a:off x="9530138" y="3021871"/>
            <a:ext cx="1954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solidFill>
                  <a:schemeClr val="bg1"/>
                </a:solidFill>
              </a:rPr>
              <a:t>Identificar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vulenrabilidades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en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sistemas</a:t>
            </a:r>
            <a:endParaRPr lang="en-GB" sz="1600" dirty="0">
              <a:solidFill>
                <a:schemeClr val="bg1"/>
              </a:solidFill>
            </a:endParaRP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877505ED-F6AA-AE40-94D5-CF9DF321F68A}"/>
              </a:ext>
            </a:extLst>
          </p:cNvPr>
          <p:cNvCxnSpPr>
            <a:cxnSpLocks/>
            <a:endCxn id="37" idx="4"/>
          </p:cNvCxnSpPr>
          <p:nvPr/>
        </p:nvCxnSpPr>
        <p:spPr>
          <a:xfrm flipV="1">
            <a:off x="5726871" y="1365519"/>
            <a:ext cx="0" cy="1280195"/>
          </a:xfrm>
          <a:prstGeom prst="line">
            <a:avLst/>
          </a:prstGeom>
          <a:ln w="9525" cmpd="sng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5C402928-33E6-3E43-999B-E57E9D4AD9CE}"/>
              </a:ext>
            </a:extLst>
          </p:cNvPr>
          <p:cNvSpPr/>
          <p:nvPr/>
        </p:nvSpPr>
        <p:spPr>
          <a:xfrm>
            <a:off x="5271083" y="453943"/>
            <a:ext cx="911576" cy="9115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E4FC4C-FFDF-C74F-AD67-840A6F847158}"/>
              </a:ext>
            </a:extLst>
          </p:cNvPr>
          <p:cNvSpPr/>
          <p:nvPr/>
        </p:nvSpPr>
        <p:spPr>
          <a:xfrm>
            <a:off x="6012932" y="548059"/>
            <a:ext cx="2533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 err="1">
                <a:solidFill>
                  <a:schemeClr val="bg1"/>
                </a:solidFill>
              </a:rPr>
              <a:t>Identificar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actividades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anómalas</a:t>
            </a:r>
            <a:endParaRPr lang="en-GB" sz="1600" dirty="0">
              <a:solidFill>
                <a:schemeClr val="bg1"/>
              </a:solidFill>
            </a:endParaRP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3F1D70A-9B79-9D4C-8B6A-86D0852FAB6C}"/>
              </a:ext>
            </a:extLst>
          </p:cNvPr>
          <p:cNvCxnSpPr>
            <a:cxnSpLocks/>
          </p:cNvCxnSpPr>
          <p:nvPr/>
        </p:nvCxnSpPr>
        <p:spPr>
          <a:xfrm flipH="1">
            <a:off x="3487837" y="3002073"/>
            <a:ext cx="1777131" cy="616945"/>
          </a:xfrm>
          <a:prstGeom prst="line">
            <a:avLst/>
          </a:prstGeom>
          <a:ln w="9525" cmpd="sng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llipse 42">
            <a:extLst>
              <a:ext uri="{FF2B5EF4-FFF2-40B4-BE49-F238E27FC236}">
                <a16:creationId xmlns:a16="http://schemas.microsoft.com/office/drawing/2014/main" id="{772C4080-A79A-F54B-BA86-5AA2F8428A08}"/>
              </a:ext>
            </a:extLst>
          </p:cNvPr>
          <p:cNvSpPr/>
          <p:nvPr/>
        </p:nvSpPr>
        <p:spPr>
          <a:xfrm>
            <a:off x="2561251" y="3157199"/>
            <a:ext cx="911576" cy="9115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76E90D-3927-AA44-AB67-A7F225AD545C}"/>
              </a:ext>
            </a:extLst>
          </p:cNvPr>
          <p:cNvSpPr/>
          <p:nvPr/>
        </p:nvSpPr>
        <p:spPr>
          <a:xfrm>
            <a:off x="420579" y="3310545"/>
            <a:ext cx="2109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 err="1">
                <a:solidFill>
                  <a:schemeClr val="bg1"/>
                </a:solidFill>
              </a:rPr>
              <a:t>Identificar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ataques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cibernéticos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47" name="Graphique 46">
            <a:extLst>
              <a:ext uri="{FF2B5EF4-FFF2-40B4-BE49-F238E27FC236}">
                <a16:creationId xmlns:a16="http://schemas.microsoft.com/office/drawing/2014/main" id="{6EC27816-7FB2-1B44-B1F2-0A86DA1BF7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256" y="3243460"/>
            <a:ext cx="764837" cy="764837"/>
          </a:xfrm>
          <a:prstGeom prst="rect">
            <a:avLst/>
          </a:prstGeom>
        </p:spPr>
      </p:pic>
      <p:pic>
        <p:nvPicPr>
          <p:cNvPr id="49" name="Graphique 48">
            <a:extLst>
              <a:ext uri="{FF2B5EF4-FFF2-40B4-BE49-F238E27FC236}">
                <a16:creationId xmlns:a16="http://schemas.microsoft.com/office/drawing/2014/main" id="{E9AA065D-4D23-4144-BBE3-9A3320E1CBD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55184" y="3157199"/>
            <a:ext cx="694560" cy="694560"/>
          </a:xfrm>
          <a:prstGeom prst="rect">
            <a:avLst/>
          </a:prstGeom>
        </p:spPr>
      </p:pic>
      <p:pic>
        <p:nvPicPr>
          <p:cNvPr id="55" name="Graphique 54">
            <a:extLst>
              <a:ext uri="{FF2B5EF4-FFF2-40B4-BE49-F238E27FC236}">
                <a16:creationId xmlns:a16="http://schemas.microsoft.com/office/drawing/2014/main" id="{3F7940C1-312F-0544-9567-08DF0EF904A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12892" y="526179"/>
            <a:ext cx="790501" cy="790501"/>
          </a:xfrm>
          <a:prstGeom prst="rect">
            <a:avLst/>
          </a:prstGeom>
        </p:spPr>
      </p:pic>
      <p:sp>
        <p:nvSpPr>
          <p:cNvPr id="3" name="Rectangle 72">
            <a:extLst>
              <a:ext uri="{FF2B5EF4-FFF2-40B4-BE49-F238E27FC236}">
                <a16:creationId xmlns:a16="http://schemas.microsoft.com/office/drawing/2014/main" id="{85D169A5-393C-2892-F896-EAEA8834DB9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254542" y="5085169"/>
            <a:ext cx="366738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000" b="1" dirty="0">
                <a:solidFill>
                  <a:srgbClr val="FFFF00"/>
                </a:solidFill>
                <a:ea typeface="Tahoma" panose="020B0604030504040204" pitchFamily="34" charset="0"/>
                <a:cs typeface="Century Gothic"/>
              </a:rPr>
              <a:t>En tiempo real o casi real</a:t>
            </a:r>
            <a:endParaRPr lang="en-US" sz="2000" dirty="0">
              <a:solidFill>
                <a:srgbClr val="FFFF00"/>
              </a:solidFill>
              <a:ea typeface="Tahoma" panose="020B0604030504040204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7290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8" grpId="0"/>
      <p:bldP spid="4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681787" y="1118976"/>
            <a:ext cx="4616860" cy="1368637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 w="22225">
            <a:solidFill>
              <a:srgbClr val="309DB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>
              <a:defRPr/>
            </a:pPr>
            <a:endParaRPr lang="fr-FR" sz="240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 idx="4294967295"/>
          </p:nvPr>
        </p:nvSpPr>
        <p:spPr>
          <a:xfrm>
            <a:off x="710601" y="163665"/>
            <a:ext cx="11565467" cy="36933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Como conseguir la Ciber </a:t>
            </a:r>
            <a:r>
              <a:rPr lang="en-US" dirty="0" err="1">
                <a:solidFill>
                  <a:schemeClr val="bg1"/>
                </a:solidFill>
              </a:rPr>
              <a:t>Detección</a:t>
            </a:r>
            <a:endParaRPr lang="en-US" cap="small" dirty="0">
              <a:solidFill>
                <a:schemeClr val="bg1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1906998" y="1176274"/>
            <a:ext cx="3391650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spcAft>
                <a:spcPts val="800"/>
              </a:spcAft>
              <a:defRPr/>
            </a:pPr>
            <a:r>
              <a:rPr lang="en-US" sz="1333" b="1" spc="173" dirty="0">
                <a:solidFill>
                  <a:srgbClr val="309DB5"/>
                </a:solidFill>
                <a:latin typeface="Century Gothic"/>
              </a:rPr>
              <a:t>HERRAMIENTAS DE SEGURIDAD</a:t>
            </a:r>
          </a:p>
        </p:txBody>
      </p:sp>
      <p:sp>
        <p:nvSpPr>
          <p:cNvPr id="46" name="Ellipse 45"/>
          <p:cNvSpPr/>
          <p:nvPr/>
        </p:nvSpPr>
        <p:spPr>
          <a:xfrm>
            <a:off x="673406" y="1133006"/>
            <a:ext cx="1351340" cy="1351340"/>
          </a:xfrm>
          <a:prstGeom prst="ellipse">
            <a:avLst/>
          </a:prstGeom>
          <a:solidFill>
            <a:srgbClr val="309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>
              <a:defRPr/>
            </a:pPr>
            <a:endParaRPr lang="fr-FR" sz="2400">
              <a:solidFill>
                <a:srgbClr val="309DB5"/>
              </a:solidFill>
              <a:latin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1725" y="1420032"/>
            <a:ext cx="2970319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530" indent="-118530" defTabSz="609585"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chemeClr val="bg1"/>
                </a:solidFill>
                <a:latin typeface="Century Gothic"/>
              </a:rPr>
              <a:t>SIEM</a:t>
            </a:r>
          </a:p>
          <a:p>
            <a:pPr marL="118530" indent="-118530" defTabSz="609585"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chemeClr val="bg1"/>
                </a:solidFill>
                <a:latin typeface="Century Gothic"/>
              </a:rPr>
              <a:t>IDS</a:t>
            </a:r>
          </a:p>
          <a:p>
            <a:pPr marL="118530" indent="-118530" defTabSz="609585"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chemeClr val="bg1"/>
                </a:solidFill>
                <a:latin typeface="Century Gothic"/>
              </a:rPr>
              <a:t>EDR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1522290" y="2964675"/>
            <a:ext cx="4616860" cy="1368637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 w="22225">
            <a:solidFill>
              <a:srgbClr val="309DB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>
              <a:defRPr/>
            </a:pPr>
            <a:endParaRPr lang="fr-FR" sz="240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19052" y="3002331"/>
            <a:ext cx="3177744" cy="789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spcAft>
                <a:spcPts val="800"/>
              </a:spcAft>
              <a:defRPr/>
            </a:pPr>
            <a:r>
              <a:rPr lang="en-US" sz="1333" b="1" spc="173" dirty="0">
                <a:solidFill>
                  <a:srgbClr val="309DB5"/>
                </a:solidFill>
                <a:latin typeface="Century Gothic"/>
              </a:rPr>
              <a:t>INTELIGENCIA CONTRA AMENAZAS</a:t>
            </a:r>
          </a:p>
          <a:p>
            <a:pPr defTabSz="609585">
              <a:spcAft>
                <a:spcPts val="800"/>
              </a:spcAft>
              <a:defRPr/>
            </a:pPr>
            <a:endParaRPr lang="en-US" sz="1200" b="1" spc="173" dirty="0">
              <a:solidFill>
                <a:srgbClr val="309DB5"/>
              </a:solidFill>
              <a:latin typeface="Century Gothic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1513909" y="2978705"/>
            <a:ext cx="1351340" cy="1351340"/>
          </a:xfrm>
          <a:prstGeom prst="ellipse">
            <a:avLst/>
          </a:prstGeom>
          <a:solidFill>
            <a:srgbClr val="309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>
              <a:defRPr/>
            </a:pPr>
            <a:endParaRPr lang="fr-FR" sz="240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73630" y="3502743"/>
            <a:ext cx="3425299" cy="61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530" indent="-118530"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bg1"/>
                </a:solidFill>
              </a:rPr>
              <a:t>Información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sobre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amenazas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133"/>
              </a:spcBef>
              <a:spcAft>
                <a:spcPts val="133"/>
              </a:spcAft>
            </a:pPr>
            <a:r>
              <a:rPr lang="en-US" sz="1600" b="1" dirty="0" err="1">
                <a:solidFill>
                  <a:schemeClr val="bg1"/>
                </a:solidFill>
              </a:rPr>
              <a:t>ciberneticas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9" name="Rectangle à coins arrondis 68"/>
          <p:cNvSpPr/>
          <p:nvPr/>
        </p:nvSpPr>
        <p:spPr>
          <a:xfrm>
            <a:off x="5835106" y="1118976"/>
            <a:ext cx="4616860" cy="1368637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 w="22225">
            <a:solidFill>
              <a:srgbClr val="309DB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>
              <a:defRPr/>
            </a:pPr>
            <a:endParaRPr lang="fr-FR" sz="240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028837" y="1133006"/>
            <a:ext cx="3423128" cy="584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spcAft>
                <a:spcPts val="800"/>
              </a:spcAft>
              <a:defRPr/>
            </a:pPr>
            <a:r>
              <a:rPr lang="en-US" sz="1333" b="1" spc="173" dirty="0">
                <a:solidFill>
                  <a:srgbClr val="309DB5"/>
                </a:solidFill>
                <a:latin typeface="Century Gothic"/>
              </a:rPr>
              <a:t>ANÁLSIS DE COMPORTAMIENTO</a:t>
            </a:r>
          </a:p>
          <a:p>
            <a:pPr defTabSz="609585">
              <a:spcAft>
                <a:spcPts val="800"/>
              </a:spcAft>
              <a:defRPr/>
            </a:pPr>
            <a:endParaRPr lang="en-US" sz="1200" b="1" spc="173" dirty="0">
              <a:solidFill>
                <a:srgbClr val="309DB5"/>
              </a:solidFill>
              <a:latin typeface="Century Gothic"/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5826725" y="1133006"/>
            <a:ext cx="1351340" cy="1351340"/>
          </a:xfrm>
          <a:prstGeom prst="ellipse">
            <a:avLst/>
          </a:prstGeom>
          <a:solidFill>
            <a:srgbClr val="309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>
              <a:defRPr/>
            </a:pPr>
            <a:endParaRPr lang="fr-FR" sz="240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256909" y="1483953"/>
            <a:ext cx="29703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530" indent="-118530" defTabSz="609585">
              <a:spcBef>
                <a:spcPts val="267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 err="1">
                <a:solidFill>
                  <a:schemeClr val="bg1"/>
                </a:solidFill>
                <a:latin typeface="Century Gothic"/>
              </a:rPr>
              <a:t>Monitoreo</a:t>
            </a:r>
            <a:r>
              <a:rPr lang="en-US" sz="1400" b="1" dirty="0">
                <a:solidFill>
                  <a:schemeClr val="bg1"/>
                </a:solidFill>
                <a:latin typeface="Century Gothic"/>
              </a:rPr>
              <a:t> de </a:t>
            </a:r>
            <a:r>
              <a:rPr lang="en-US" sz="1400" b="1" dirty="0" err="1">
                <a:solidFill>
                  <a:schemeClr val="bg1"/>
                </a:solidFill>
                <a:latin typeface="Century Gothic"/>
              </a:rPr>
              <a:t>comportamiento</a:t>
            </a:r>
            <a:endParaRPr lang="en-US" sz="1400" b="1" dirty="0">
              <a:solidFill>
                <a:schemeClr val="bg1"/>
              </a:solidFill>
              <a:latin typeface="Century Gothic"/>
            </a:endParaRPr>
          </a:p>
          <a:p>
            <a:pPr marL="118530" indent="-118530" defTabSz="609585">
              <a:spcBef>
                <a:spcPts val="267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bg1"/>
                </a:solidFill>
                <a:latin typeface="Century Gothic"/>
              </a:rPr>
              <a:t>CSOC (Cyber Security Operation Center)</a:t>
            </a:r>
          </a:p>
          <a:p>
            <a:pPr marL="118530" indent="-118530" defTabSz="609585">
              <a:spcBef>
                <a:spcPts val="267"/>
              </a:spcBef>
              <a:spcAft>
                <a:spcPts val="267"/>
              </a:spcAft>
              <a:buFont typeface="Arial" panose="020B0604020202020204" pitchFamily="34" charset="0"/>
              <a:buChar char="•"/>
              <a:defRPr/>
            </a:pPr>
            <a:endParaRPr lang="en-US" sz="1200" b="1" cap="small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76" name="Rectangle à coins arrondis 75"/>
          <p:cNvSpPr/>
          <p:nvPr/>
        </p:nvSpPr>
        <p:spPr>
          <a:xfrm>
            <a:off x="6550038" y="2944830"/>
            <a:ext cx="4616860" cy="1368637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 w="22225">
            <a:solidFill>
              <a:srgbClr val="309DB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>
              <a:defRPr/>
            </a:pPr>
            <a:endParaRPr lang="fr-FR" sz="240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817940" y="3012457"/>
            <a:ext cx="3357339" cy="789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spcAft>
                <a:spcPts val="800"/>
              </a:spcAft>
              <a:defRPr/>
            </a:pPr>
            <a:r>
              <a:rPr lang="en-US" sz="1333" b="1" spc="173" dirty="0">
                <a:solidFill>
                  <a:srgbClr val="309DB5"/>
                </a:solidFill>
                <a:latin typeface="Century Gothic"/>
              </a:rPr>
              <a:t>AUDITORIAS Y EVALUACIONES DE SEGRUIDAD</a:t>
            </a:r>
          </a:p>
          <a:p>
            <a:pPr defTabSz="609585">
              <a:spcAft>
                <a:spcPts val="800"/>
              </a:spcAft>
              <a:defRPr/>
            </a:pPr>
            <a:endParaRPr lang="en-US" sz="1200" b="1" spc="173" dirty="0">
              <a:solidFill>
                <a:srgbClr val="309DB5"/>
              </a:solidFill>
              <a:latin typeface="Century Gothic"/>
            </a:endParaRPr>
          </a:p>
        </p:txBody>
      </p:sp>
      <p:sp>
        <p:nvSpPr>
          <p:cNvPr id="78" name="Ellipse 77"/>
          <p:cNvSpPr/>
          <p:nvPr/>
        </p:nvSpPr>
        <p:spPr>
          <a:xfrm>
            <a:off x="6541657" y="2958859"/>
            <a:ext cx="1351340" cy="1351340"/>
          </a:xfrm>
          <a:prstGeom prst="ellipse">
            <a:avLst/>
          </a:prstGeom>
          <a:solidFill>
            <a:srgbClr val="309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>
              <a:defRPr/>
            </a:pPr>
            <a:endParaRPr lang="fr-FR" sz="240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01378" y="3548909"/>
            <a:ext cx="3085569" cy="10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530" indent="-118530" defTabSz="609585"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 err="1">
                <a:solidFill>
                  <a:schemeClr val="bg1"/>
                </a:solidFill>
                <a:latin typeface="Century Gothic"/>
              </a:rPr>
              <a:t>Auditorias</a:t>
            </a:r>
            <a:r>
              <a:rPr lang="en-US" sz="1400" b="1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Century Gothic"/>
              </a:rPr>
              <a:t>periódicas</a:t>
            </a:r>
            <a:r>
              <a:rPr lang="en-US" sz="1400" b="1" dirty="0">
                <a:solidFill>
                  <a:schemeClr val="bg1"/>
                </a:solidFill>
                <a:latin typeface="Century Gothic"/>
              </a:rPr>
              <a:t> y </a:t>
            </a:r>
            <a:r>
              <a:rPr lang="en-US" sz="1400" b="1" dirty="0" err="1">
                <a:solidFill>
                  <a:schemeClr val="bg1"/>
                </a:solidFill>
                <a:latin typeface="Century Gothic"/>
              </a:rPr>
              <a:t>análisis</a:t>
            </a:r>
            <a:r>
              <a:rPr lang="en-US" sz="1400" b="1" dirty="0">
                <a:solidFill>
                  <a:schemeClr val="bg1"/>
                </a:solidFill>
                <a:latin typeface="Century Gothic"/>
              </a:rPr>
              <a:t> de </a:t>
            </a:r>
            <a:r>
              <a:rPr lang="en-US" sz="1400" b="1" dirty="0" err="1">
                <a:solidFill>
                  <a:schemeClr val="bg1"/>
                </a:solidFill>
                <a:latin typeface="Century Gothic"/>
              </a:rPr>
              <a:t>vulnerabilidades</a:t>
            </a:r>
            <a:endParaRPr lang="en-US" sz="1400" b="1" dirty="0">
              <a:solidFill>
                <a:srgbClr val="FFFFFF"/>
              </a:solidFill>
            </a:endParaRPr>
          </a:p>
          <a:p>
            <a:pPr marL="118530" indent="-118530" defTabSz="609585"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bg1"/>
              </a:solidFill>
              <a:latin typeface="Century Gothic"/>
            </a:endParaRPr>
          </a:p>
          <a:p>
            <a:pPr marL="118530" indent="-118530" defTabSz="609585"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96" y="1473728"/>
            <a:ext cx="735520" cy="67980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056" y="3296343"/>
            <a:ext cx="697043" cy="78564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628" y="3247204"/>
            <a:ext cx="644153" cy="685432"/>
          </a:xfrm>
          <a:prstGeom prst="rect">
            <a:avLst/>
          </a:prstGeom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7911" y="1355109"/>
            <a:ext cx="808904" cy="907387"/>
          </a:xfrm>
          <a:prstGeom prst="rect">
            <a:avLst/>
          </a:prstGeom>
        </p:spPr>
      </p:pic>
      <p:sp>
        <p:nvSpPr>
          <p:cNvPr id="2" name="Rectangle à coins arrondis 81">
            <a:extLst>
              <a:ext uri="{FF2B5EF4-FFF2-40B4-BE49-F238E27FC236}">
                <a16:creationId xmlns:a16="http://schemas.microsoft.com/office/drawing/2014/main" id="{3E0D9383-A7B3-79B8-94BF-407EB9D51835}"/>
              </a:ext>
            </a:extLst>
          </p:cNvPr>
          <p:cNvSpPr/>
          <p:nvPr/>
        </p:nvSpPr>
        <p:spPr>
          <a:xfrm>
            <a:off x="3782169" y="4609812"/>
            <a:ext cx="4616860" cy="1365369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 w="22225">
            <a:solidFill>
              <a:srgbClr val="309DB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>
              <a:defRPr/>
            </a:pPr>
            <a:endParaRPr lang="fr-FR" sz="240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Rectangle 84">
            <a:extLst>
              <a:ext uri="{FF2B5EF4-FFF2-40B4-BE49-F238E27FC236}">
                <a16:creationId xmlns:a16="http://schemas.microsoft.com/office/drawing/2014/main" id="{DAEDBA90-A9D7-5E6E-4968-044521BFA943}"/>
              </a:ext>
            </a:extLst>
          </p:cNvPr>
          <p:cNvSpPr/>
          <p:nvPr/>
        </p:nvSpPr>
        <p:spPr>
          <a:xfrm>
            <a:off x="5002044" y="4586699"/>
            <a:ext cx="3548911" cy="789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spcAft>
                <a:spcPts val="800"/>
              </a:spcAft>
              <a:defRPr/>
            </a:pPr>
            <a:r>
              <a:rPr lang="en-US" sz="1333" b="1" spc="173" dirty="0">
                <a:solidFill>
                  <a:srgbClr val="309DB5"/>
                </a:solidFill>
                <a:latin typeface="Century Gothic"/>
              </a:rPr>
              <a:t>FORMACIÓN Y COSIENTACIÓN DEL PERSONAL</a:t>
            </a:r>
          </a:p>
          <a:p>
            <a:pPr defTabSz="609585">
              <a:spcAft>
                <a:spcPts val="800"/>
              </a:spcAft>
              <a:defRPr/>
            </a:pPr>
            <a:endParaRPr lang="en-US" sz="1200" b="1" spc="173" dirty="0">
              <a:solidFill>
                <a:srgbClr val="309DB5"/>
              </a:solidFill>
              <a:latin typeface="Century Gothic"/>
            </a:endParaRPr>
          </a:p>
        </p:txBody>
      </p:sp>
      <p:sp>
        <p:nvSpPr>
          <p:cNvPr id="7" name="Ellipse 87">
            <a:extLst>
              <a:ext uri="{FF2B5EF4-FFF2-40B4-BE49-F238E27FC236}">
                <a16:creationId xmlns:a16="http://schemas.microsoft.com/office/drawing/2014/main" id="{62398D0C-1187-0551-0864-1FA2DAB23175}"/>
              </a:ext>
            </a:extLst>
          </p:cNvPr>
          <p:cNvSpPr/>
          <p:nvPr/>
        </p:nvSpPr>
        <p:spPr>
          <a:xfrm>
            <a:off x="3788208" y="4594309"/>
            <a:ext cx="1351340" cy="1351340"/>
          </a:xfrm>
          <a:prstGeom prst="ellipse">
            <a:avLst/>
          </a:prstGeom>
          <a:solidFill>
            <a:srgbClr val="309D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>
              <a:defRPr/>
            </a:pPr>
            <a:endParaRPr lang="fr-FR" sz="240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Rectangle 89">
            <a:extLst>
              <a:ext uri="{FF2B5EF4-FFF2-40B4-BE49-F238E27FC236}">
                <a16:creationId xmlns:a16="http://schemas.microsoft.com/office/drawing/2014/main" id="{E6120EAF-0F3E-D42F-7333-3892AA426161}"/>
              </a:ext>
            </a:extLst>
          </p:cNvPr>
          <p:cNvSpPr/>
          <p:nvPr/>
        </p:nvSpPr>
        <p:spPr>
          <a:xfrm>
            <a:off x="5161174" y="5118670"/>
            <a:ext cx="30855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530" indent="-118530" defTabSz="609585"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 err="1">
                <a:solidFill>
                  <a:schemeClr val="bg1"/>
                </a:solidFill>
                <a:latin typeface="Century Gothic"/>
              </a:rPr>
              <a:t>Capacitación</a:t>
            </a:r>
            <a:r>
              <a:rPr lang="en-US" sz="1400" b="1" dirty="0">
                <a:solidFill>
                  <a:schemeClr val="bg1"/>
                </a:solidFill>
                <a:latin typeface="Century Gothic"/>
              </a:rPr>
              <a:t> al personal para </a:t>
            </a:r>
            <a:r>
              <a:rPr lang="en-US" sz="1400" b="1" dirty="0" err="1">
                <a:solidFill>
                  <a:schemeClr val="bg1"/>
                </a:solidFill>
                <a:latin typeface="Century Gothic"/>
              </a:rPr>
              <a:t>reconocimiento</a:t>
            </a:r>
            <a:r>
              <a:rPr lang="en-US" sz="1400" b="1" dirty="0">
                <a:solidFill>
                  <a:schemeClr val="bg1"/>
                </a:solidFill>
                <a:latin typeface="Century Gothic"/>
              </a:rPr>
              <a:t> de </a:t>
            </a:r>
            <a:r>
              <a:rPr lang="en-US" sz="1400" b="1" dirty="0" err="1">
                <a:solidFill>
                  <a:schemeClr val="bg1"/>
                </a:solidFill>
                <a:latin typeface="Century Gothic"/>
              </a:rPr>
              <a:t>activiaddes</a:t>
            </a:r>
            <a:r>
              <a:rPr lang="en-US" sz="1400" b="1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Century Gothic"/>
              </a:rPr>
              <a:t>sospechosas</a:t>
            </a:r>
            <a:endParaRPr lang="en-US" sz="14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11" name="Image 8">
            <a:extLst>
              <a:ext uri="{FF2B5EF4-FFF2-40B4-BE49-F238E27FC236}">
                <a16:creationId xmlns:a16="http://schemas.microsoft.com/office/drawing/2014/main" id="{D9D8687A-243C-23AF-B6F9-50BF51B2E46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1013" y="4864303"/>
            <a:ext cx="828789" cy="82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2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8" grpId="0"/>
      <p:bldP spid="46" grpId="0" animBg="1"/>
      <p:bldP spid="4" grpId="0"/>
      <p:bldP spid="33" grpId="0" animBg="1"/>
      <p:bldP spid="34" grpId="0"/>
      <p:bldP spid="35" grpId="0" animBg="1"/>
      <p:bldP spid="37" grpId="0"/>
      <p:bldP spid="69" grpId="0" animBg="1"/>
      <p:bldP spid="70" grpId="0"/>
      <p:bldP spid="71" grpId="0" animBg="1"/>
      <p:bldP spid="74" grpId="0"/>
      <p:bldP spid="76" grpId="0" animBg="1"/>
      <p:bldP spid="77" grpId="0"/>
      <p:bldP spid="78" grpId="0" animBg="1"/>
      <p:bldP spid="81" grpId="0"/>
      <p:bldP spid="2" grpId="0" animBg="1"/>
      <p:bldP spid="6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687" y="257696"/>
            <a:ext cx="8523393" cy="664797"/>
          </a:xfrm>
        </p:spPr>
        <p:txBody>
          <a:bodyPr/>
          <a:lstStyle/>
          <a:p>
            <a:pPr algn="l"/>
            <a:r>
              <a:rPr lang="fr-FR" sz="2400" dirty="0" err="1"/>
              <a:t>Consecuencias</a:t>
            </a:r>
            <a:r>
              <a:rPr lang="fr-FR" sz="2400" dirty="0"/>
              <a:t> de </a:t>
            </a:r>
            <a:r>
              <a:rPr lang="fr-FR" sz="2400" dirty="0" err="1"/>
              <a:t>tener</a:t>
            </a:r>
            <a:r>
              <a:rPr lang="fr-FR" sz="2400" dirty="0"/>
              <a:t> </a:t>
            </a:r>
            <a:r>
              <a:rPr lang="fr-FR" sz="2400" dirty="0" err="1"/>
              <a:t>una</a:t>
            </a:r>
            <a:r>
              <a:rPr lang="fr-FR" sz="2400" dirty="0"/>
              <a:t> </a:t>
            </a:r>
            <a:r>
              <a:rPr lang="fr-FR" sz="2400" dirty="0" err="1"/>
              <a:t>solución</a:t>
            </a:r>
            <a:r>
              <a:rPr lang="fr-FR" sz="2400" dirty="0"/>
              <a:t> de </a:t>
            </a:r>
            <a:r>
              <a:rPr lang="fr-FR" sz="2400" dirty="0" err="1"/>
              <a:t>Ciber</a:t>
            </a:r>
            <a:r>
              <a:rPr lang="fr-FR" sz="2400" dirty="0"/>
              <a:t> </a:t>
            </a:r>
            <a:r>
              <a:rPr lang="fr-FR" sz="2400" dirty="0" err="1"/>
              <a:t>Detección</a:t>
            </a:r>
            <a:r>
              <a:rPr lang="fr-FR" sz="2400" dirty="0"/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782602-114C-90BD-9B54-B37B69C0D5A7}"/>
              </a:ext>
            </a:extLst>
          </p:cNvPr>
          <p:cNvGrpSpPr/>
          <p:nvPr/>
        </p:nvGrpSpPr>
        <p:grpSpPr>
          <a:xfrm>
            <a:off x="1473696" y="1441442"/>
            <a:ext cx="3909872" cy="826190"/>
            <a:chOff x="1694911" y="1568637"/>
            <a:chExt cx="3909872" cy="826190"/>
          </a:xfrm>
        </p:grpSpPr>
        <p:sp>
          <p:nvSpPr>
            <p:cNvPr id="73" name="Rectangle 72"/>
            <p:cNvSpPr/>
            <p:nvPr>
              <p:custDataLst>
                <p:tags r:id="rId6"/>
              </p:custDataLst>
            </p:nvPr>
          </p:nvSpPr>
          <p:spPr>
            <a:xfrm>
              <a:off x="1826781" y="1584198"/>
              <a:ext cx="377800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s-MX" sz="2000" b="1" dirty="0">
                  <a:solidFill>
                    <a:srgbClr val="309DB5"/>
                  </a:solidFill>
                </a:rPr>
                <a:t>Incremento en el Riesgo de Ataques</a:t>
              </a:r>
              <a:endParaRPr lang="en-US" sz="2000" dirty="0">
                <a:solidFill>
                  <a:srgbClr val="309DB5"/>
                </a:solidFill>
                <a:ea typeface="Tahoma" panose="020B0604030504040204" pitchFamily="34" charset="0"/>
                <a:cs typeface="Century Gothic"/>
              </a:endParaRPr>
            </a:p>
          </p:txBody>
        </p:sp>
        <p:sp>
          <p:nvSpPr>
            <p:cNvPr id="9" name="Rectangle à coins arrondis 2">
              <a:extLst>
                <a:ext uri="{FF2B5EF4-FFF2-40B4-BE49-F238E27FC236}">
                  <a16:creationId xmlns:a16="http://schemas.microsoft.com/office/drawing/2014/main" id="{963583C5-593E-0307-4E92-AEAA833BA1C5}"/>
                </a:ext>
              </a:extLst>
            </p:cNvPr>
            <p:cNvSpPr/>
            <p:nvPr/>
          </p:nvSpPr>
          <p:spPr>
            <a:xfrm>
              <a:off x="1694911" y="1568637"/>
              <a:ext cx="3778002" cy="82619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5000"/>
              </a:schemeClr>
            </a:solidFill>
            <a:ln w="22225">
              <a:solidFill>
                <a:srgbClr val="309DB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fr-FR" sz="2400" dirty="0">
                <a:solidFill>
                  <a:srgbClr val="FFFFFF"/>
                </a:solidFill>
                <a:latin typeface="Century Gothic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BCEA27-8048-762E-65BB-C106A8CD0DE0}"/>
              </a:ext>
            </a:extLst>
          </p:cNvPr>
          <p:cNvGrpSpPr/>
          <p:nvPr/>
        </p:nvGrpSpPr>
        <p:grpSpPr>
          <a:xfrm>
            <a:off x="1221962" y="2627201"/>
            <a:ext cx="4479166" cy="961808"/>
            <a:chOff x="430200" y="2853665"/>
            <a:chExt cx="4479166" cy="961808"/>
          </a:xfrm>
        </p:grpSpPr>
        <p:sp>
          <p:nvSpPr>
            <p:cNvPr id="74" name="Forme libre 22"/>
            <p:cNvSpPr/>
            <p:nvPr>
              <p:custDataLst>
                <p:tags r:id="rId4"/>
              </p:custDataLst>
            </p:nvPr>
          </p:nvSpPr>
          <p:spPr>
            <a:xfrm>
              <a:off x="3394545" y="2853665"/>
              <a:ext cx="642475" cy="230215"/>
            </a:xfrm>
            <a:custGeom>
              <a:avLst/>
              <a:gdLst>
                <a:gd name="connsiteX0" fmla="*/ 0 w 700541"/>
                <a:gd name="connsiteY0" fmla="*/ 0 h 700541"/>
                <a:gd name="connsiteX1" fmla="*/ 700541 w 700541"/>
                <a:gd name="connsiteY1" fmla="*/ 0 h 700541"/>
                <a:gd name="connsiteX2" fmla="*/ 700541 w 700541"/>
                <a:gd name="connsiteY2" fmla="*/ 700541 h 700541"/>
                <a:gd name="connsiteX3" fmla="*/ 0 w 700541"/>
                <a:gd name="connsiteY3" fmla="*/ 0 h 70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0541" h="700541">
                  <a:moveTo>
                    <a:pt x="0" y="0"/>
                  </a:moveTo>
                  <a:lnTo>
                    <a:pt x="700541" y="0"/>
                  </a:lnTo>
                  <a:lnTo>
                    <a:pt x="700541" y="700541"/>
                  </a:lnTo>
                  <a:cubicBezTo>
                    <a:pt x="700541" y="313643"/>
                    <a:pt x="386898" y="0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2400">
                <a:solidFill>
                  <a:schemeClr val="bg1"/>
                </a:solidFill>
              </a:endParaRPr>
            </a:p>
          </p:txBody>
        </p:sp>
        <p:sp>
          <p:nvSpPr>
            <p:cNvPr id="3" name="Rectangle 72">
              <a:extLst>
                <a:ext uri="{FF2B5EF4-FFF2-40B4-BE49-F238E27FC236}">
                  <a16:creationId xmlns:a16="http://schemas.microsoft.com/office/drawing/2014/main" id="{E510F7B4-2413-8696-1C42-552DD318849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86833" y="3031014"/>
              <a:ext cx="432253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s-MX" sz="2000" b="1" dirty="0">
                  <a:solidFill>
                    <a:srgbClr val="309DB5"/>
                  </a:solidFill>
                </a:rPr>
                <a:t>Dificultad en la identificación de incidentes de seguridad</a:t>
              </a:r>
              <a:endParaRPr lang="en-US" sz="2000" dirty="0">
                <a:solidFill>
                  <a:srgbClr val="309DB5"/>
                </a:solidFill>
                <a:ea typeface="Tahoma" panose="020B0604030504040204" pitchFamily="34" charset="0"/>
                <a:cs typeface="Century Gothic"/>
              </a:endParaRPr>
            </a:p>
          </p:txBody>
        </p:sp>
        <p:sp>
          <p:nvSpPr>
            <p:cNvPr id="10" name="Rectangle à coins arrondis 2">
              <a:extLst>
                <a:ext uri="{FF2B5EF4-FFF2-40B4-BE49-F238E27FC236}">
                  <a16:creationId xmlns:a16="http://schemas.microsoft.com/office/drawing/2014/main" id="{C7D82888-FDE3-2CE6-F99F-30D3A79CCAB2}"/>
                </a:ext>
              </a:extLst>
            </p:cNvPr>
            <p:cNvSpPr/>
            <p:nvPr/>
          </p:nvSpPr>
          <p:spPr>
            <a:xfrm>
              <a:off x="430200" y="2989283"/>
              <a:ext cx="4322532" cy="82619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5000"/>
              </a:schemeClr>
            </a:solidFill>
            <a:ln w="22225">
              <a:solidFill>
                <a:srgbClr val="309DB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fr-FR" sz="2400" dirty="0">
                <a:solidFill>
                  <a:srgbClr val="FFFFFF"/>
                </a:solidFill>
                <a:latin typeface="Century Gothic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1C1948-5038-2DF2-853A-C79FCF4C9E13}"/>
              </a:ext>
            </a:extLst>
          </p:cNvPr>
          <p:cNvGrpSpPr/>
          <p:nvPr/>
        </p:nvGrpSpPr>
        <p:grpSpPr>
          <a:xfrm>
            <a:off x="4617383" y="4364178"/>
            <a:ext cx="2800621" cy="826190"/>
            <a:chOff x="6587219" y="1428739"/>
            <a:chExt cx="2800621" cy="826190"/>
          </a:xfrm>
        </p:grpSpPr>
        <p:sp>
          <p:nvSpPr>
            <p:cNvPr id="4" name="Rectangle 72">
              <a:extLst>
                <a:ext uri="{FF2B5EF4-FFF2-40B4-BE49-F238E27FC236}">
                  <a16:creationId xmlns:a16="http://schemas.microsoft.com/office/drawing/2014/main" id="{8AA434BF-4619-40CC-8DFB-287E90A6A871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698557" y="1487891"/>
              <a:ext cx="253688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s-MX" sz="2000" b="1" dirty="0">
                  <a:solidFill>
                    <a:srgbClr val="309DB5"/>
                  </a:solidFill>
                  <a:ea typeface="Tahoma" panose="020B0604030504040204" pitchFamily="34" charset="0"/>
                  <a:cs typeface="Century Gothic"/>
                </a:rPr>
                <a:t>Costos Elevados de Recuperación</a:t>
              </a:r>
              <a:endParaRPr lang="en-US" sz="2000" dirty="0">
                <a:solidFill>
                  <a:srgbClr val="309DB5"/>
                </a:solidFill>
                <a:ea typeface="Tahoma" panose="020B0604030504040204" pitchFamily="34" charset="0"/>
                <a:cs typeface="Century Gothic"/>
              </a:endParaRPr>
            </a:p>
          </p:txBody>
        </p:sp>
        <p:sp>
          <p:nvSpPr>
            <p:cNvPr id="12" name="Rectangle à coins arrondis 2">
              <a:extLst>
                <a:ext uri="{FF2B5EF4-FFF2-40B4-BE49-F238E27FC236}">
                  <a16:creationId xmlns:a16="http://schemas.microsoft.com/office/drawing/2014/main" id="{D6CE6C3C-0E34-4E15-2DE7-5CDDDD86C184}"/>
                </a:ext>
              </a:extLst>
            </p:cNvPr>
            <p:cNvSpPr/>
            <p:nvPr/>
          </p:nvSpPr>
          <p:spPr>
            <a:xfrm>
              <a:off x="6587219" y="1428739"/>
              <a:ext cx="2800621" cy="82619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5000"/>
              </a:schemeClr>
            </a:solidFill>
            <a:ln w="22225">
              <a:solidFill>
                <a:srgbClr val="309DB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fr-FR" sz="2400">
                <a:solidFill>
                  <a:srgbClr val="FFFFFF"/>
                </a:solidFill>
                <a:latin typeface="Century Gothic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53FBE2-E9AA-B99A-4A73-1B3A78480880}"/>
              </a:ext>
            </a:extLst>
          </p:cNvPr>
          <p:cNvGrpSpPr/>
          <p:nvPr/>
        </p:nvGrpSpPr>
        <p:grpSpPr>
          <a:xfrm>
            <a:off x="7265604" y="2748922"/>
            <a:ext cx="3576135" cy="826190"/>
            <a:chOff x="6890954" y="2770870"/>
            <a:chExt cx="3576135" cy="826190"/>
          </a:xfrm>
        </p:grpSpPr>
        <p:sp>
          <p:nvSpPr>
            <p:cNvPr id="7" name="Rectangle 72">
              <a:extLst>
                <a:ext uri="{FF2B5EF4-FFF2-40B4-BE49-F238E27FC236}">
                  <a16:creationId xmlns:a16="http://schemas.microsoft.com/office/drawing/2014/main" id="{299D9EF3-0ABF-15B6-B82B-69C5639A773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011497" y="2848673"/>
              <a:ext cx="345559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s-MX" sz="2000" b="1" dirty="0">
                  <a:solidFill>
                    <a:srgbClr val="309DB5"/>
                  </a:solidFill>
                  <a:ea typeface="Tahoma" panose="020B0604030504040204" pitchFamily="34" charset="0"/>
                  <a:cs typeface="Century Gothic"/>
                </a:rPr>
                <a:t>Enfoque Reactivo y No Proactivo </a:t>
              </a:r>
              <a:endParaRPr lang="en-US" sz="2000" dirty="0">
                <a:solidFill>
                  <a:srgbClr val="309DB5"/>
                </a:solidFill>
                <a:ea typeface="Tahoma" panose="020B0604030504040204" pitchFamily="34" charset="0"/>
                <a:cs typeface="Century Gothic"/>
              </a:endParaRPr>
            </a:p>
          </p:txBody>
        </p:sp>
        <p:sp>
          <p:nvSpPr>
            <p:cNvPr id="13" name="Rectangle à coins arrondis 2">
              <a:extLst>
                <a:ext uri="{FF2B5EF4-FFF2-40B4-BE49-F238E27FC236}">
                  <a16:creationId xmlns:a16="http://schemas.microsoft.com/office/drawing/2014/main" id="{77776BF7-3FEF-6F8C-4C85-0915838300D7}"/>
                </a:ext>
              </a:extLst>
            </p:cNvPr>
            <p:cNvSpPr/>
            <p:nvPr/>
          </p:nvSpPr>
          <p:spPr>
            <a:xfrm>
              <a:off x="6890954" y="2770870"/>
              <a:ext cx="3157286" cy="82619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5000"/>
              </a:schemeClr>
            </a:solidFill>
            <a:ln w="22225">
              <a:solidFill>
                <a:srgbClr val="309DB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fr-FR" sz="2400">
                <a:solidFill>
                  <a:srgbClr val="FFFFFF"/>
                </a:solidFill>
                <a:latin typeface="Century Gothic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4CA744-FF68-2918-6970-7F6A29FD78BA}"/>
              </a:ext>
            </a:extLst>
          </p:cNvPr>
          <p:cNvGrpSpPr/>
          <p:nvPr/>
        </p:nvGrpSpPr>
        <p:grpSpPr>
          <a:xfrm>
            <a:off x="7217323" y="1378420"/>
            <a:ext cx="3323513" cy="522284"/>
            <a:chOff x="6371213" y="4453379"/>
            <a:chExt cx="3323513" cy="522284"/>
          </a:xfrm>
        </p:grpSpPr>
        <p:sp>
          <p:nvSpPr>
            <p:cNvPr id="5" name="Rectangle 72">
              <a:extLst>
                <a:ext uri="{FF2B5EF4-FFF2-40B4-BE49-F238E27FC236}">
                  <a16:creationId xmlns:a16="http://schemas.microsoft.com/office/drawing/2014/main" id="{322F9056-0509-BC26-B3D0-A541AA9E197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371213" y="4516401"/>
              <a:ext cx="332351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s-MX" sz="2000" b="1" dirty="0">
                  <a:solidFill>
                    <a:srgbClr val="309DB5"/>
                  </a:solidFill>
                  <a:ea typeface="Tahoma" panose="020B0604030504040204" pitchFamily="34" charset="0"/>
                  <a:cs typeface="Century Gothic"/>
                </a:rPr>
                <a:t>Datos sensibles en Riesgo</a:t>
              </a:r>
              <a:endParaRPr lang="en-US" sz="2000" dirty="0">
                <a:solidFill>
                  <a:srgbClr val="309DB5"/>
                </a:solidFill>
                <a:ea typeface="Tahoma" panose="020B0604030504040204" pitchFamily="34" charset="0"/>
                <a:cs typeface="Century Gothic"/>
              </a:endParaRPr>
            </a:p>
          </p:txBody>
        </p:sp>
        <p:sp>
          <p:nvSpPr>
            <p:cNvPr id="14" name="Rectangle à coins arrondis 2">
              <a:extLst>
                <a:ext uri="{FF2B5EF4-FFF2-40B4-BE49-F238E27FC236}">
                  <a16:creationId xmlns:a16="http://schemas.microsoft.com/office/drawing/2014/main" id="{3DB945F6-7392-5824-A58E-A3519666FF25}"/>
                </a:ext>
              </a:extLst>
            </p:cNvPr>
            <p:cNvSpPr/>
            <p:nvPr/>
          </p:nvSpPr>
          <p:spPr>
            <a:xfrm>
              <a:off x="6408886" y="4453379"/>
              <a:ext cx="3285839" cy="522284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5000"/>
              </a:schemeClr>
            </a:solidFill>
            <a:ln w="22225">
              <a:solidFill>
                <a:srgbClr val="309DB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>
                <a:defRPr/>
              </a:pPr>
              <a:endParaRPr lang="fr-FR" sz="2400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67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E572D-92D3-7806-C797-D8AE5C0CD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35BE9-0596-0021-D090-EBDEFC1AA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0" y="2284615"/>
            <a:ext cx="4497840" cy="2437590"/>
          </a:xfrm>
        </p:spPr>
        <p:txBody>
          <a:bodyPr/>
          <a:lstStyle>
            <a:defPPr>
              <a:defRPr lang="fr-FR"/>
            </a:defPPr>
            <a:lvl1pPr marL="0" algn="l" defTabSz="6095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defTabSz="6095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80" algn="l" defTabSz="6095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618" algn="l" defTabSz="6095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58" algn="l" defTabSz="6095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696" algn="l" defTabSz="6095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235" algn="l" defTabSz="6095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773" algn="l" defTabSz="6095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313" algn="l" defTabSz="609539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sz="3200" b="0" dirty="0"/>
            </a:br>
            <a:br>
              <a:rPr lang="en-US" sz="3600" dirty="0"/>
            </a:br>
            <a:br>
              <a:rPr lang="en-US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fr-FR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84F885-66C5-AEBD-D08A-9FE21589FE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9500" y="4628182"/>
            <a:ext cx="5313680" cy="287899"/>
          </a:xfrm>
        </p:spPr>
        <p:txBody>
          <a:bodyPr/>
          <a:lstStyle/>
          <a:p>
            <a:r>
              <a:rPr lang="en-US" dirty="0"/>
              <a:t>Respuesta de THALES</a:t>
            </a:r>
            <a:endParaRPr lang="en-US" b="0" i="1" dirty="0"/>
          </a:p>
        </p:txBody>
      </p:sp>
      <p:sp>
        <p:nvSpPr>
          <p:cNvPr id="4" name="Rectangle avec coins rognés du même côté 3">
            <a:hlinkClick r:id="rId2" action="ppaction://hlinksldjump"/>
            <a:extLst>
              <a:ext uri="{FF2B5EF4-FFF2-40B4-BE49-F238E27FC236}">
                <a16:creationId xmlns:a16="http://schemas.microsoft.com/office/drawing/2014/main" id="{7961E210-AAC0-51EF-03DF-2FF528200165}"/>
              </a:ext>
            </a:extLst>
          </p:cNvPr>
          <p:cNvSpPr/>
          <p:nvPr/>
        </p:nvSpPr>
        <p:spPr>
          <a:xfrm>
            <a:off x="11353800" y="141588"/>
            <a:ext cx="731520" cy="436825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31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Office Theme">
  <a:themeElements>
    <a:clrScheme name="Thales">
      <a:dk1>
        <a:srgbClr val="181A22"/>
      </a:dk1>
      <a:lt1>
        <a:srgbClr val="FFFFFF"/>
      </a:lt1>
      <a:dk2>
        <a:srgbClr val="242A75"/>
      </a:dk2>
      <a:lt2>
        <a:srgbClr val="00BBDD"/>
      </a:lt2>
      <a:accent1>
        <a:srgbClr val="AE2573"/>
      </a:accent1>
      <a:accent2>
        <a:srgbClr val="7C7FAB"/>
      </a:accent2>
      <a:accent3>
        <a:srgbClr val="00AB8E"/>
      </a:accent3>
      <a:accent4>
        <a:srgbClr val="EE2737"/>
      </a:accent4>
      <a:accent5>
        <a:srgbClr val="FFA300"/>
      </a:accent5>
      <a:accent6>
        <a:srgbClr val="FDDA24"/>
      </a:accent6>
      <a:hlink>
        <a:srgbClr val="242A75"/>
      </a:hlink>
      <a:folHlink>
        <a:srgbClr val="242A7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>
                <a:alpha val="0"/>
              </a:schemeClr>
            </a:gs>
            <a:gs pos="100000">
              <a:schemeClr val="tx2"/>
            </a:gs>
          </a:gsLst>
          <a:lin ang="168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hales">
      <a:dk1>
        <a:srgbClr val="181A22"/>
      </a:dk1>
      <a:lt1>
        <a:srgbClr val="FFFFFF"/>
      </a:lt1>
      <a:dk2>
        <a:srgbClr val="242A75"/>
      </a:dk2>
      <a:lt2>
        <a:srgbClr val="00BBDD"/>
      </a:lt2>
      <a:accent1>
        <a:srgbClr val="AE2573"/>
      </a:accent1>
      <a:accent2>
        <a:srgbClr val="7C7FAB"/>
      </a:accent2>
      <a:accent3>
        <a:srgbClr val="00AB8E"/>
      </a:accent3>
      <a:accent4>
        <a:srgbClr val="EE2737"/>
      </a:accent4>
      <a:accent5>
        <a:srgbClr val="FFA300"/>
      </a:accent5>
      <a:accent6>
        <a:srgbClr val="FDDA24"/>
      </a:accent6>
      <a:hlink>
        <a:srgbClr val="242A75"/>
      </a:hlink>
      <a:folHlink>
        <a:srgbClr val="242A7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>
                <a:alpha val="0"/>
              </a:schemeClr>
            </a:gs>
            <a:gs pos="100000">
              <a:schemeClr val="tx2"/>
            </a:gs>
          </a:gsLst>
          <a:lin ang="168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3524</Words>
  <Application>Microsoft Office PowerPoint</Application>
  <PresentationFormat>Panorámica</PresentationFormat>
  <Paragraphs>311</Paragraphs>
  <Slides>18</Slides>
  <Notes>12</Notes>
  <HiddenSlides>0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33" baseType="lpstr">
      <vt:lpstr>Arial</vt:lpstr>
      <vt:lpstr>Arial,Sans-Serif</vt:lpstr>
      <vt:lpstr>Calibri</vt:lpstr>
      <vt:lpstr>Century Gothic</vt:lpstr>
      <vt:lpstr>Courier New</vt:lpstr>
      <vt:lpstr>Sitka Small</vt:lpstr>
      <vt:lpstr>Tahoma</vt:lpstr>
      <vt:lpstr>Times New Roman</vt:lpstr>
      <vt:lpstr>Trebuchet MS</vt:lpstr>
      <vt:lpstr>Verdana</vt:lpstr>
      <vt:lpstr>Wingdings</vt:lpstr>
      <vt:lpstr>Wingdings 3</vt:lpstr>
      <vt:lpstr>Office Theme</vt:lpstr>
      <vt:lpstr>1_Office Theme</vt:lpstr>
      <vt:lpstr>Acrobat Document</vt:lpstr>
      <vt:lpstr>  Detección de Ciberamenazas   </vt:lpstr>
      <vt:lpstr>Presentación de PowerPoint</vt:lpstr>
      <vt:lpstr>Con base a la experiencia de Thales, los proveedores de servicios de navegación aérea (ANSP) y las autoridades competentes de aviación (CAA) se enfrentan a diferentes desafíos cibernéticos.  </vt:lpstr>
      <vt:lpstr>INCREMENTANDO LOS ATAQUES </vt:lpstr>
      <vt:lpstr>Amenazas en el sector aeronáutico</vt:lpstr>
      <vt:lpstr>Que es la ciberdetección?</vt:lpstr>
      <vt:lpstr>Como conseguir la Ciber Detección</vt:lpstr>
      <vt:lpstr>Consecuencias de tener una solución de Ciber Detección </vt:lpstr>
      <vt:lpstr>    </vt:lpstr>
      <vt:lpstr>Thales ofrece: </vt:lpstr>
      <vt:lpstr>Descripción general de los productos Cybels para Detectar y Responder </vt:lpstr>
      <vt:lpstr>Productos – Cybels Sensor</vt:lpstr>
      <vt:lpstr>Servicio  – Cybels  Intelligence </vt:lpstr>
      <vt:lpstr>TTP (Técnicas, tácticas y procedimientos) </vt:lpstr>
      <vt:lpstr>Grupos APT</vt:lpstr>
      <vt:lpstr>Servicio  – Cybels Analytics </vt:lpstr>
      <vt:lpstr>Presentación de PowerPoint</vt:lpstr>
      <vt:lpstr>Stay connected with us</vt:lpstr>
    </vt:vector>
  </TitlesOfParts>
  <Company>Thales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ATM/CNS  ATM Cyber Cockpit</dc:title>
  <dc:creator>Gregoire LEWIS</dc:creator>
  <cp:lastModifiedBy>ESPINO BECERRIL Hugo</cp:lastModifiedBy>
  <cp:revision>96</cp:revision>
  <dcterms:created xsi:type="dcterms:W3CDTF">2025-05-20T13:05:58Z</dcterms:created>
  <dcterms:modified xsi:type="dcterms:W3CDTF">2025-06-05T14:48:51Z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3970a7-9045-4e66-851b-0f6441328e62_Enabled">
    <vt:lpwstr>true</vt:lpwstr>
  </property>
  <property fmtid="{D5CDD505-2E9C-101B-9397-08002B2CF9AE}" pid="3" name="MSIP_Label_ff3970a7-9045-4e66-851b-0f6441328e62_SetDate">
    <vt:lpwstr>2025-05-20T13:12:54Z</vt:lpwstr>
  </property>
  <property fmtid="{D5CDD505-2E9C-101B-9397-08002B2CF9AE}" pid="4" name="MSIP_Label_ff3970a7-9045-4e66-851b-0f6441328e62_Method">
    <vt:lpwstr>Privileged</vt:lpwstr>
  </property>
  <property fmtid="{D5CDD505-2E9C-101B-9397-08002B2CF9AE}" pid="5" name="MSIP_Label_ff3970a7-9045-4e66-851b-0f6441328e62_Name">
    <vt:lpwstr>THALES-CORE-02</vt:lpwstr>
  </property>
  <property fmtid="{D5CDD505-2E9C-101B-9397-08002B2CF9AE}" pid="6" name="MSIP_Label_ff3970a7-9045-4e66-851b-0f6441328e62_SiteId">
    <vt:lpwstr>6e603289-5e46-4e26-ac7c-03a85420a9a5</vt:lpwstr>
  </property>
  <property fmtid="{D5CDD505-2E9C-101B-9397-08002B2CF9AE}" pid="7" name="MSIP_Label_ff3970a7-9045-4e66-851b-0f6441328e62_ActionId">
    <vt:lpwstr>0e8be267-d9c2-404e-92d4-ea2cdb5b7ff1</vt:lpwstr>
  </property>
  <property fmtid="{D5CDD505-2E9C-101B-9397-08002B2CF9AE}" pid="8" name="MSIP_Label_ff3970a7-9045-4e66-851b-0f6441328e62_ContentBits">
    <vt:lpwstr>3</vt:lpwstr>
  </property>
  <property fmtid="{D5CDD505-2E9C-101B-9397-08002B2CF9AE}" pid="9" name="Thales-Sensitivity">
    <vt:lpwstr>{TGLIMDIS}</vt:lpwstr>
  </property>
  <property fmtid="{D5CDD505-2E9C-101B-9397-08002B2CF9AE}" pid="10" name="DLPManualFileClassification">
    <vt:lpwstr>{FF3970A7-9045-4E66-851B-0F6441328E62}</vt:lpwstr>
  </property>
</Properties>
</file>