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65" r:id="rId2"/>
    <p:sldId id="269" r:id="rId3"/>
    <p:sldId id="282" r:id="rId4"/>
    <p:sldId id="283" r:id="rId5"/>
    <p:sldId id="268" r:id="rId6"/>
    <p:sldId id="270" r:id="rId7"/>
    <p:sldId id="271" r:id="rId8"/>
    <p:sldId id="281" r:id="rId9"/>
    <p:sldId id="273" r:id="rId10"/>
    <p:sldId id="279" r:id="rId11"/>
    <p:sldId id="280" r:id="rId12"/>
    <p:sldId id="274" r:id="rId13"/>
    <p:sldId id="275" r:id="rId14"/>
    <p:sldId id="277" r:id="rId15"/>
    <p:sldId id="284"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3518" autoAdjust="0"/>
  </p:normalViewPr>
  <p:slideViewPr>
    <p:cSldViewPr snapToGrid="0" snapToObjects="1">
      <p:cViewPr varScale="1">
        <p:scale>
          <a:sx n="33" d="100"/>
          <a:sy n="33" d="100"/>
        </p:scale>
        <p:origin x="2076" y="48"/>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4CDE7E-8FB3-46FC-AD19-CD0E329EE97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0E9108FE-B758-41FC-A30A-9F89239EFF44}">
      <dgm:prSet custT="1"/>
      <dgm:spPr/>
      <dgm:t>
        <a:bodyPr/>
        <a:lstStyle/>
        <a:p>
          <a:r>
            <a:rPr lang="en-US" sz="2400" b="1" noProof="0" dirty="0">
              <a:latin typeface="Times New Roman" panose="02020603050405020304" pitchFamily="18" charset="0"/>
              <a:cs typeface="Times New Roman" panose="02020603050405020304" pitchFamily="18" charset="0"/>
            </a:rPr>
            <a:t>¿What services does it share?</a:t>
          </a:r>
          <a:endParaRPr lang="en-US" sz="2400" noProof="0" dirty="0">
            <a:latin typeface="Times New Roman" panose="02020603050405020304" pitchFamily="18" charset="0"/>
            <a:cs typeface="Times New Roman" panose="02020603050405020304" pitchFamily="18" charset="0"/>
          </a:endParaRPr>
        </a:p>
      </dgm:t>
    </dgm:pt>
    <dgm:pt modelId="{E440C4DD-59AC-4CB4-A1E3-763B884884FA}" type="parTrans" cxnId="{472D9E60-02E6-422B-83B8-B0D1EF2252B5}">
      <dgm:prSet/>
      <dgm:spPr/>
      <dgm:t>
        <a:bodyPr/>
        <a:lstStyle/>
        <a:p>
          <a:endParaRPr lang="en-US" sz="2400">
            <a:latin typeface="Times New Roman" panose="02020603050405020304" pitchFamily="18" charset="0"/>
            <a:cs typeface="Times New Roman" panose="02020603050405020304" pitchFamily="18" charset="0"/>
          </a:endParaRPr>
        </a:p>
      </dgm:t>
    </dgm:pt>
    <dgm:pt modelId="{CECBAC58-1C4C-494B-B89B-18C5EF08AA79}" type="sibTrans" cxnId="{472D9E60-02E6-422B-83B8-B0D1EF2252B5}">
      <dgm:prSet/>
      <dgm:spPr/>
      <dgm:t>
        <a:bodyPr/>
        <a:lstStyle/>
        <a:p>
          <a:endParaRPr lang="en-US" sz="2400">
            <a:latin typeface="Times New Roman" panose="02020603050405020304" pitchFamily="18" charset="0"/>
            <a:cs typeface="Times New Roman" panose="02020603050405020304" pitchFamily="18" charset="0"/>
          </a:endParaRPr>
        </a:p>
      </dgm:t>
    </dgm:pt>
    <dgm:pt modelId="{C1CFB447-0A00-4DE8-9119-5F1D20139988}">
      <dgm:prSet custT="1"/>
      <dgm:spPr/>
      <dgm:t>
        <a:bodyPr/>
        <a:lstStyle/>
        <a:p>
          <a:r>
            <a:rPr lang="en-US" sz="2400" noProof="0" dirty="0">
              <a:latin typeface="Times New Roman" panose="02020603050405020304" pitchFamily="18" charset="0"/>
              <a:cs typeface="Times New Roman" panose="02020603050405020304" pitchFamily="18" charset="0"/>
            </a:rPr>
            <a:t>Voice communication</a:t>
          </a:r>
        </a:p>
      </dgm:t>
    </dgm:pt>
    <dgm:pt modelId="{240B6DB0-E20D-4C02-88A1-701014AC6559}" type="parTrans" cxnId="{C314F2C7-F033-41FB-B2CD-95A5BB2E673A}">
      <dgm:prSet/>
      <dgm:spPr/>
      <dgm:t>
        <a:bodyPr/>
        <a:lstStyle/>
        <a:p>
          <a:endParaRPr lang="en-US" sz="2400">
            <a:latin typeface="Times New Roman" panose="02020603050405020304" pitchFamily="18" charset="0"/>
            <a:cs typeface="Times New Roman" panose="02020603050405020304" pitchFamily="18" charset="0"/>
          </a:endParaRPr>
        </a:p>
      </dgm:t>
    </dgm:pt>
    <dgm:pt modelId="{FBFCAD3D-6FF5-4920-92D8-8C3996453EDB}" type="sibTrans" cxnId="{C314F2C7-F033-41FB-B2CD-95A5BB2E673A}">
      <dgm:prSet/>
      <dgm:spPr/>
      <dgm:t>
        <a:bodyPr/>
        <a:lstStyle/>
        <a:p>
          <a:endParaRPr lang="en-US" sz="2400">
            <a:latin typeface="Times New Roman" panose="02020603050405020304" pitchFamily="18" charset="0"/>
            <a:cs typeface="Times New Roman" panose="02020603050405020304" pitchFamily="18" charset="0"/>
          </a:endParaRPr>
        </a:p>
      </dgm:t>
    </dgm:pt>
    <dgm:pt modelId="{42900DAE-3CC8-40D5-9079-426D8D71E501}">
      <dgm:prSet custT="1"/>
      <dgm:spPr/>
      <dgm:t>
        <a:bodyPr/>
        <a:lstStyle/>
        <a:p>
          <a:r>
            <a:rPr lang="en-US" sz="2400" noProof="0" dirty="0">
              <a:latin typeface="Times New Roman" panose="02020603050405020304" pitchFamily="18" charset="0"/>
              <a:cs typeface="Times New Roman" panose="02020603050405020304" pitchFamily="18" charset="0"/>
            </a:rPr>
            <a:t>Aeronautical information</a:t>
          </a:r>
        </a:p>
      </dgm:t>
    </dgm:pt>
    <dgm:pt modelId="{4D62CF60-72F4-4B7D-9C21-79BC9826851D}" type="parTrans" cxnId="{31988786-CB10-4C18-9F32-8C0AE2EDF0B8}">
      <dgm:prSet/>
      <dgm:spPr/>
      <dgm:t>
        <a:bodyPr/>
        <a:lstStyle/>
        <a:p>
          <a:endParaRPr lang="es-ES" sz="2400">
            <a:latin typeface="Times New Roman" panose="02020603050405020304" pitchFamily="18" charset="0"/>
            <a:cs typeface="Times New Roman" panose="02020603050405020304" pitchFamily="18" charset="0"/>
          </a:endParaRPr>
        </a:p>
      </dgm:t>
    </dgm:pt>
    <dgm:pt modelId="{B3B85303-040A-4927-B15F-E0A3DC156462}" type="sibTrans" cxnId="{31988786-CB10-4C18-9F32-8C0AE2EDF0B8}">
      <dgm:prSet/>
      <dgm:spPr/>
      <dgm:t>
        <a:bodyPr/>
        <a:lstStyle/>
        <a:p>
          <a:endParaRPr lang="es-ES" sz="2400">
            <a:latin typeface="Times New Roman" panose="02020603050405020304" pitchFamily="18" charset="0"/>
            <a:cs typeface="Times New Roman" panose="02020603050405020304" pitchFamily="18" charset="0"/>
          </a:endParaRPr>
        </a:p>
      </dgm:t>
    </dgm:pt>
    <dgm:pt modelId="{2EF415EE-4FE1-4774-93A9-48E8EA6ED3D4}">
      <dgm:prSet custT="1"/>
      <dgm:spPr/>
      <dgm:t>
        <a:bodyPr/>
        <a:lstStyle/>
        <a:p>
          <a:r>
            <a:rPr lang="en-US" sz="2400" noProof="0" dirty="0">
              <a:latin typeface="Times New Roman" panose="02020603050405020304" pitchFamily="18" charset="0"/>
              <a:cs typeface="Times New Roman" panose="02020603050405020304" pitchFamily="18" charset="0"/>
            </a:rPr>
            <a:t>Data radar</a:t>
          </a:r>
        </a:p>
        <a:p>
          <a:r>
            <a:rPr lang="en-US" sz="2400" noProof="0" dirty="0">
              <a:latin typeface="Times New Roman" panose="02020603050405020304" pitchFamily="18" charset="0"/>
              <a:cs typeface="Times New Roman" panose="02020603050405020304" pitchFamily="18" charset="0"/>
            </a:rPr>
            <a:t>(In future project)</a:t>
          </a:r>
        </a:p>
      </dgm:t>
    </dgm:pt>
    <dgm:pt modelId="{D436E043-2A89-4819-959E-C4E999A64842}" type="parTrans" cxnId="{371AD58E-4186-4F36-988B-11545CDB3A01}">
      <dgm:prSet/>
      <dgm:spPr/>
      <dgm:t>
        <a:bodyPr/>
        <a:lstStyle/>
        <a:p>
          <a:endParaRPr lang="es-ES" sz="2400">
            <a:latin typeface="Times New Roman" panose="02020603050405020304" pitchFamily="18" charset="0"/>
            <a:cs typeface="Times New Roman" panose="02020603050405020304" pitchFamily="18" charset="0"/>
          </a:endParaRPr>
        </a:p>
      </dgm:t>
    </dgm:pt>
    <dgm:pt modelId="{2456E705-C8C2-4BB8-A6E3-7F8F008A331C}" type="sibTrans" cxnId="{371AD58E-4186-4F36-988B-11545CDB3A01}">
      <dgm:prSet/>
      <dgm:spPr/>
      <dgm:t>
        <a:bodyPr/>
        <a:lstStyle/>
        <a:p>
          <a:endParaRPr lang="es-ES" sz="2400">
            <a:latin typeface="Times New Roman" panose="02020603050405020304" pitchFamily="18" charset="0"/>
            <a:cs typeface="Times New Roman" panose="02020603050405020304" pitchFamily="18" charset="0"/>
          </a:endParaRPr>
        </a:p>
      </dgm:t>
    </dgm:pt>
    <dgm:pt modelId="{C257FBDD-7877-4085-A287-F5B6A60283DA}" type="pres">
      <dgm:prSet presAssocID="{664CDE7E-8FB3-46FC-AD19-CD0E329EE976}" presName="hierChild1" presStyleCnt="0">
        <dgm:presLayoutVars>
          <dgm:chPref val="1"/>
          <dgm:dir/>
          <dgm:animOne val="branch"/>
          <dgm:animLvl val="lvl"/>
          <dgm:resizeHandles/>
        </dgm:presLayoutVars>
      </dgm:prSet>
      <dgm:spPr/>
    </dgm:pt>
    <dgm:pt modelId="{A20F031E-B8A4-4A23-93D3-11B1EC3B3A11}" type="pres">
      <dgm:prSet presAssocID="{0E9108FE-B758-41FC-A30A-9F89239EFF44}" presName="hierRoot1" presStyleCnt="0"/>
      <dgm:spPr/>
    </dgm:pt>
    <dgm:pt modelId="{8A9260BF-AFE5-42E7-8AB4-6E135B9B394E}" type="pres">
      <dgm:prSet presAssocID="{0E9108FE-B758-41FC-A30A-9F89239EFF44}" presName="composite" presStyleCnt="0"/>
      <dgm:spPr/>
    </dgm:pt>
    <dgm:pt modelId="{FE27D7F0-AC51-4296-9A6C-55CEFC8FCE8C}" type="pres">
      <dgm:prSet presAssocID="{0E9108FE-B758-41FC-A30A-9F89239EFF44}" presName="background" presStyleLbl="node0" presStyleIdx="0" presStyleCnt="1"/>
      <dgm:spPr/>
    </dgm:pt>
    <dgm:pt modelId="{8CF8F542-0AA6-438D-B596-299EBCC6EBF7}" type="pres">
      <dgm:prSet presAssocID="{0E9108FE-B758-41FC-A30A-9F89239EFF44}" presName="text" presStyleLbl="fgAcc0" presStyleIdx="0" presStyleCnt="1" custScaleX="301215" custScaleY="67749">
        <dgm:presLayoutVars>
          <dgm:chPref val="3"/>
        </dgm:presLayoutVars>
      </dgm:prSet>
      <dgm:spPr/>
    </dgm:pt>
    <dgm:pt modelId="{C59EB6BA-5B44-471C-B3A4-D7BFB8799FD0}" type="pres">
      <dgm:prSet presAssocID="{0E9108FE-B758-41FC-A30A-9F89239EFF44}" presName="hierChild2" presStyleCnt="0"/>
      <dgm:spPr/>
    </dgm:pt>
    <dgm:pt modelId="{E476FC7B-64CE-4DA4-AE32-6881A8EDCF40}" type="pres">
      <dgm:prSet presAssocID="{240B6DB0-E20D-4C02-88A1-701014AC6559}" presName="Name10" presStyleLbl="parChTrans1D2" presStyleIdx="0" presStyleCnt="3"/>
      <dgm:spPr/>
    </dgm:pt>
    <dgm:pt modelId="{82EA10B3-03A2-4740-B356-C729F269BFE2}" type="pres">
      <dgm:prSet presAssocID="{C1CFB447-0A00-4DE8-9119-5F1D20139988}" presName="hierRoot2" presStyleCnt="0"/>
      <dgm:spPr/>
    </dgm:pt>
    <dgm:pt modelId="{A13BD7AC-E9B6-44D7-943F-0801312823EE}" type="pres">
      <dgm:prSet presAssocID="{C1CFB447-0A00-4DE8-9119-5F1D20139988}" presName="composite2" presStyleCnt="0"/>
      <dgm:spPr/>
    </dgm:pt>
    <dgm:pt modelId="{67C80ECE-A365-4E24-9DC1-746E84232A39}" type="pres">
      <dgm:prSet presAssocID="{C1CFB447-0A00-4DE8-9119-5F1D20139988}" presName="background2" presStyleLbl="node2" presStyleIdx="0" presStyleCnt="3"/>
      <dgm:spPr/>
    </dgm:pt>
    <dgm:pt modelId="{EB029011-ECA9-4501-94FB-3753DC0E3184}" type="pres">
      <dgm:prSet presAssocID="{C1CFB447-0A00-4DE8-9119-5F1D20139988}" presName="text2" presStyleLbl="fgAcc2" presStyleIdx="0" presStyleCnt="3" custScaleX="109410">
        <dgm:presLayoutVars>
          <dgm:chPref val="3"/>
        </dgm:presLayoutVars>
      </dgm:prSet>
      <dgm:spPr/>
    </dgm:pt>
    <dgm:pt modelId="{9206051E-E41B-41C0-B303-49C706C759AD}" type="pres">
      <dgm:prSet presAssocID="{C1CFB447-0A00-4DE8-9119-5F1D20139988}" presName="hierChild3" presStyleCnt="0"/>
      <dgm:spPr/>
    </dgm:pt>
    <dgm:pt modelId="{A5EE86D6-5804-46EF-B13E-9D776331F520}" type="pres">
      <dgm:prSet presAssocID="{4D62CF60-72F4-4B7D-9C21-79BC9826851D}" presName="Name10" presStyleLbl="parChTrans1D2" presStyleIdx="1" presStyleCnt="3"/>
      <dgm:spPr/>
    </dgm:pt>
    <dgm:pt modelId="{D4422E09-1BC4-4988-9B4F-5062724D8E6C}" type="pres">
      <dgm:prSet presAssocID="{42900DAE-3CC8-40D5-9079-426D8D71E501}" presName="hierRoot2" presStyleCnt="0"/>
      <dgm:spPr/>
    </dgm:pt>
    <dgm:pt modelId="{2B3D4569-A517-42BC-A3CA-F65CB455EEE9}" type="pres">
      <dgm:prSet presAssocID="{42900DAE-3CC8-40D5-9079-426D8D71E501}" presName="composite2" presStyleCnt="0"/>
      <dgm:spPr/>
    </dgm:pt>
    <dgm:pt modelId="{47218DDF-E4E9-4611-AF10-23C9E1486271}" type="pres">
      <dgm:prSet presAssocID="{42900DAE-3CC8-40D5-9079-426D8D71E501}" presName="background2" presStyleLbl="node2" presStyleIdx="1" presStyleCnt="3"/>
      <dgm:spPr/>
    </dgm:pt>
    <dgm:pt modelId="{F958589F-532D-455E-B862-2CE08E37CA20}" type="pres">
      <dgm:prSet presAssocID="{42900DAE-3CC8-40D5-9079-426D8D71E501}" presName="text2" presStyleLbl="fgAcc2" presStyleIdx="1" presStyleCnt="3">
        <dgm:presLayoutVars>
          <dgm:chPref val="3"/>
        </dgm:presLayoutVars>
      </dgm:prSet>
      <dgm:spPr/>
    </dgm:pt>
    <dgm:pt modelId="{F05DC02C-CF7F-46DD-8D33-D173614C9EB6}" type="pres">
      <dgm:prSet presAssocID="{42900DAE-3CC8-40D5-9079-426D8D71E501}" presName="hierChild3" presStyleCnt="0"/>
      <dgm:spPr/>
    </dgm:pt>
    <dgm:pt modelId="{9B44EC7D-4515-4227-8B7D-1C0EE4655547}" type="pres">
      <dgm:prSet presAssocID="{D436E043-2A89-4819-959E-C4E999A64842}" presName="Name10" presStyleLbl="parChTrans1D2" presStyleIdx="2" presStyleCnt="3"/>
      <dgm:spPr/>
    </dgm:pt>
    <dgm:pt modelId="{59612844-BE4E-4E8D-A187-218D19CE0161}" type="pres">
      <dgm:prSet presAssocID="{2EF415EE-4FE1-4774-93A9-48E8EA6ED3D4}" presName="hierRoot2" presStyleCnt="0"/>
      <dgm:spPr/>
    </dgm:pt>
    <dgm:pt modelId="{636359DA-C449-4513-B529-DB49ED919C3B}" type="pres">
      <dgm:prSet presAssocID="{2EF415EE-4FE1-4774-93A9-48E8EA6ED3D4}" presName="composite2" presStyleCnt="0"/>
      <dgm:spPr/>
    </dgm:pt>
    <dgm:pt modelId="{698A3300-1702-4979-ADD0-A9F44DFB79D8}" type="pres">
      <dgm:prSet presAssocID="{2EF415EE-4FE1-4774-93A9-48E8EA6ED3D4}" presName="background2" presStyleLbl="node2" presStyleIdx="2" presStyleCnt="3"/>
      <dgm:spPr/>
    </dgm:pt>
    <dgm:pt modelId="{37BC8DFB-0847-4537-80E6-FF1000FFFFEC}" type="pres">
      <dgm:prSet presAssocID="{2EF415EE-4FE1-4774-93A9-48E8EA6ED3D4}" presName="text2" presStyleLbl="fgAcc2" presStyleIdx="2" presStyleCnt="3">
        <dgm:presLayoutVars>
          <dgm:chPref val="3"/>
        </dgm:presLayoutVars>
      </dgm:prSet>
      <dgm:spPr/>
    </dgm:pt>
    <dgm:pt modelId="{CDABD803-59C5-474B-915C-9F2D2921AB99}" type="pres">
      <dgm:prSet presAssocID="{2EF415EE-4FE1-4774-93A9-48E8EA6ED3D4}" presName="hierChild3" presStyleCnt="0"/>
      <dgm:spPr/>
    </dgm:pt>
  </dgm:ptLst>
  <dgm:cxnLst>
    <dgm:cxn modelId="{DF52D40A-F7D4-4A4C-993E-5E0B6E67235E}" type="presOf" srcId="{4D62CF60-72F4-4B7D-9C21-79BC9826851D}" destId="{A5EE86D6-5804-46EF-B13E-9D776331F520}" srcOrd="0" destOrd="0" presId="urn:microsoft.com/office/officeart/2005/8/layout/hierarchy1"/>
    <dgm:cxn modelId="{DE8E6510-8B58-468E-BC28-22EF7A9AD42F}" type="presOf" srcId="{C1CFB447-0A00-4DE8-9119-5F1D20139988}" destId="{EB029011-ECA9-4501-94FB-3753DC0E3184}" srcOrd="0" destOrd="0" presId="urn:microsoft.com/office/officeart/2005/8/layout/hierarchy1"/>
    <dgm:cxn modelId="{EBA71E21-F497-47DD-8BE2-B57148EC54C5}" type="presOf" srcId="{664CDE7E-8FB3-46FC-AD19-CD0E329EE976}" destId="{C257FBDD-7877-4085-A287-F5B6A60283DA}" srcOrd="0" destOrd="0" presId="urn:microsoft.com/office/officeart/2005/8/layout/hierarchy1"/>
    <dgm:cxn modelId="{54C6323F-9A58-42A8-B12C-020E30836F32}" type="presOf" srcId="{2EF415EE-4FE1-4774-93A9-48E8EA6ED3D4}" destId="{37BC8DFB-0847-4537-80E6-FF1000FFFFEC}" srcOrd="0" destOrd="0" presId="urn:microsoft.com/office/officeart/2005/8/layout/hierarchy1"/>
    <dgm:cxn modelId="{CFB2155E-2C26-4D84-BB50-76E8A8CCA68F}" type="presOf" srcId="{240B6DB0-E20D-4C02-88A1-701014AC6559}" destId="{E476FC7B-64CE-4DA4-AE32-6881A8EDCF40}" srcOrd="0" destOrd="0" presId="urn:microsoft.com/office/officeart/2005/8/layout/hierarchy1"/>
    <dgm:cxn modelId="{472D9E60-02E6-422B-83B8-B0D1EF2252B5}" srcId="{664CDE7E-8FB3-46FC-AD19-CD0E329EE976}" destId="{0E9108FE-B758-41FC-A30A-9F89239EFF44}" srcOrd="0" destOrd="0" parTransId="{E440C4DD-59AC-4CB4-A1E3-763B884884FA}" sibTransId="{CECBAC58-1C4C-494B-B89B-18C5EF08AA79}"/>
    <dgm:cxn modelId="{EB592655-9D41-495D-9293-8D0E08D2381E}" type="presOf" srcId="{42900DAE-3CC8-40D5-9079-426D8D71E501}" destId="{F958589F-532D-455E-B862-2CE08E37CA20}" srcOrd="0" destOrd="0" presId="urn:microsoft.com/office/officeart/2005/8/layout/hierarchy1"/>
    <dgm:cxn modelId="{31988786-CB10-4C18-9F32-8C0AE2EDF0B8}" srcId="{0E9108FE-B758-41FC-A30A-9F89239EFF44}" destId="{42900DAE-3CC8-40D5-9079-426D8D71E501}" srcOrd="1" destOrd="0" parTransId="{4D62CF60-72F4-4B7D-9C21-79BC9826851D}" sibTransId="{B3B85303-040A-4927-B15F-E0A3DC156462}"/>
    <dgm:cxn modelId="{371AD58E-4186-4F36-988B-11545CDB3A01}" srcId="{0E9108FE-B758-41FC-A30A-9F89239EFF44}" destId="{2EF415EE-4FE1-4774-93A9-48E8EA6ED3D4}" srcOrd="2" destOrd="0" parTransId="{D436E043-2A89-4819-959E-C4E999A64842}" sibTransId="{2456E705-C8C2-4BB8-A6E3-7F8F008A331C}"/>
    <dgm:cxn modelId="{0493CB98-D6F9-4139-B677-D1F80DEB7604}" type="presOf" srcId="{D436E043-2A89-4819-959E-C4E999A64842}" destId="{9B44EC7D-4515-4227-8B7D-1C0EE4655547}" srcOrd="0" destOrd="0" presId="urn:microsoft.com/office/officeart/2005/8/layout/hierarchy1"/>
    <dgm:cxn modelId="{4CAD19B0-E810-4ABB-8EE2-0353E9A55D2B}" type="presOf" srcId="{0E9108FE-B758-41FC-A30A-9F89239EFF44}" destId="{8CF8F542-0AA6-438D-B596-299EBCC6EBF7}" srcOrd="0" destOrd="0" presId="urn:microsoft.com/office/officeart/2005/8/layout/hierarchy1"/>
    <dgm:cxn modelId="{C314F2C7-F033-41FB-B2CD-95A5BB2E673A}" srcId="{0E9108FE-B758-41FC-A30A-9F89239EFF44}" destId="{C1CFB447-0A00-4DE8-9119-5F1D20139988}" srcOrd="0" destOrd="0" parTransId="{240B6DB0-E20D-4C02-88A1-701014AC6559}" sibTransId="{FBFCAD3D-6FF5-4920-92D8-8C3996453EDB}"/>
    <dgm:cxn modelId="{2DE9AC1C-0CC3-46C9-AB3B-10E948E87921}" type="presParOf" srcId="{C257FBDD-7877-4085-A287-F5B6A60283DA}" destId="{A20F031E-B8A4-4A23-93D3-11B1EC3B3A11}" srcOrd="0" destOrd="0" presId="urn:microsoft.com/office/officeart/2005/8/layout/hierarchy1"/>
    <dgm:cxn modelId="{54B7BD9C-66AC-4490-A984-144730834779}" type="presParOf" srcId="{A20F031E-B8A4-4A23-93D3-11B1EC3B3A11}" destId="{8A9260BF-AFE5-42E7-8AB4-6E135B9B394E}" srcOrd="0" destOrd="0" presId="urn:microsoft.com/office/officeart/2005/8/layout/hierarchy1"/>
    <dgm:cxn modelId="{3106058D-0364-4395-AC89-F59319B36591}" type="presParOf" srcId="{8A9260BF-AFE5-42E7-8AB4-6E135B9B394E}" destId="{FE27D7F0-AC51-4296-9A6C-55CEFC8FCE8C}" srcOrd="0" destOrd="0" presId="urn:microsoft.com/office/officeart/2005/8/layout/hierarchy1"/>
    <dgm:cxn modelId="{49A7A11D-0DC2-44D4-B245-35AC56C38228}" type="presParOf" srcId="{8A9260BF-AFE5-42E7-8AB4-6E135B9B394E}" destId="{8CF8F542-0AA6-438D-B596-299EBCC6EBF7}" srcOrd="1" destOrd="0" presId="urn:microsoft.com/office/officeart/2005/8/layout/hierarchy1"/>
    <dgm:cxn modelId="{7464F09C-6BE1-4BA9-80EF-769FC456E197}" type="presParOf" srcId="{A20F031E-B8A4-4A23-93D3-11B1EC3B3A11}" destId="{C59EB6BA-5B44-471C-B3A4-D7BFB8799FD0}" srcOrd="1" destOrd="0" presId="urn:microsoft.com/office/officeart/2005/8/layout/hierarchy1"/>
    <dgm:cxn modelId="{1123DE28-3238-43C1-A764-30E31837084C}" type="presParOf" srcId="{C59EB6BA-5B44-471C-B3A4-D7BFB8799FD0}" destId="{E476FC7B-64CE-4DA4-AE32-6881A8EDCF40}" srcOrd="0" destOrd="0" presId="urn:microsoft.com/office/officeart/2005/8/layout/hierarchy1"/>
    <dgm:cxn modelId="{967F2AB9-4590-4DFB-992D-3B7BDEF5DAF7}" type="presParOf" srcId="{C59EB6BA-5B44-471C-B3A4-D7BFB8799FD0}" destId="{82EA10B3-03A2-4740-B356-C729F269BFE2}" srcOrd="1" destOrd="0" presId="urn:microsoft.com/office/officeart/2005/8/layout/hierarchy1"/>
    <dgm:cxn modelId="{7395EC57-A6D2-4D93-87F4-D1EA6CC0FD69}" type="presParOf" srcId="{82EA10B3-03A2-4740-B356-C729F269BFE2}" destId="{A13BD7AC-E9B6-44D7-943F-0801312823EE}" srcOrd="0" destOrd="0" presId="urn:microsoft.com/office/officeart/2005/8/layout/hierarchy1"/>
    <dgm:cxn modelId="{AE5333A6-20E0-4C13-AE10-20F234D4CCDB}" type="presParOf" srcId="{A13BD7AC-E9B6-44D7-943F-0801312823EE}" destId="{67C80ECE-A365-4E24-9DC1-746E84232A39}" srcOrd="0" destOrd="0" presId="urn:microsoft.com/office/officeart/2005/8/layout/hierarchy1"/>
    <dgm:cxn modelId="{10C553F4-BACD-48CE-BD2C-2ABACCF07D18}" type="presParOf" srcId="{A13BD7AC-E9B6-44D7-943F-0801312823EE}" destId="{EB029011-ECA9-4501-94FB-3753DC0E3184}" srcOrd="1" destOrd="0" presId="urn:microsoft.com/office/officeart/2005/8/layout/hierarchy1"/>
    <dgm:cxn modelId="{0D30947E-7E64-45AD-AD07-19EEE4F139C9}" type="presParOf" srcId="{82EA10B3-03A2-4740-B356-C729F269BFE2}" destId="{9206051E-E41B-41C0-B303-49C706C759AD}" srcOrd="1" destOrd="0" presId="urn:microsoft.com/office/officeart/2005/8/layout/hierarchy1"/>
    <dgm:cxn modelId="{7D673CDB-4A75-49F4-BD3E-90FBFBD1F26B}" type="presParOf" srcId="{C59EB6BA-5B44-471C-B3A4-D7BFB8799FD0}" destId="{A5EE86D6-5804-46EF-B13E-9D776331F520}" srcOrd="2" destOrd="0" presId="urn:microsoft.com/office/officeart/2005/8/layout/hierarchy1"/>
    <dgm:cxn modelId="{F45266F9-402D-4DB3-9871-7B49037636CD}" type="presParOf" srcId="{C59EB6BA-5B44-471C-B3A4-D7BFB8799FD0}" destId="{D4422E09-1BC4-4988-9B4F-5062724D8E6C}" srcOrd="3" destOrd="0" presId="urn:microsoft.com/office/officeart/2005/8/layout/hierarchy1"/>
    <dgm:cxn modelId="{645F563B-F4EB-44B6-B919-FB04D632D96E}" type="presParOf" srcId="{D4422E09-1BC4-4988-9B4F-5062724D8E6C}" destId="{2B3D4569-A517-42BC-A3CA-F65CB455EEE9}" srcOrd="0" destOrd="0" presId="urn:microsoft.com/office/officeart/2005/8/layout/hierarchy1"/>
    <dgm:cxn modelId="{DA77FD40-FDB5-43B0-B626-BF175180E2ED}" type="presParOf" srcId="{2B3D4569-A517-42BC-A3CA-F65CB455EEE9}" destId="{47218DDF-E4E9-4611-AF10-23C9E1486271}" srcOrd="0" destOrd="0" presId="urn:microsoft.com/office/officeart/2005/8/layout/hierarchy1"/>
    <dgm:cxn modelId="{FD23AB29-D66F-4A18-B8FC-C87286C05D0A}" type="presParOf" srcId="{2B3D4569-A517-42BC-A3CA-F65CB455EEE9}" destId="{F958589F-532D-455E-B862-2CE08E37CA20}" srcOrd="1" destOrd="0" presId="urn:microsoft.com/office/officeart/2005/8/layout/hierarchy1"/>
    <dgm:cxn modelId="{7DF2D551-DB0B-448F-B527-9FCBE69432CF}" type="presParOf" srcId="{D4422E09-1BC4-4988-9B4F-5062724D8E6C}" destId="{F05DC02C-CF7F-46DD-8D33-D173614C9EB6}" srcOrd="1" destOrd="0" presId="urn:microsoft.com/office/officeart/2005/8/layout/hierarchy1"/>
    <dgm:cxn modelId="{E7466456-BE08-49DC-9132-323F13264FBE}" type="presParOf" srcId="{C59EB6BA-5B44-471C-B3A4-D7BFB8799FD0}" destId="{9B44EC7D-4515-4227-8B7D-1C0EE4655547}" srcOrd="4" destOrd="0" presId="urn:microsoft.com/office/officeart/2005/8/layout/hierarchy1"/>
    <dgm:cxn modelId="{31FC8BFB-D0BA-4F1F-9091-22DDB6E0411D}" type="presParOf" srcId="{C59EB6BA-5B44-471C-B3A4-D7BFB8799FD0}" destId="{59612844-BE4E-4E8D-A187-218D19CE0161}" srcOrd="5" destOrd="0" presId="urn:microsoft.com/office/officeart/2005/8/layout/hierarchy1"/>
    <dgm:cxn modelId="{5B9C418F-8375-4FC3-A3C1-643B1394AFCA}" type="presParOf" srcId="{59612844-BE4E-4E8D-A187-218D19CE0161}" destId="{636359DA-C449-4513-B529-DB49ED919C3B}" srcOrd="0" destOrd="0" presId="urn:microsoft.com/office/officeart/2005/8/layout/hierarchy1"/>
    <dgm:cxn modelId="{16594053-31DB-4272-914A-0BD457A49F65}" type="presParOf" srcId="{636359DA-C449-4513-B529-DB49ED919C3B}" destId="{698A3300-1702-4979-ADD0-A9F44DFB79D8}" srcOrd="0" destOrd="0" presId="urn:microsoft.com/office/officeart/2005/8/layout/hierarchy1"/>
    <dgm:cxn modelId="{7F7CD6E7-98A9-49B0-9E46-D2E33384C45B}" type="presParOf" srcId="{636359DA-C449-4513-B529-DB49ED919C3B}" destId="{37BC8DFB-0847-4537-80E6-FF1000FFFFEC}" srcOrd="1" destOrd="0" presId="urn:microsoft.com/office/officeart/2005/8/layout/hierarchy1"/>
    <dgm:cxn modelId="{3E9AD8DA-280E-4595-ACB0-3AB7EE01DE51}" type="presParOf" srcId="{59612844-BE4E-4E8D-A187-218D19CE0161}" destId="{CDABD803-59C5-474B-915C-9F2D2921AB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90302F-0F1B-47E8-810F-2783135467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66B4F1C-69D5-4340-8288-A601F896CBCD}">
      <dgm:prSet custT="1"/>
      <dgm:spPr/>
      <dgm:t>
        <a:bodyPr/>
        <a:lstStyle/>
        <a:p>
          <a:pPr>
            <a:lnSpc>
              <a:spcPct val="150000"/>
            </a:lnSpc>
          </a:pPr>
          <a:r>
            <a:rPr lang="en-US" sz="2400" b="1" noProof="0" dirty="0">
              <a:latin typeface="Times New Roman" panose="02020603050405020304" pitchFamily="18" charset="0"/>
              <a:cs typeface="Times New Roman" panose="02020603050405020304" pitchFamily="18" charset="0"/>
            </a:rPr>
            <a:t>These coordination allow for:</a:t>
          </a:r>
        </a:p>
      </dgm:t>
    </dgm:pt>
    <dgm:pt modelId="{6D2FB4E0-433B-474E-8469-7CDF4F6A7336}" type="parTrans" cxnId="{76BB3C58-2E8C-4C5D-976C-D2D56ACACBC3}">
      <dgm:prSet/>
      <dgm:spPr/>
      <dgm:t>
        <a:bodyPr/>
        <a:lstStyle/>
        <a:p>
          <a:endParaRPr lang="en-US"/>
        </a:p>
      </dgm:t>
    </dgm:pt>
    <dgm:pt modelId="{1161F5AF-3DED-44C1-897E-AEB6E396FF05}" type="sibTrans" cxnId="{76BB3C58-2E8C-4C5D-976C-D2D56ACACBC3}">
      <dgm:prSet/>
      <dgm:spPr/>
      <dgm:t>
        <a:bodyPr/>
        <a:lstStyle/>
        <a:p>
          <a:endParaRPr lang="en-US"/>
        </a:p>
      </dgm:t>
    </dgm:pt>
    <dgm:pt modelId="{423FBCA3-2D0D-4BA5-B0B1-592195BBE4F4}">
      <dgm:prSet custT="1"/>
      <dgm:spPr/>
      <dgm:t>
        <a:bodyPr/>
        <a:lstStyle/>
        <a:p>
          <a:r>
            <a:rPr lang="en-US" sz="2000" noProof="0" dirty="0">
              <a:latin typeface="Times New Roman" panose="02020603050405020304" pitchFamily="18" charset="0"/>
              <a:cs typeface="Times New Roman" panose="02020603050405020304" pitchFamily="18" charset="0"/>
            </a:rPr>
            <a:t>Aircraft transfer between FIRs via voice coordination.</a:t>
          </a:r>
        </a:p>
      </dgm:t>
    </dgm:pt>
    <dgm:pt modelId="{1EA725E6-6E17-4548-B0C0-8BF46C4F7260}" type="parTrans" cxnId="{94B71628-FF65-4D02-B376-4EBE7B1AB95E}">
      <dgm:prSet/>
      <dgm:spPr/>
      <dgm:t>
        <a:bodyPr/>
        <a:lstStyle/>
        <a:p>
          <a:endParaRPr lang="en-US"/>
        </a:p>
      </dgm:t>
    </dgm:pt>
    <dgm:pt modelId="{705C0145-D0D8-44EB-89B5-B193187C5BF1}" type="sibTrans" cxnId="{94B71628-FF65-4D02-B376-4EBE7B1AB95E}">
      <dgm:prSet/>
      <dgm:spPr/>
      <dgm:t>
        <a:bodyPr/>
        <a:lstStyle/>
        <a:p>
          <a:endParaRPr lang="en-US"/>
        </a:p>
      </dgm:t>
    </dgm:pt>
    <dgm:pt modelId="{C1F909DF-AFBF-49EB-97E1-B86E6D0104B2}">
      <dgm:prSet custT="1"/>
      <dgm:spPr/>
      <dgm:t>
        <a:bodyPr/>
        <a:lstStyle/>
        <a:p>
          <a:r>
            <a:rPr lang="en-US" sz="2000" noProof="0" dirty="0">
              <a:latin typeface="Times New Roman" panose="02020603050405020304" pitchFamily="18" charset="0"/>
              <a:cs typeface="Times New Roman" panose="02020603050405020304" pitchFamily="18" charset="0"/>
            </a:rPr>
            <a:t>Exchange of flight plans and aeronautical messages.</a:t>
          </a:r>
        </a:p>
      </dgm:t>
    </dgm:pt>
    <dgm:pt modelId="{E45F8917-6FA8-4941-9455-20A0C9A67729}" type="parTrans" cxnId="{1D28E99D-E8E6-4A50-B505-6D44941AEA05}">
      <dgm:prSet/>
      <dgm:spPr/>
      <dgm:t>
        <a:bodyPr/>
        <a:lstStyle/>
        <a:p>
          <a:endParaRPr lang="en-US"/>
        </a:p>
      </dgm:t>
    </dgm:pt>
    <dgm:pt modelId="{7DF52362-8F1A-4A21-A69F-452A15BC6660}" type="sibTrans" cxnId="{1D28E99D-E8E6-4A50-B505-6D44941AEA05}">
      <dgm:prSet/>
      <dgm:spPr/>
      <dgm:t>
        <a:bodyPr/>
        <a:lstStyle/>
        <a:p>
          <a:endParaRPr lang="en-US"/>
        </a:p>
      </dgm:t>
    </dgm:pt>
    <dgm:pt modelId="{F8888D62-C478-431D-8831-D38067BEE1B8}">
      <dgm:prSet custT="1"/>
      <dgm:spPr/>
      <dgm:t>
        <a:bodyPr/>
        <a:lstStyle/>
        <a:p>
          <a:r>
            <a:rPr lang="en-US" sz="2000" dirty="0">
              <a:latin typeface="Times New Roman" panose="02020603050405020304" pitchFamily="18" charset="0"/>
              <a:cs typeface="Times New Roman" panose="02020603050405020304" pitchFamily="18" charset="0"/>
            </a:rPr>
            <a:t>Mutual support in the event of contingencies.</a:t>
          </a:r>
        </a:p>
      </dgm:t>
    </dgm:pt>
    <dgm:pt modelId="{2EBA28EB-3B27-4195-85B2-EB81FC80CA61}" type="parTrans" cxnId="{799B1C13-814D-47A9-A724-CC804C318078}">
      <dgm:prSet/>
      <dgm:spPr/>
      <dgm:t>
        <a:bodyPr/>
        <a:lstStyle/>
        <a:p>
          <a:endParaRPr lang="en-US"/>
        </a:p>
      </dgm:t>
    </dgm:pt>
    <dgm:pt modelId="{B4B78255-4DB2-4EA1-A720-6C05D11AF741}" type="sibTrans" cxnId="{799B1C13-814D-47A9-A724-CC804C318078}">
      <dgm:prSet/>
      <dgm:spPr/>
      <dgm:t>
        <a:bodyPr/>
        <a:lstStyle/>
        <a:p>
          <a:endParaRPr lang="en-US"/>
        </a:p>
      </dgm:t>
    </dgm:pt>
    <dgm:pt modelId="{C9014226-C0B0-48D3-BA36-D4CD8ECF6BE5}" type="pres">
      <dgm:prSet presAssocID="{5890302F-0F1B-47E8-810F-27831354678B}" presName="vert0" presStyleCnt="0">
        <dgm:presLayoutVars>
          <dgm:dir/>
          <dgm:animOne val="branch"/>
          <dgm:animLvl val="lvl"/>
        </dgm:presLayoutVars>
      </dgm:prSet>
      <dgm:spPr/>
    </dgm:pt>
    <dgm:pt modelId="{C7446D79-FFBD-4293-A02B-F927239505EE}" type="pres">
      <dgm:prSet presAssocID="{A66B4F1C-69D5-4340-8288-A601F896CBCD}" presName="thickLine" presStyleLbl="alignNode1" presStyleIdx="0" presStyleCnt="1"/>
      <dgm:spPr/>
    </dgm:pt>
    <dgm:pt modelId="{D8B6B55C-E3D5-49AE-838D-946ECC5F8F03}" type="pres">
      <dgm:prSet presAssocID="{A66B4F1C-69D5-4340-8288-A601F896CBCD}" presName="horz1" presStyleCnt="0"/>
      <dgm:spPr/>
    </dgm:pt>
    <dgm:pt modelId="{25AB4FBB-D82C-436B-8738-4930DCAF5ACE}" type="pres">
      <dgm:prSet presAssocID="{A66B4F1C-69D5-4340-8288-A601F896CBCD}" presName="tx1" presStyleLbl="revTx" presStyleIdx="0" presStyleCnt="4"/>
      <dgm:spPr/>
    </dgm:pt>
    <dgm:pt modelId="{89A91F43-DEF8-4B92-AD0D-E725A1DA3680}" type="pres">
      <dgm:prSet presAssocID="{A66B4F1C-69D5-4340-8288-A601F896CBCD}" presName="vert1" presStyleCnt="0"/>
      <dgm:spPr/>
    </dgm:pt>
    <dgm:pt modelId="{69E91447-C737-471B-83AF-CF8931EDC31F}" type="pres">
      <dgm:prSet presAssocID="{423FBCA3-2D0D-4BA5-B0B1-592195BBE4F4}" presName="vertSpace2a" presStyleCnt="0"/>
      <dgm:spPr/>
    </dgm:pt>
    <dgm:pt modelId="{38DB3847-7E62-4A92-82DF-61A306FFDEA6}" type="pres">
      <dgm:prSet presAssocID="{423FBCA3-2D0D-4BA5-B0B1-592195BBE4F4}" presName="horz2" presStyleCnt="0"/>
      <dgm:spPr/>
    </dgm:pt>
    <dgm:pt modelId="{86940F1E-A387-4164-8AAB-8DFD80E44ABC}" type="pres">
      <dgm:prSet presAssocID="{423FBCA3-2D0D-4BA5-B0B1-592195BBE4F4}" presName="horzSpace2" presStyleCnt="0"/>
      <dgm:spPr/>
    </dgm:pt>
    <dgm:pt modelId="{82645F4E-35AB-4B35-95ED-A9032E009EA0}" type="pres">
      <dgm:prSet presAssocID="{423FBCA3-2D0D-4BA5-B0B1-592195BBE4F4}" presName="tx2" presStyleLbl="revTx" presStyleIdx="1" presStyleCnt="4"/>
      <dgm:spPr/>
    </dgm:pt>
    <dgm:pt modelId="{9A33FF49-1C0A-4779-B568-4481C5CF5BA2}" type="pres">
      <dgm:prSet presAssocID="{423FBCA3-2D0D-4BA5-B0B1-592195BBE4F4}" presName="vert2" presStyleCnt="0"/>
      <dgm:spPr/>
    </dgm:pt>
    <dgm:pt modelId="{9FBA5B26-BF72-49FF-9BBB-9A6BF559B9CA}" type="pres">
      <dgm:prSet presAssocID="{423FBCA3-2D0D-4BA5-B0B1-592195BBE4F4}" presName="thinLine2b" presStyleLbl="callout" presStyleIdx="0" presStyleCnt="3"/>
      <dgm:spPr/>
    </dgm:pt>
    <dgm:pt modelId="{4BBA556E-27A3-4C48-9205-EE8489BB7D13}" type="pres">
      <dgm:prSet presAssocID="{423FBCA3-2D0D-4BA5-B0B1-592195BBE4F4}" presName="vertSpace2b" presStyleCnt="0"/>
      <dgm:spPr/>
    </dgm:pt>
    <dgm:pt modelId="{F5DAB85E-AEC8-44B1-8A05-C39EDEEB7070}" type="pres">
      <dgm:prSet presAssocID="{C1F909DF-AFBF-49EB-97E1-B86E6D0104B2}" presName="horz2" presStyleCnt="0"/>
      <dgm:spPr/>
    </dgm:pt>
    <dgm:pt modelId="{EE4F855C-5D57-40E4-9584-274BC4F396BB}" type="pres">
      <dgm:prSet presAssocID="{C1F909DF-AFBF-49EB-97E1-B86E6D0104B2}" presName="horzSpace2" presStyleCnt="0"/>
      <dgm:spPr/>
    </dgm:pt>
    <dgm:pt modelId="{16CBCDE4-160F-421B-BDA8-D298BB99A5E3}" type="pres">
      <dgm:prSet presAssocID="{C1F909DF-AFBF-49EB-97E1-B86E6D0104B2}" presName="tx2" presStyleLbl="revTx" presStyleIdx="2" presStyleCnt="4"/>
      <dgm:spPr/>
    </dgm:pt>
    <dgm:pt modelId="{749686A8-363C-4B4D-94E7-6FB9A0293813}" type="pres">
      <dgm:prSet presAssocID="{C1F909DF-AFBF-49EB-97E1-B86E6D0104B2}" presName="vert2" presStyleCnt="0"/>
      <dgm:spPr/>
    </dgm:pt>
    <dgm:pt modelId="{B4C3E3F7-65DF-4482-B68A-75F61EC928FF}" type="pres">
      <dgm:prSet presAssocID="{C1F909DF-AFBF-49EB-97E1-B86E6D0104B2}" presName="thinLine2b" presStyleLbl="callout" presStyleIdx="1" presStyleCnt="3"/>
      <dgm:spPr/>
    </dgm:pt>
    <dgm:pt modelId="{F2E5C491-5274-4E49-84B6-6F183A87A876}" type="pres">
      <dgm:prSet presAssocID="{C1F909DF-AFBF-49EB-97E1-B86E6D0104B2}" presName="vertSpace2b" presStyleCnt="0"/>
      <dgm:spPr/>
    </dgm:pt>
    <dgm:pt modelId="{709BE40E-C158-4B25-BD00-F82497411C08}" type="pres">
      <dgm:prSet presAssocID="{F8888D62-C478-431D-8831-D38067BEE1B8}" presName="horz2" presStyleCnt="0"/>
      <dgm:spPr/>
    </dgm:pt>
    <dgm:pt modelId="{44613EFC-9258-4F0A-A928-163CEDD44200}" type="pres">
      <dgm:prSet presAssocID="{F8888D62-C478-431D-8831-D38067BEE1B8}" presName="horzSpace2" presStyleCnt="0"/>
      <dgm:spPr/>
    </dgm:pt>
    <dgm:pt modelId="{219C9B33-FB42-43E8-831A-2D0FB1FB0E24}" type="pres">
      <dgm:prSet presAssocID="{F8888D62-C478-431D-8831-D38067BEE1B8}" presName="tx2" presStyleLbl="revTx" presStyleIdx="3" presStyleCnt="4"/>
      <dgm:spPr/>
    </dgm:pt>
    <dgm:pt modelId="{520535B6-C567-48A2-A3CC-0FC22D2A21F6}" type="pres">
      <dgm:prSet presAssocID="{F8888D62-C478-431D-8831-D38067BEE1B8}" presName="vert2" presStyleCnt="0"/>
      <dgm:spPr/>
    </dgm:pt>
    <dgm:pt modelId="{94725465-0724-4DAC-AFA6-AFD08F3ABA12}" type="pres">
      <dgm:prSet presAssocID="{F8888D62-C478-431D-8831-D38067BEE1B8}" presName="thinLine2b" presStyleLbl="callout" presStyleIdx="2" presStyleCnt="3"/>
      <dgm:spPr/>
    </dgm:pt>
    <dgm:pt modelId="{1D8B1E25-8B2C-44D8-988A-423622EF28BC}" type="pres">
      <dgm:prSet presAssocID="{F8888D62-C478-431D-8831-D38067BEE1B8}" presName="vertSpace2b" presStyleCnt="0"/>
      <dgm:spPr/>
    </dgm:pt>
  </dgm:ptLst>
  <dgm:cxnLst>
    <dgm:cxn modelId="{799B1C13-814D-47A9-A724-CC804C318078}" srcId="{A66B4F1C-69D5-4340-8288-A601F896CBCD}" destId="{F8888D62-C478-431D-8831-D38067BEE1B8}" srcOrd="2" destOrd="0" parTransId="{2EBA28EB-3B27-4195-85B2-EB81FC80CA61}" sibTransId="{B4B78255-4DB2-4EA1-A720-6C05D11AF741}"/>
    <dgm:cxn modelId="{94B71628-FF65-4D02-B376-4EBE7B1AB95E}" srcId="{A66B4F1C-69D5-4340-8288-A601F896CBCD}" destId="{423FBCA3-2D0D-4BA5-B0B1-592195BBE4F4}" srcOrd="0" destOrd="0" parTransId="{1EA725E6-6E17-4548-B0C0-8BF46C4F7260}" sibTransId="{705C0145-D0D8-44EB-89B5-B193187C5BF1}"/>
    <dgm:cxn modelId="{76BB3C58-2E8C-4C5D-976C-D2D56ACACBC3}" srcId="{5890302F-0F1B-47E8-810F-27831354678B}" destId="{A66B4F1C-69D5-4340-8288-A601F896CBCD}" srcOrd="0" destOrd="0" parTransId="{6D2FB4E0-433B-474E-8469-7CDF4F6A7336}" sibTransId="{1161F5AF-3DED-44C1-897E-AEB6E396FF05}"/>
    <dgm:cxn modelId="{A5BCAA88-F519-4F89-8B46-FE8E59D9B870}" type="presOf" srcId="{423FBCA3-2D0D-4BA5-B0B1-592195BBE4F4}" destId="{82645F4E-35AB-4B35-95ED-A9032E009EA0}" srcOrd="0" destOrd="0" presId="urn:microsoft.com/office/officeart/2008/layout/LinedList"/>
    <dgm:cxn modelId="{1D28E99D-E8E6-4A50-B505-6D44941AEA05}" srcId="{A66B4F1C-69D5-4340-8288-A601F896CBCD}" destId="{C1F909DF-AFBF-49EB-97E1-B86E6D0104B2}" srcOrd="1" destOrd="0" parTransId="{E45F8917-6FA8-4941-9455-20A0C9A67729}" sibTransId="{7DF52362-8F1A-4A21-A69F-452A15BC6660}"/>
    <dgm:cxn modelId="{DCCD8FDB-149D-4C51-9383-0792895B5511}" type="presOf" srcId="{C1F909DF-AFBF-49EB-97E1-B86E6D0104B2}" destId="{16CBCDE4-160F-421B-BDA8-D298BB99A5E3}" srcOrd="0" destOrd="0" presId="urn:microsoft.com/office/officeart/2008/layout/LinedList"/>
    <dgm:cxn modelId="{4F11E5F2-57B4-4015-AA32-68941E9EDD60}" type="presOf" srcId="{F8888D62-C478-431D-8831-D38067BEE1B8}" destId="{219C9B33-FB42-43E8-831A-2D0FB1FB0E24}" srcOrd="0" destOrd="0" presId="urn:microsoft.com/office/officeart/2008/layout/LinedList"/>
    <dgm:cxn modelId="{426CF0F3-6ACF-4E1E-BF53-35CD812419C4}" type="presOf" srcId="{A66B4F1C-69D5-4340-8288-A601F896CBCD}" destId="{25AB4FBB-D82C-436B-8738-4930DCAF5ACE}" srcOrd="0" destOrd="0" presId="urn:microsoft.com/office/officeart/2008/layout/LinedList"/>
    <dgm:cxn modelId="{4EF2C0F6-D7EB-4F35-8057-3E9769E7E2C7}" type="presOf" srcId="{5890302F-0F1B-47E8-810F-27831354678B}" destId="{C9014226-C0B0-48D3-BA36-D4CD8ECF6BE5}" srcOrd="0" destOrd="0" presId="urn:microsoft.com/office/officeart/2008/layout/LinedList"/>
    <dgm:cxn modelId="{7857529B-8DA5-4F6D-9408-0EFECA409497}" type="presParOf" srcId="{C9014226-C0B0-48D3-BA36-D4CD8ECF6BE5}" destId="{C7446D79-FFBD-4293-A02B-F927239505EE}" srcOrd="0" destOrd="0" presId="urn:microsoft.com/office/officeart/2008/layout/LinedList"/>
    <dgm:cxn modelId="{4A84CA7F-B497-408F-926C-4D4EC8557B0D}" type="presParOf" srcId="{C9014226-C0B0-48D3-BA36-D4CD8ECF6BE5}" destId="{D8B6B55C-E3D5-49AE-838D-946ECC5F8F03}" srcOrd="1" destOrd="0" presId="urn:microsoft.com/office/officeart/2008/layout/LinedList"/>
    <dgm:cxn modelId="{5477224B-75E0-4136-8B6F-7D8036D21704}" type="presParOf" srcId="{D8B6B55C-E3D5-49AE-838D-946ECC5F8F03}" destId="{25AB4FBB-D82C-436B-8738-4930DCAF5ACE}" srcOrd="0" destOrd="0" presId="urn:microsoft.com/office/officeart/2008/layout/LinedList"/>
    <dgm:cxn modelId="{16338914-3F3D-4D25-8757-7CA4A6C75DE3}" type="presParOf" srcId="{D8B6B55C-E3D5-49AE-838D-946ECC5F8F03}" destId="{89A91F43-DEF8-4B92-AD0D-E725A1DA3680}" srcOrd="1" destOrd="0" presId="urn:microsoft.com/office/officeart/2008/layout/LinedList"/>
    <dgm:cxn modelId="{7E2C62A2-B68B-4888-A59C-DB43B96A9DCF}" type="presParOf" srcId="{89A91F43-DEF8-4B92-AD0D-E725A1DA3680}" destId="{69E91447-C737-471B-83AF-CF8931EDC31F}" srcOrd="0" destOrd="0" presId="urn:microsoft.com/office/officeart/2008/layout/LinedList"/>
    <dgm:cxn modelId="{A64C311A-2A6B-408F-82EC-ECE7EB80C737}" type="presParOf" srcId="{89A91F43-DEF8-4B92-AD0D-E725A1DA3680}" destId="{38DB3847-7E62-4A92-82DF-61A306FFDEA6}" srcOrd="1" destOrd="0" presId="urn:microsoft.com/office/officeart/2008/layout/LinedList"/>
    <dgm:cxn modelId="{3B7CFACD-2CD3-4AFA-A8C6-D6C5E1DE5506}" type="presParOf" srcId="{38DB3847-7E62-4A92-82DF-61A306FFDEA6}" destId="{86940F1E-A387-4164-8AAB-8DFD80E44ABC}" srcOrd="0" destOrd="0" presId="urn:microsoft.com/office/officeart/2008/layout/LinedList"/>
    <dgm:cxn modelId="{B9A25493-0E8F-4758-991F-6F6122FF5EB4}" type="presParOf" srcId="{38DB3847-7E62-4A92-82DF-61A306FFDEA6}" destId="{82645F4E-35AB-4B35-95ED-A9032E009EA0}" srcOrd="1" destOrd="0" presId="urn:microsoft.com/office/officeart/2008/layout/LinedList"/>
    <dgm:cxn modelId="{3BD22E4C-8498-4ED2-B48E-63FCC9A08456}" type="presParOf" srcId="{38DB3847-7E62-4A92-82DF-61A306FFDEA6}" destId="{9A33FF49-1C0A-4779-B568-4481C5CF5BA2}" srcOrd="2" destOrd="0" presId="urn:microsoft.com/office/officeart/2008/layout/LinedList"/>
    <dgm:cxn modelId="{0920F3C0-F583-43C6-B87C-AF468B8552F0}" type="presParOf" srcId="{89A91F43-DEF8-4B92-AD0D-E725A1DA3680}" destId="{9FBA5B26-BF72-49FF-9BBB-9A6BF559B9CA}" srcOrd="2" destOrd="0" presId="urn:microsoft.com/office/officeart/2008/layout/LinedList"/>
    <dgm:cxn modelId="{EB428D5D-9790-4144-A94E-3A5A85008DF6}" type="presParOf" srcId="{89A91F43-DEF8-4B92-AD0D-E725A1DA3680}" destId="{4BBA556E-27A3-4C48-9205-EE8489BB7D13}" srcOrd="3" destOrd="0" presId="urn:microsoft.com/office/officeart/2008/layout/LinedList"/>
    <dgm:cxn modelId="{CDD1F6AB-E73B-4073-B696-2DF37955A0C8}" type="presParOf" srcId="{89A91F43-DEF8-4B92-AD0D-E725A1DA3680}" destId="{F5DAB85E-AEC8-44B1-8A05-C39EDEEB7070}" srcOrd="4" destOrd="0" presId="urn:microsoft.com/office/officeart/2008/layout/LinedList"/>
    <dgm:cxn modelId="{6E9BA3F2-0465-48A6-9505-530220B8EDD4}" type="presParOf" srcId="{F5DAB85E-AEC8-44B1-8A05-C39EDEEB7070}" destId="{EE4F855C-5D57-40E4-9584-274BC4F396BB}" srcOrd="0" destOrd="0" presId="urn:microsoft.com/office/officeart/2008/layout/LinedList"/>
    <dgm:cxn modelId="{EA41C711-E1DE-4E11-A6B0-3B8D35ED2E21}" type="presParOf" srcId="{F5DAB85E-AEC8-44B1-8A05-C39EDEEB7070}" destId="{16CBCDE4-160F-421B-BDA8-D298BB99A5E3}" srcOrd="1" destOrd="0" presId="urn:microsoft.com/office/officeart/2008/layout/LinedList"/>
    <dgm:cxn modelId="{226C636D-EB7C-4CA1-98B9-897BB53687C0}" type="presParOf" srcId="{F5DAB85E-AEC8-44B1-8A05-C39EDEEB7070}" destId="{749686A8-363C-4B4D-94E7-6FB9A0293813}" srcOrd="2" destOrd="0" presId="urn:microsoft.com/office/officeart/2008/layout/LinedList"/>
    <dgm:cxn modelId="{6821B492-17DA-4ADA-9AB3-876ACC476A3A}" type="presParOf" srcId="{89A91F43-DEF8-4B92-AD0D-E725A1DA3680}" destId="{B4C3E3F7-65DF-4482-B68A-75F61EC928FF}" srcOrd="5" destOrd="0" presId="urn:microsoft.com/office/officeart/2008/layout/LinedList"/>
    <dgm:cxn modelId="{00B46BD5-D9ED-4F42-9A3F-19FCD98F5224}" type="presParOf" srcId="{89A91F43-DEF8-4B92-AD0D-E725A1DA3680}" destId="{F2E5C491-5274-4E49-84B6-6F183A87A876}" srcOrd="6" destOrd="0" presId="urn:microsoft.com/office/officeart/2008/layout/LinedList"/>
    <dgm:cxn modelId="{1D487C41-0825-4E96-AB83-CE207C0EB5B7}" type="presParOf" srcId="{89A91F43-DEF8-4B92-AD0D-E725A1DA3680}" destId="{709BE40E-C158-4B25-BD00-F82497411C08}" srcOrd="7" destOrd="0" presId="urn:microsoft.com/office/officeart/2008/layout/LinedList"/>
    <dgm:cxn modelId="{FF365CFD-E627-47D1-B215-80CB752E561E}" type="presParOf" srcId="{709BE40E-C158-4B25-BD00-F82497411C08}" destId="{44613EFC-9258-4F0A-A928-163CEDD44200}" srcOrd="0" destOrd="0" presId="urn:microsoft.com/office/officeart/2008/layout/LinedList"/>
    <dgm:cxn modelId="{FBCC467B-48AE-4741-82DB-52D72760D0EB}" type="presParOf" srcId="{709BE40E-C158-4B25-BD00-F82497411C08}" destId="{219C9B33-FB42-43E8-831A-2D0FB1FB0E24}" srcOrd="1" destOrd="0" presId="urn:microsoft.com/office/officeart/2008/layout/LinedList"/>
    <dgm:cxn modelId="{CD7A7CC4-072E-4D73-82E8-8E799CFDC307}" type="presParOf" srcId="{709BE40E-C158-4B25-BD00-F82497411C08}" destId="{520535B6-C567-48A2-A3CC-0FC22D2A21F6}" srcOrd="2" destOrd="0" presId="urn:microsoft.com/office/officeart/2008/layout/LinedList"/>
    <dgm:cxn modelId="{4DC4D9F2-6F67-482A-A1F3-A0338A08142A}" type="presParOf" srcId="{89A91F43-DEF8-4B92-AD0D-E725A1DA3680}" destId="{94725465-0724-4DAC-AFA6-AFD08F3ABA12}" srcOrd="8" destOrd="0" presId="urn:microsoft.com/office/officeart/2008/layout/LinedList"/>
    <dgm:cxn modelId="{478D9263-F36E-40D6-B3D2-0C525C95A6E2}" type="presParOf" srcId="{89A91F43-DEF8-4B92-AD0D-E725A1DA3680}" destId="{1D8B1E25-8B2C-44D8-988A-423622EF28BC}" srcOrd="9"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E5786-8BAB-43FA-BA5E-5C66F80BAFA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ES"/>
        </a:p>
      </dgm:t>
    </dgm:pt>
    <dgm:pt modelId="{041578E4-EC75-4464-B981-12790A18C0C0}">
      <dgm:prSet phldrT="[Texto]" custT="1"/>
      <dgm:spPr>
        <a:solidFill>
          <a:schemeClr val="accent2">
            <a:lumMod val="60000"/>
            <a:lumOff val="40000"/>
          </a:schemeClr>
        </a:solidFill>
      </dgm:spPr>
      <dgm:t>
        <a:bodyPr lIns="0" rIns="0"/>
        <a:lstStyle/>
        <a:p>
          <a:pPr marL="0" indent="0">
            <a:buFont typeface="+mj-lt"/>
            <a:buAutoNum type="arabicPeriod"/>
          </a:pPr>
          <a:endParaRPr lang="es-ES" sz="1800" b="1" dirty="0">
            <a:solidFill>
              <a:schemeClr val="tx1"/>
            </a:solidFill>
            <a:latin typeface="Times New Roman" panose="02020603050405020304" pitchFamily="18" charset="0"/>
            <a:cs typeface="Times New Roman" panose="02020603050405020304" pitchFamily="18" charset="0"/>
          </a:endParaRPr>
        </a:p>
      </dgm:t>
    </dgm:pt>
    <dgm:pt modelId="{9626B26A-85EC-4176-ACDE-9EB8A395AE70}" type="parTrans" cxnId="{26EA8851-75DF-404C-B44E-6F519E9AEE7F}">
      <dgm:prSet/>
      <dgm:spPr/>
      <dgm:t>
        <a:bodyPr/>
        <a:lstStyle/>
        <a:p>
          <a:endParaRPr lang="es-ES"/>
        </a:p>
      </dgm:t>
    </dgm:pt>
    <dgm:pt modelId="{22718971-1645-45C1-9BAE-595BE70B798F}" type="sibTrans" cxnId="{26EA8851-75DF-404C-B44E-6F519E9AEE7F}">
      <dgm:prSet/>
      <dgm:spPr/>
      <dgm:t>
        <a:bodyPr/>
        <a:lstStyle/>
        <a:p>
          <a:endParaRPr lang="es-ES"/>
        </a:p>
      </dgm:t>
    </dgm:pt>
    <dgm:pt modelId="{C6B7458B-081C-488B-8FF0-949CA0077ED6}">
      <dgm:prSet custT="1"/>
      <dgm:spPr>
        <a:solidFill>
          <a:schemeClr val="accent3">
            <a:lumMod val="75000"/>
          </a:schemeClr>
        </a:solidFill>
      </dgm:spPr>
      <dgm:t>
        <a:bodyPr/>
        <a:lstStyle/>
        <a:p>
          <a:pPr>
            <a:buFont typeface="+mj-lt"/>
            <a:buAutoNum type="arabicPeriod"/>
          </a:pPr>
          <a:endParaRPr lang="es-ES" sz="1800" dirty="0">
            <a:solidFill>
              <a:schemeClr val="tx1"/>
            </a:solidFill>
            <a:latin typeface="Times New Roman" panose="02020603050405020304" pitchFamily="18" charset="0"/>
            <a:cs typeface="Times New Roman" panose="02020603050405020304" pitchFamily="18" charset="0"/>
          </a:endParaRPr>
        </a:p>
      </dgm:t>
    </dgm:pt>
    <dgm:pt modelId="{EECC2612-B878-4660-A1A4-7EC65F8233BF}" type="parTrans" cxnId="{9A78C918-C7E7-4546-8EEA-4B18A8F02997}">
      <dgm:prSet/>
      <dgm:spPr/>
      <dgm:t>
        <a:bodyPr/>
        <a:lstStyle/>
        <a:p>
          <a:endParaRPr lang="es-ES"/>
        </a:p>
      </dgm:t>
    </dgm:pt>
    <dgm:pt modelId="{A0F2C7C6-A7F5-4CED-97FF-C39AAC9AA63D}" type="sibTrans" cxnId="{9A78C918-C7E7-4546-8EEA-4B18A8F02997}">
      <dgm:prSet/>
      <dgm:spPr/>
      <dgm:t>
        <a:bodyPr/>
        <a:lstStyle/>
        <a:p>
          <a:endParaRPr lang="es-ES"/>
        </a:p>
      </dgm:t>
    </dgm:pt>
    <dgm:pt modelId="{80019212-136D-4BE6-9F06-AFB88BBDA53E}">
      <dgm:prSet custT="1"/>
      <dgm:spPr/>
      <dgm:t>
        <a:bodyPr/>
        <a:lstStyle/>
        <a:p>
          <a:pPr>
            <a:buFont typeface="+mj-lt"/>
            <a:buAutoNum type="arabicPeriod"/>
          </a:pPr>
          <a:endParaRPr lang="es-ES" sz="2400" dirty="0">
            <a:solidFill>
              <a:schemeClr val="tx1"/>
            </a:solidFill>
            <a:latin typeface="Times New Roman" panose="02020603050405020304" pitchFamily="18" charset="0"/>
            <a:cs typeface="Times New Roman" panose="02020603050405020304" pitchFamily="18" charset="0"/>
          </a:endParaRPr>
        </a:p>
      </dgm:t>
    </dgm:pt>
    <dgm:pt modelId="{3760A71B-2057-4971-9E5E-62AB79D217FF}" type="parTrans" cxnId="{29E5BAFA-CF90-49E3-890C-6AB3E798CD64}">
      <dgm:prSet/>
      <dgm:spPr/>
      <dgm:t>
        <a:bodyPr/>
        <a:lstStyle/>
        <a:p>
          <a:endParaRPr lang="es-ES"/>
        </a:p>
      </dgm:t>
    </dgm:pt>
    <dgm:pt modelId="{3BC951F1-0284-4ED4-B56B-2A2F38ACE818}" type="sibTrans" cxnId="{29E5BAFA-CF90-49E3-890C-6AB3E798CD64}">
      <dgm:prSet/>
      <dgm:spPr/>
      <dgm:t>
        <a:bodyPr/>
        <a:lstStyle/>
        <a:p>
          <a:endParaRPr lang="es-ES"/>
        </a:p>
      </dgm:t>
    </dgm:pt>
    <dgm:pt modelId="{756291C0-EF04-4441-B6EA-7ED905B2DFCC}" type="pres">
      <dgm:prSet presAssocID="{D0AE5786-8BAB-43FA-BA5E-5C66F80BAFA4}" presName="Name0" presStyleCnt="0">
        <dgm:presLayoutVars>
          <dgm:chMax val="7"/>
          <dgm:resizeHandles val="exact"/>
        </dgm:presLayoutVars>
      </dgm:prSet>
      <dgm:spPr/>
    </dgm:pt>
    <dgm:pt modelId="{05BFF25D-4D34-44B7-AD02-FF857665CB83}" type="pres">
      <dgm:prSet presAssocID="{D0AE5786-8BAB-43FA-BA5E-5C66F80BAFA4}" presName="comp1" presStyleCnt="0"/>
      <dgm:spPr/>
    </dgm:pt>
    <dgm:pt modelId="{2B335B0F-4194-4523-91B7-555D6B14EBBE}" type="pres">
      <dgm:prSet presAssocID="{D0AE5786-8BAB-43FA-BA5E-5C66F80BAFA4}" presName="circle1" presStyleLbl="node1" presStyleIdx="0" presStyleCnt="3" custScaleX="106204"/>
      <dgm:spPr/>
    </dgm:pt>
    <dgm:pt modelId="{0FFDDD51-9765-4795-8E5B-34028E4D6BA1}" type="pres">
      <dgm:prSet presAssocID="{D0AE5786-8BAB-43FA-BA5E-5C66F80BAFA4}" presName="c1text" presStyleLbl="node1" presStyleIdx="0" presStyleCnt="3">
        <dgm:presLayoutVars>
          <dgm:bulletEnabled val="1"/>
        </dgm:presLayoutVars>
      </dgm:prSet>
      <dgm:spPr/>
    </dgm:pt>
    <dgm:pt modelId="{234E9AD9-CB8F-4969-9B45-44109A039E68}" type="pres">
      <dgm:prSet presAssocID="{D0AE5786-8BAB-43FA-BA5E-5C66F80BAFA4}" presName="comp2" presStyleCnt="0"/>
      <dgm:spPr/>
    </dgm:pt>
    <dgm:pt modelId="{A677ADA5-A110-41DB-89CC-FECF12631AEF}" type="pres">
      <dgm:prSet presAssocID="{D0AE5786-8BAB-43FA-BA5E-5C66F80BAFA4}" presName="circle2" presStyleLbl="node1" presStyleIdx="1" presStyleCnt="3" custLinFactNeighborX="1302" custLinFactNeighborY="0"/>
      <dgm:spPr/>
    </dgm:pt>
    <dgm:pt modelId="{A0E04322-3131-48FB-84DA-295517A6328D}" type="pres">
      <dgm:prSet presAssocID="{D0AE5786-8BAB-43FA-BA5E-5C66F80BAFA4}" presName="c2text" presStyleLbl="node1" presStyleIdx="1" presStyleCnt="3">
        <dgm:presLayoutVars>
          <dgm:bulletEnabled val="1"/>
        </dgm:presLayoutVars>
      </dgm:prSet>
      <dgm:spPr/>
    </dgm:pt>
    <dgm:pt modelId="{BD6A06F3-614D-4327-B715-15136535EF9A}" type="pres">
      <dgm:prSet presAssocID="{D0AE5786-8BAB-43FA-BA5E-5C66F80BAFA4}" presName="comp3" presStyleCnt="0"/>
      <dgm:spPr/>
    </dgm:pt>
    <dgm:pt modelId="{B5148D56-3BA2-49FF-B425-9362C0F67EE6}" type="pres">
      <dgm:prSet presAssocID="{D0AE5786-8BAB-43FA-BA5E-5C66F80BAFA4}" presName="circle3" presStyleLbl="node1" presStyleIdx="2" presStyleCnt="3"/>
      <dgm:spPr/>
    </dgm:pt>
    <dgm:pt modelId="{42FD9363-C055-4ACC-9C94-B57158B4764A}" type="pres">
      <dgm:prSet presAssocID="{D0AE5786-8BAB-43FA-BA5E-5C66F80BAFA4}" presName="c3text" presStyleLbl="node1" presStyleIdx="2" presStyleCnt="3">
        <dgm:presLayoutVars>
          <dgm:bulletEnabled val="1"/>
        </dgm:presLayoutVars>
      </dgm:prSet>
      <dgm:spPr/>
    </dgm:pt>
  </dgm:ptLst>
  <dgm:cxnLst>
    <dgm:cxn modelId="{01F51D09-1F46-4439-A892-BEC3B45433E3}" type="presOf" srcId="{041578E4-EC75-4464-B981-12790A18C0C0}" destId="{2B335B0F-4194-4523-91B7-555D6B14EBBE}" srcOrd="0" destOrd="0" presId="urn:microsoft.com/office/officeart/2005/8/layout/venn2"/>
    <dgm:cxn modelId="{9A78C918-C7E7-4546-8EEA-4B18A8F02997}" srcId="{D0AE5786-8BAB-43FA-BA5E-5C66F80BAFA4}" destId="{C6B7458B-081C-488B-8FF0-949CA0077ED6}" srcOrd="1" destOrd="0" parTransId="{EECC2612-B878-4660-A1A4-7EC65F8233BF}" sibTransId="{A0F2C7C6-A7F5-4CED-97FF-C39AAC9AA63D}"/>
    <dgm:cxn modelId="{73D91B2F-00D7-45AA-9B29-C436A1B1A598}" type="presOf" srcId="{D0AE5786-8BAB-43FA-BA5E-5C66F80BAFA4}" destId="{756291C0-EF04-4441-B6EA-7ED905B2DFCC}" srcOrd="0" destOrd="0" presId="urn:microsoft.com/office/officeart/2005/8/layout/venn2"/>
    <dgm:cxn modelId="{26EA8851-75DF-404C-B44E-6F519E9AEE7F}" srcId="{D0AE5786-8BAB-43FA-BA5E-5C66F80BAFA4}" destId="{041578E4-EC75-4464-B981-12790A18C0C0}" srcOrd="0" destOrd="0" parTransId="{9626B26A-85EC-4176-ACDE-9EB8A395AE70}" sibTransId="{22718971-1645-45C1-9BAE-595BE70B798F}"/>
    <dgm:cxn modelId="{6C62C256-06BE-4E0A-AD70-413B193B0C2C}" type="presOf" srcId="{041578E4-EC75-4464-B981-12790A18C0C0}" destId="{0FFDDD51-9765-4795-8E5B-34028E4D6BA1}" srcOrd="1" destOrd="0" presId="urn:microsoft.com/office/officeart/2005/8/layout/venn2"/>
    <dgm:cxn modelId="{96D9DC59-3F81-44B1-85A5-532E79C52C1F}" type="presOf" srcId="{80019212-136D-4BE6-9F06-AFB88BBDA53E}" destId="{42FD9363-C055-4ACC-9C94-B57158B4764A}" srcOrd="1" destOrd="0" presId="urn:microsoft.com/office/officeart/2005/8/layout/venn2"/>
    <dgm:cxn modelId="{D166E28C-6A22-40D2-A7F8-EED8241F4BD5}" type="presOf" srcId="{C6B7458B-081C-488B-8FF0-949CA0077ED6}" destId="{A0E04322-3131-48FB-84DA-295517A6328D}" srcOrd="1" destOrd="0" presId="urn:microsoft.com/office/officeart/2005/8/layout/venn2"/>
    <dgm:cxn modelId="{F4C0268D-051C-47BA-A5A8-2BBE2C8FF072}" type="presOf" srcId="{80019212-136D-4BE6-9F06-AFB88BBDA53E}" destId="{B5148D56-3BA2-49FF-B425-9362C0F67EE6}" srcOrd="0" destOrd="0" presId="urn:microsoft.com/office/officeart/2005/8/layout/venn2"/>
    <dgm:cxn modelId="{525102CB-BC47-457A-AC4B-EBDDECD12FCB}" type="presOf" srcId="{C6B7458B-081C-488B-8FF0-949CA0077ED6}" destId="{A677ADA5-A110-41DB-89CC-FECF12631AEF}" srcOrd="0" destOrd="0" presId="urn:microsoft.com/office/officeart/2005/8/layout/venn2"/>
    <dgm:cxn modelId="{29E5BAFA-CF90-49E3-890C-6AB3E798CD64}" srcId="{D0AE5786-8BAB-43FA-BA5E-5C66F80BAFA4}" destId="{80019212-136D-4BE6-9F06-AFB88BBDA53E}" srcOrd="2" destOrd="0" parTransId="{3760A71B-2057-4971-9E5E-62AB79D217FF}" sibTransId="{3BC951F1-0284-4ED4-B56B-2A2F38ACE818}"/>
    <dgm:cxn modelId="{F63CC880-5EB6-4568-8111-805BF1B8DEAF}" type="presParOf" srcId="{756291C0-EF04-4441-B6EA-7ED905B2DFCC}" destId="{05BFF25D-4D34-44B7-AD02-FF857665CB83}" srcOrd="0" destOrd="0" presId="urn:microsoft.com/office/officeart/2005/8/layout/venn2"/>
    <dgm:cxn modelId="{E6CC4178-DEDF-4B1D-B72F-DD913AE6C566}" type="presParOf" srcId="{05BFF25D-4D34-44B7-AD02-FF857665CB83}" destId="{2B335B0F-4194-4523-91B7-555D6B14EBBE}" srcOrd="0" destOrd="0" presId="urn:microsoft.com/office/officeart/2005/8/layout/venn2"/>
    <dgm:cxn modelId="{E7944210-285F-47DE-B6F7-D9CD8D0E4E0C}" type="presParOf" srcId="{05BFF25D-4D34-44B7-AD02-FF857665CB83}" destId="{0FFDDD51-9765-4795-8E5B-34028E4D6BA1}" srcOrd="1" destOrd="0" presId="urn:microsoft.com/office/officeart/2005/8/layout/venn2"/>
    <dgm:cxn modelId="{0BF18940-D14C-4EEF-95DC-904DB7363099}" type="presParOf" srcId="{756291C0-EF04-4441-B6EA-7ED905B2DFCC}" destId="{234E9AD9-CB8F-4969-9B45-44109A039E68}" srcOrd="1" destOrd="0" presId="urn:microsoft.com/office/officeart/2005/8/layout/venn2"/>
    <dgm:cxn modelId="{AA5943B1-CDAC-4050-8B87-15242040299D}" type="presParOf" srcId="{234E9AD9-CB8F-4969-9B45-44109A039E68}" destId="{A677ADA5-A110-41DB-89CC-FECF12631AEF}" srcOrd="0" destOrd="0" presId="urn:microsoft.com/office/officeart/2005/8/layout/venn2"/>
    <dgm:cxn modelId="{D92E1605-B4F8-4D8C-95CF-943AB2D6DF05}" type="presParOf" srcId="{234E9AD9-CB8F-4969-9B45-44109A039E68}" destId="{A0E04322-3131-48FB-84DA-295517A6328D}" srcOrd="1" destOrd="0" presId="urn:microsoft.com/office/officeart/2005/8/layout/venn2"/>
    <dgm:cxn modelId="{BD465B47-B1C4-4C04-A452-4FF56F29B865}" type="presParOf" srcId="{756291C0-EF04-4441-B6EA-7ED905B2DFCC}" destId="{BD6A06F3-614D-4327-B715-15136535EF9A}" srcOrd="2" destOrd="0" presId="urn:microsoft.com/office/officeart/2005/8/layout/venn2"/>
    <dgm:cxn modelId="{2B8B182A-2421-4C1D-8B82-3489D6E4598C}" type="presParOf" srcId="{BD6A06F3-614D-4327-B715-15136535EF9A}" destId="{B5148D56-3BA2-49FF-B425-9362C0F67EE6}" srcOrd="0" destOrd="0" presId="urn:microsoft.com/office/officeart/2005/8/layout/venn2"/>
    <dgm:cxn modelId="{5E71B9D8-67AB-4629-BABC-1FE80CB202C1}" type="presParOf" srcId="{BD6A06F3-614D-4327-B715-15136535EF9A}" destId="{42FD9363-C055-4ACC-9C94-B57158B4764A}"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1BF57DA-65A0-4BFD-A375-02C8DB0DF59D}" type="doc">
      <dgm:prSet loTypeId="urn:microsoft.com/office/officeart/2005/8/layout/venn1" loCatId="relationship" qsTypeId="urn:microsoft.com/office/officeart/2005/8/quickstyle/simple1" qsCatId="simple" csTypeId="urn:microsoft.com/office/officeart/2005/8/colors/colorful5" csCatId="colorful" phldr="1"/>
      <dgm:spPr/>
    </dgm:pt>
    <dgm:pt modelId="{B37D14CB-36A6-4A20-848D-400330FE32D1}">
      <dgm:prSet custT="1"/>
      <dgm:spPr/>
      <dgm:t>
        <a:bodyPr/>
        <a:lstStyle/>
        <a:p>
          <a:pPr>
            <a:buNone/>
          </a:pPr>
          <a:r>
            <a:rPr lang="es-ES" sz="1800" b="1" dirty="0" err="1">
              <a:latin typeface="Times New Roman" panose="02020603050405020304" pitchFamily="18" charset="0"/>
              <a:cs typeface="Times New Roman" panose="02020603050405020304" pitchFamily="18" charset="0"/>
            </a:rPr>
            <a:t>Collaboration</a:t>
          </a:r>
          <a:r>
            <a:rPr lang="es-ES" sz="1800" b="1" dirty="0">
              <a:latin typeface="Times New Roman" panose="02020603050405020304" pitchFamily="18" charset="0"/>
              <a:cs typeface="Times New Roman" panose="02020603050405020304" pitchFamily="18" charset="0"/>
            </a:rPr>
            <a:t> in </a:t>
          </a:r>
          <a:r>
            <a:rPr lang="es-ES" sz="1800" b="1" dirty="0" err="1">
              <a:latin typeface="Times New Roman" panose="02020603050405020304" pitchFamily="18" charset="0"/>
              <a:cs typeface="Times New Roman" panose="02020603050405020304" pitchFamily="18" charset="0"/>
            </a:rPr>
            <a:t>networks</a:t>
          </a:r>
          <a:r>
            <a:rPr lang="es-ES" sz="1800" b="1" dirty="0">
              <a:latin typeface="Times New Roman" panose="02020603050405020304" pitchFamily="18" charset="0"/>
              <a:cs typeface="Times New Roman" panose="02020603050405020304" pitchFamily="18" charset="0"/>
            </a:rPr>
            <a:t>.</a:t>
          </a:r>
        </a:p>
        <a:p>
          <a:r>
            <a:rPr lang="en-US" sz="1800" b="0" dirty="0">
              <a:latin typeface="Times New Roman" panose="02020603050405020304" pitchFamily="18" charset="0"/>
              <a:cs typeface="Times New Roman" panose="02020603050405020304" pitchFamily="18" charset="0"/>
            </a:rPr>
            <a:t>Participation in regional forums and networks. RE</a:t>
          </a:r>
          <a:r>
            <a:rPr lang="es-US" sz="1800" b="0" dirty="0">
              <a:latin typeface="Times New Roman" panose="02020603050405020304" pitchFamily="18" charset="0"/>
              <a:cs typeface="Times New Roman" panose="02020603050405020304" pitchFamily="18" charset="0"/>
            </a:rPr>
            <a:t>D</a:t>
          </a:r>
          <a:r>
            <a:rPr lang="en-US" sz="1800" b="0" dirty="0">
              <a:latin typeface="Times New Roman" panose="02020603050405020304" pitchFamily="18" charset="0"/>
              <a:cs typeface="Times New Roman" panose="02020603050405020304" pitchFamily="18" charset="0"/>
            </a:rPr>
            <a:t>DIG</a:t>
          </a:r>
          <a:r>
            <a:rPr lang="es-US" sz="1800" b="0" dirty="0">
              <a:latin typeface="Times New Roman" panose="02020603050405020304" pitchFamily="18" charset="0"/>
              <a:cs typeface="Times New Roman" panose="02020603050405020304" pitchFamily="18" charset="0"/>
            </a:rPr>
            <a:t> II.</a:t>
          </a:r>
          <a:endParaRPr lang="en-US" sz="1800" b="0" dirty="0">
            <a:latin typeface="Times New Roman" panose="02020603050405020304" pitchFamily="18" charset="0"/>
            <a:cs typeface="Times New Roman" panose="02020603050405020304" pitchFamily="18" charset="0"/>
          </a:endParaRPr>
        </a:p>
      </dgm:t>
    </dgm:pt>
    <dgm:pt modelId="{D4311174-167B-4903-9170-33CFB6BA831A}" type="parTrans" cxnId="{722B75E8-5357-41A8-8045-E44B9167D123}">
      <dgm:prSet/>
      <dgm:spPr/>
      <dgm:t>
        <a:bodyPr/>
        <a:lstStyle/>
        <a:p>
          <a:endParaRPr lang="es-ES"/>
        </a:p>
      </dgm:t>
    </dgm:pt>
    <dgm:pt modelId="{CD9C289D-0BAC-4410-A946-955269544758}" type="sibTrans" cxnId="{722B75E8-5357-41A8-8045-E44B9167D123}">
      <dgm:prSet/>
      <dgm:spPr/>
      <dgm:t>
        <a:bodyPr/>
        <a:lstStyle/>
        <a:p>
          <a:endParaRPr lang="es-ES"/>
        </a:p>
      </dgm:t>
    </dgm:pt>
    <dgm:pt modelId="{96E498F9-F049-43BD-B217-AAA23CD81E02}">
      <dgm:prSet custT="1"/>
      <dgm:spPr/>
      <dgm:t>
        <a:bodyPr/>
        <a:lstStyle/>
        <a:p>
          <a:pPr>
            <a:buNone/>
          </a:pPr>
          <a:r>
            <a:rPr lang="es-ES" sz="1800" b="1" dirty="0" err="1">
              <a:latin typeface="Times New Roman" panose="02020603050405020304" pitchFamily="18" charset="0"/>
              <a:cs typeface="Times New Roman" panose="02020603050405020304" pitchFamily="18" charset="0"/>
            </a:rPr>
            <a:t>Information</a:t>
          </a:r>
          <a:r>
            <a:rPr lang="es-ES" sz="1800" b="1" dirty="0">
              <a:latin typeface="Times New Roman" panose="02020603050405020304" pitchFamily="18" charset="0"/>
              <a:cs typeface="Times New Roman" panose="02020603050405020304" pitchFamily="18" charset="0"/>
            </a:rPr>
            <a:t> </a:t>
          </a:r>
          <a:r>
            <a:rPr lang="es-ES" sz="1800" b="1" dirty="0" err="1">
              <a:latin typeface="Times New Roman" panose="02020603050405020304" pitchFamily="18" charset="0"/>
              <a:cs typeface="Times New Roman" panose="02020603050405020304" pitchFamily="18" charset="0"/>
            </a:rPr>
            <a:t>exchange</a:t>
          </a:r>
          <a:r>
            <a:rPr lang="es-ES" sz="1800" b="1" dirty="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Automated and constant coordination (AIDC).</a:t>
          </a:r>
        </a:p>
      </dgm:t>
    </dgm:pt>
    <dgm:pt modelId="{4F5AFC51-583A-4F2E-AFD5-1029192F8D15}" type="parTrans" cxnId="{0A878489-BD91-4D46-8BA9-F729E96D37BE}">
      <dgm:prSet/>
      <dgm:spPr/>
      <dgm:t>
        <a:bodyPr/>
        <a:lstStyle/>
        <a:p>
          <a:endParaRPr lang="es-ES"/>
        </a:p>
      </dgm:t>
    </dgm:pt>
    <dgm:pt modelId="{0053A316-AAFC-4BC6-AA5C-660666108B1F}" type="sibTrans" cxnId="{0A878489-BD91-4D46-8BA9-F729E96D37BE}">
      <dgm:prSet/>
      <dgm:spPr/>
      <dgm:t>
        <a:bodyPr/>
        <a:lstStyle/>
        <a:p>
          <a:endParaRPr lang="es-ES"/>
        </a:p>
      </dgm:t>
    </dgm:pt>
    <dgm:pt modelId="{F860947B-4C5B-4670-B921-4C12DC72B065}" type="pres">
      <dgm:prSet presAssocID="{91BF57DA-65A0-4BFD-A375-02C8DB0DF59D}" presName="compositeShape" presStyleCnt="0">
        <dgm:presLayoutVars>
          <dgm:chMax val="7"/>
          <dgm:dir/>
          <dgm:resizeHandles val="exact"/>
        </dgm:presLayoutVars>
      </dgm:prSet>
      <dgm:spPr/>
    </dgm:pt>
    <dgm:pt modelId="{5202840A-4F2E-429E-AE75-A9A2A9F4B385}" type="pres">
      <dgm:prSet presAssocID="{B37D14CB-36A6-4A20-848D-400330FE32D1}" presName="circ1" presStyleLbl="vennNode1" presStyleIdx="0" presStyleCnt="2"/>
      <dgm:spPr/>
    </dgm:pt>
    <dgm:pt modelId="{D9A1F356-8DD7-4A2A-8060-41C5CCB5F947}" type="pres">
      <dgm:prSet presAssocID="{B37D14CB-36A6-4A20-848D-400330FE32D1}" presName="circ1Tx" presStyleLbl="revTx" presStyleIdx="0" presStyleCnt="0">
        <dgm:presLayoutVars>
          <dgm:chMax val="0"/>
          <dgm:chPref val="0"/>
          <dgm:bulletEnabled val="1"/>
        </dgm:presLayoutVars>
      </dgm:prSet>
      <dgm:spPr/>
    </dgm:pt>
    <dgm:pt modelId="{744A97FE-B002-4B4A-B47C-BA58E177B76B}" type="pres">
      <dgm:prSet presAssocID="{96E498F9-F049-43BD-B217-AAA23CD81E02}" presName="circ2" presStyleLbl="vennNode1" presStyleIdx="1" presStyleCnt="2"/>
      <dgm:spPr/>
    </dgm:pt>
    <dgm:pt modelId="{D5DDF5E4-5134-412B-90A4-45332F19B67B}" type="pres">
      <dgm:prSet presAssocID="{96E498F9-F049-43BD-B217-AAA23CD81E02}" presName="circ2Tx" presStyleLbl="revTx" presStyleIdx="0" presStyleCnt="0">
        <dgm:presLayoutVars>
          <dgm:chMax val="0"/>
          <dgm:chPref val="0"/>
          <dgm:bulletEnabled val="1"/>
        </dgm:presLayoutVars>
      </dgm:prSet>
      <dgm:spPr/>
    </dgm:pt>
  </dgm:ptLst>
  <dgm:cxnLst>
    <dgm:cxn modelId="{7EA19101-58DB-4F65-B6FD-E9D637E04D99}" type="presOf" srcId="{B37D14CB-36A6-4A20-848D-400330FE32D1}" destId="{D9A1F356-8DD7-4A2A-8060-41C5CCB5F947}" srcOrd="1" destOrd="0" presId="urn:microsoft.com/office/officeart/2005/8/layout/venn1"/>
    <dgm:cxn modelId="{959CA01E-2421-48C5-AF16-15429A4F311E}" type="presOf" srcId="{91BF57DA-65A0-4BFD-A375-02C8DB0DF59D}" destId="{F860947B-4C5B-4670-B921-4C12DC72B065}" srcOrd="0" destOrd="0" presId="urn:microsoft.com/office/officeart/2005/8/layout/venn1"/>
    <dgm:cxn modelId="{9B3C3049-7F80-4EFC-9ECE-F31EDDCA696E}" type="presOf" srcId="{B37D14CB-36A6-4A20-848D-400330FE32D1}" destId="{5202840A-4F2E-429E-AE75-A9A2A9F4B385}" srcOrd="0" destOrd="0" presId="urn:microsoft.com/office/officeart/2005/8/layout/venn1"/>
    <dgm:cxn modelId="{A1AE527D-A812-432D-A0C3-D0B422C2ABC1}" type="presOf" srcId="{96E498F9-F049-43BD-B217-AAA23CD81E02}" destId="{D5DDF5E4-5134-412B-90A4-45332F19B67B}" srcOrd="1" destOrd="0" presId="urn:microsoft.com/office/officeart/2005/8/layout/venn1"/>
    <dgm:cxn modelId="{0A878489-BD91-4D46-8BA9-F729E96D37BE}" srcId="{91BF57DA-65A0-4BFD-A375-02C8DB0DF59D}" destId="{96E498F9-F049-43BD-B217-AAA23CD81E02}" srcOrd="1" destOrd="0" parTransId="{4F5AFC51-583A-4F2E-AFD5-1029192F8D15}" sibTransId="{0053A316-AAFC-4BC6-AA5C-660666108B1F}"/>
    <dgm:cxn modelId="{71F74DE6-F22F-4261-BE9D-8A43F56C85A4}" type="presOf" srcId="{96E498F9-F049-43BD-B217-AAA23CD81E02}" destId="{744A97FE-B002-4B4A-B47C-BA58E177B76B}" srcOrd="0" destOrd="0" presId="urn:microsoft.com/office/officeart/2005/8/layout/venn1"/>
    <dgm:cxn modelId="{722B75E8-5357-41A8-8045-E44B9167D123}" srcId="{91BF57DA-65A0-4BFD-A375-02C8DB0DF59D}" destId="{B37D14CB-36A6-4A20-848D-400330FE32D1}" srcOrd="0" destOrd="0" parTransId="{D4311174-167B-4903-9170-33CFB6BA831A}" sibTransId="{CD9C289D-0BAC-4410-A946-955269544758}"/>
    <dgm:cxn modelId="{F23B6BBD-F700-41CE-AD86-6145FCA7E550}" type="presParOf" srcId="{F860947B-4C5B-4670-B921-4C12DC72B065}" destId="{5202840A-4F2E-429E-AE75-A9A2A9F4B385}" srcOrd="0" destOrd="0" presId="urn:microsoft.com/office/officeart/2005/8/layout/venn1"/>
    <dgm:cxn modelId="{33819D5E-EA03-4781-9D57-C75635FC05BF}" type="presParOf" srcId="{F860947B-4C5B-4670-B921-4C12DC72B065}" destId="{D9A1F356-8DD7-4A2A-8060-41C5CCB5F947}" srcOrd="1" destOrd="0" presId="urn:microsoft.com/office/officeart/2005/8/layout/venn1"/>
    <dgm:cxn modelId="{EED1496B-97C4-4B3A-A91B-328A52F9A622}" type="presParOf" srcId="{F860947B-4C5B-4670-B921-4C12DC72B065}" destId="{744A97FE-B002-4B4A-B47C-BA58E177B76B}" srcOrd="2" destOrd="0" presId="urn:microsoft.com/office/officeart/2005/8/layout/venn1"/>
    <dgm:cxn modelId="{AAFD1F10-E548-4FCB-88B6-7A4731B22259}" type="presParOf" srcId="{F860947B-4C5B-4670-B921-4C12DC72B065}" destId="{D5DDF5E4-5134-412B-90A4-45332F19B67B}" srcOrd="3"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7D66B0-517C-429C-B963-398F279F3B4A}" type="doc">
      <dgm:prSet loTypeId="urn:microsoft.com/office/officeart/2005/8/layout/hProcess11" loCatId="process" qsTypeId="urn:microsoft.com/office/officeart/2005/8/quickstyle/simple1" qsCatId="simple" csTypeId="urn:microsoft.com/office/officeart/2005/8/colors/accent1_2" csCatId="accent1" phldr="1"/>
      <dgm:spPr/>
    </dgm:pt>
    <dgm:pt modelId="{ACD01904-D20E-4631-B1A2-F209122DC49C}">
      <dgm:prSet phldrT="[Texto]"/>
      <dgm:spPr/>
      <dgm:t>
        <a:bodyPr/>
        <a:lstStyle/>
        <a:p>
          <a:r>
            <a:rPr lang="es-ES" b="1" dirty="0" err="1"/>
            <a:t>Technical</a:t>
          </a:r>
          <a:r>
            <a:rPr lang="es-ES" b="1" dirty="0"/>
            <a:t> training. </a:t>
          </a:r>
        </a:p>
        <a:p>
          <a:r>
            <a:rPr lang="en-US" b="0" dirty="0"/>
            <a:t>Specific training for ATSEP personnel.</a:t>
          </a:r>
          <a:endParaRPr lang="es-ES" b="0" dirty="0"/>
        </a:p>
      </dgm:t>
    </dgm:pt>
    <dgm:pt modelId="{0F14734A-DA7F-47FD-A47F-1065A190E0E3}" type="parTrans" cxnId="{F703C3B1-5E13-46BE-BED0-E28181D3DEA5}">
      <dgm:prSet/>
      <dgm:spPr/>
      <dgm:t>
        <a:bodyPr/>
        <a:lstStyle/>
        <a:p>
          <a:endParaRPr lang="es-ES"/>
        </a:p>
      </dgm:t>
    </dgm:pt>
    <dgm:pt modelId="{870F2E9A-9688-4406-A595-7C093FFA7B05}" type="sibTrans" cxnId="{F703C3B1-5E13-46BE-BED0-E28181D3DEA5}">
      <dgm:prSet/>
      <dgm:spPr/>
      <dgm:t>
        <a:bodyPr/>
        <a:lstStyle/>
        <a:p>
          <a:endParaRPr lang="es-ES"/>
        </a:p>
      </dgm:t>
    </dgm:pt>
    <dgm:pt modelId="{24CC79E6-7793-4177-BCF2-9D185C41BC41}">
      <dgm:prSet/>
      <dgm:spPr/>
      <dgm:t>
        <a:bodyPr/>
        <a:lstStyle/>
        <a:p>
          <a:r>
            <a:rPr lang="en-US" b="1" dirty="0"/>
            <a:t>Completion of the process and commissioning</a:t>
          </a:r>
          <a:endParaRPr lang="es-ES" b="1" dirty="0"/>
        </a:p>
      </dgm:t>
    </dgm:pt>
    <dgm:pt modelId="{9E234003-C25C-4FCC-B85E-AD7907F7BB4C}" type="parTrans" cxnId="{062F85C6-7380-4981-AA0A-CA432EF21868}">
      <dgm:prSet/>
      <dgm:spPr/>
      <dgm:t>
        <a:bodyPr/>
        <a:lstStyle/>
        <a:p>
          <a:endParaRPr lang="es-ES"/>
        </a:p>
      </dgm:t>
    </dgm:pt>
    <dgm:pt modelId="{FDFC6B80-D07A-4806-B7AA-4F14AAB76FB6}" type="sibTrans" cxnId="{062F85C6-7380-4981-AA0A-CA432EF21868}">
      <dgm:prSet/>
      <dgm:spPr/>
      <dgm:t>
        <a:bodyPr/>
        <a:lstStyle/>
        <a:p>
          <a:endParaRPr lang="es-ES"/>
        </a:p>
      </dgm:t>
    </dgm:pt>
    <dgm:pt modelId="{44672774-102E-409E-B01C-79B3EED038D6}">
      <dgm:prSet/>
      <dgm:spPr/>
      <dgm:t>
        <a:bodyPr/>
        <a:lstStyle/>
        <a:p>
          <a:r>
            <a:rPr lang="es-ES" b="1" dirty="0"/>
            <a:t>Gradual </a:t>
          </a:r>
          <a:r>
            <a:rPr lang="es-ES" b="1" dirty="0" err="1"/>
            <a:t>implementation</a:t>
          </a:r>
          <a:r>
            <a:rPr lang="es-ES" b="1" dirty="0"/>
            <a:t>. </a:t>
          </a:r>
          <a:r>
            <a:rPr lang="en-US" b="0" dirty="0"/>
            <a:t>Phased adaptation to ensure continuity.</a:t>
          </a:r>
          <a:endParaRPr lang="es-ES" b="0" dirty="0"/>
        </a:p>
      </dgm:t>
    </dgm:pt>
    <dgm:pt modelId="{A2750072-4BD1-4B40-9788-D6E3BAFCB3D5}" type="parTrans" cxnId="{0C6005FA-68AA-48E6-BFF8-3298D4A48017}">
      <dgm:prSet/>
      <dgm:spPr/>
      <dgm:t>
        <a:bodyPr/>
        <a:lstStyle/>
        <a:p>
          <a:endParaRPr lang="es-ES"/>
        </a:p>
      </dgm:t>
    </dgm:pt>
    <dgm:pt modelId="{AF99D369-C865-4D27-BFA2-37B107AA8466}" type="sibTrans" cxnId="{0C6005FA-68AA-48E6-BFF8-3298D4A48017}">
      <dgm:prSet/>
      <dgm:spPr/>
      <dgm:t>
        <a:bodyPr/>
        <a:lstStyle/>
        <a:p>
          <a:endParaRPr lang="es-ES"/>
        </a:p>
      </dgm:t>
    </dgm:pt>
    <dgm:pt modelId="{9A81F0A3-428F-42F1-9CDF-9C6A708F30B0}">
      <dgm:prSet/>
      <dgm:spPr/>
      <dgm:t>
        <a:bodyPr/>
        <a:lstStyle/>
        <a:p>
          <a:r>
            <a:rPr lang="es-ES" b="1" dirty="0"/>
            <a:t>Coordination with the FAA.</a:t>
          </a:r>
        </a:p>
      </dgm:t>
    </dgm:pt>
    <dgm:pt modelId="{B7F674AE-561B-4D33-AA0E-8AC037CB1D96}" type="parTrans" cxnId="{441F5141-C37A-4158-9C2F-A4FBDB572157}">
      <dgm:prSet/>
      <dgm:spPr/>
      <dgm:t>
        <a:bodyPr/>
        <a:lstStyle/>
        <a:p>
          <a:endParaRPr lang="es-ES"/>
        </a:p>
      </dgm:t>
    </dgm:pt>
    <dgm:pt modelId="{F89C7846-2BFE-4C55-BA53-5567C2B8B319}" type="sibTrans" cxnId="{441F5141-C37A-4158-9C2F-A4FBDB572157}">
      <dgm:prSet/>
      <dgm:spPr/>
      <dgm:t>
        <a:bodyPr/>
        <a:lstStyle/>
        <a:p>
          <a:endParaRPr lang="es-ES"/>
        </a:p>
      </dgm:t>
    </dgm:pt>
    <dgm:pt modelId="{4C52F238-F8C1-4BA6-B958-40805D38541D}">
      <dgm:prSet/>
      <dgm:spPr/>
      <dgm:t>
        <a:bodyPr/>
        <a:lstStyle/>
        <a:p>
          <a:r>
            <a:rPr lang="es-ES" b="1" dirty="0"/>
            <a:t>Parallel 4-month trial. </a:t>
          </a:r>
        </a:p>
        <a:p>
          <a:r>
            <a:rPr lang="en-US" b="0" dirty="0"/>
            <a:t>AFTN and AMHS operated together until stability was confirmed.</a:t>
          </a:r>
          <a:endParaRPr lang="es-ES" b="0" dirty="0"/>
        </a:p>
      </dgm:t>
    </dgm:pt>
    <dgm:pt modelId="{57B880BA-CEC5-4CB4-AA12-502143BA1153}" type="parTrans" cxnId="{1A005170-AE6A-435B-90C5-51FBEA5E818A}">
      <dgm:prSet/>
      <dgm:spPr/>
      <dgm:t>
        <a:bodyPr/>
        <a:lstStyle/>
        <a:p>
          <a:endParaRPr lang="es-ES"/>
        </a:p>
      </dgm:t>
    </dgm:pt>
    <dgm:pt modelId="{17A5D86D-B51F-4CE6-AA5F-F727D4442A4D}" type="sibTrans" cxnId="{1A005170-AE6A-435B-90C5-51FBEA5E818A}">
      <dgm:prSet/>
      <dgm:spPr/>
      <dgm:t>
        <a:bodyPr/>
        <a:lstStyle/>
        <a:p>
          <a:endParaRPr lang="es-ES"/>
        </a:p>
      </dgm:t>
    </dgm:pt>
    <dgm:pt modelId="{A7FC051C-C958-4898-9566-D2717C9E41DD}" type="pres">
      <dgm:prSet presAssocID="{C87D66B0-517C-429C-B963-398F279F3B4A}" presName="Name0" presStyleCnt="0">
        <dgm:presLayoutVars>
          <dgm:dir/>
          <dgm:resizeHandles val="exact"/>
        </dgm:presLayoutVars>
      </dgm:prSet>
      <dgm:spPr/>
    </dgm:pt>
    <dgm:pt modelId="{B167CB80-4E1E-4F17-9E34-6E3DCBDC94D9}" type="pres">
      <dgm:prSet presAssocID="{C87D66B0-517C-429C-B963-398F279F3B4A}" presName="arrow" presStyleLbl="bgShp" presStyleIdx="0" presStyleCnt="1"/>
      <dgm:spPr/>
    </dgm:pt>
    <dgm:pt modelId="{F2891A1F-9495-4D7F-AABF-DB77A365629C}" type="pres">
      <dgm:prSet presAssocID="{C87D66B0-517C-429C-B963-398F279F3B4A}" presName="points" presStyleCnt="0"/>
      <dgm:spPr/>
    </dgm:pt>
    <dgm:pt modelId="{7B0DB684-2A2A-4B26-BDE5-996378BB8EB3}" type="pres">
      <dgm:prSet presAssocID="{ACD01904-D20E-4631-B1A2-F209122DC49C}" presName="compositeA" presStyleCnt="0"/>
      <dgm:spPr/>
    </dgm:pt>
    <dgm:pt modelId="{FAE0D987-7FE1-4ADA-B86D-0DB4B49083C2}" type="pres">
      <dgm:prSet presAssocID="{ACD01904-D20E-4631-B1A2-F209122DC49C}" presName="textA" presStyleLbl="revTx" presStyleIdx="0" presStyleCnt="5">
        <dgm:presLayoutVars>
          <dgm:bulletEnabled val="1"/>
        </dgm:presLayoutVars>
      </dgm:prSet>
      <dgm:spPr/>
    </dgm:pt>
    <dgm:pt modelId="{AE086A8C-ED24-4FE8-B60C-BE14BA12B20A}" type="pres">
      <dgm:prSet presAssocID="{ACD01904-D20E-4631-B1A2-F209122DC49C}" presName="circleA" presStyleLbl="node1" presStyleIdx="0" presStyleCnt="5"/>
      <dgm:spPr/>
    </dgm:pt>
    <dgm:pt modelId="{FD4CEDCD-40D9-495D-9841-C7C1075774F5}" type="pres">
      <dgm:prSet presAssocID="{ACD01904-D20E-4631-B1A2-F209122DC49C}" presName="spaceA" presStyleCnt="0"/>
      <dgm:spPr/>
    </dgm:pt>
    <dgm:pt modelId="{D80CECCD-FCAF-4E0A-B6C9-7109F977D93E}" type="pres">
      <dgm:prSet presAssocID="{870F2E9A-9688-4406-A595-7C093FFA7B05}" presName="space" presStyleCnt="0"/>
      <dgm:spPr/>
    </dgm:pt>
    <dgm:pt modelId="{8F2846DB-0DE6-43F7-9C93-D7BE8C2601F5}" type="pres">
      <dgm:prSet presAssocID="{44672774-102E-409E-B01C-79B3EED038D6}" presName="compositeB" presStyleCnt="0"/>
      <dgm:spPr/>
    </dgm:pt>
    <dgm:pt modelId="{9DC2B538-5C0A-402A-9C18-E99B99247E2E}" type="pres">
      <dgm:prSet presAssocID="{44672774-102E-409E-B01C-79B3EED038D6}" presName="textB" presStyleLbl="revTx" presStyleIdx="1" presStyleCnt="5">
        <dgm:presLayoutVars>
          <dgm:bulletEnabled val="1"/>
        </dgm:presLayoutVars>
      </dgm:prSet>
      <dgm:spPr/>
    </dgm:pt>
    <dgm:pt modelId="{EC772791-5CB0-43B5-B859-8899662D31E1}" type="pres">
      <dgm:prSet presAssocID="{44672774-102E-409E-B01C-79B3EED038D6}" presName="circleB" presStyleLbl="node1" presStyleIdx="1" presStyleCnt="5"/>
      <dgm:spPr/>
    </dgm:pt>
    <dgm:pt modelId="{E2A08469-7237-4B7D-8B9C-DB07D0C5931D}" type="pres">
      <dgm:prSet presAssocID="{44672774-102E-409E-B01C-79B3EED038D6}" presName="spaceB" presStyleCnt="0"/>
      <dgm:spPr/>
    </dgm:pt>
    <dgm:pt modelId="{B6BEA990-4A6A-47D0-9487-D402BA63EEB4}" type="pres">
      <dgm:prSet presAssocID="{AF99D369-C865-4D27-BFA2-37B107AA8466}" presName="space" presStyleCnt="0"/>
      <dgm:spPr/>
    </dgm:pt>
    <dgm:pt modelId="{F2CD7B2F-5025-42C7-9903-845F021F1E54}" type="pres">
      <dgm:prSet presAssocID="{9A81F0A3-428F-42F1-9CDF-9C6A708F30B0}" presName="compositeA" presStyleCnt="0"/>
      <dgm:spPr/>
    </dgm:pt>
    <dgm:pt modelId="{8FAF5F53-CE8A-42E9-9CA7-55F5C5F32312}" type="pres">
      <dgm:prSet presAssocID="{9A81F0A3-428F-42F1-9CDF-9C6A708F30B0}" presName="textA" presStyleLbl="revTx" presStyleIdx="2" presStyleCnt="5">
        <dgm:presLayoutVars>
          <dgm:bulletEnabled val="1"/>
        </dgm:presLayoutVars>
      </dgm:prSet>
      <dgm:spPr/>
    </dgm:pt>
    <dgm:pt modelId="{F49BB819-5D1B-405B-A7C0-00EC54B961E1}" type="pres">
      <dgm:prSet presAssocID="{9A81F0A3-428F-42F1-9CDF-9C6A708F30B0}" presName="circleA" presStyleLbl="node1" presStyleIdx="2" presStyleCnt="5"/>
      <dgm:spPr/>
    </dgm:pt>
    <dgm:pt modelId="{9921B0DA-2C8D-4FA5-AA27-5ACB007341D7}" type="pres">
      <dgm:prSet presAssocID="{9A81F0A3-428F-42F1-9CDF-9C6A708F30B0}" presName="spaceA" presStyleCnt="0"/>
      <dgm:spPr/>
    </dgm:pt>
    <dgm:pt modelId="{7DEE184E-AB41-4EBB-A458-9F9AC0005D35}" type="pres">
      <dgm:prSet presAssocID="{F89C7846-2BFE-4C55-BA53-5567C2B8B319}" presName="space" presStyleCnt="0"/>
      <dgm:spPr/>
    </dgm:pt>
    <dgm:pt modelId="{94A0715B-EA99-4E1B-B0C9-E3CC2A1B7AE9}" type="pres">
      <dgm:prSet presAssocID="{4C52F238-F8C1-4BA6-B958-40805D38541D}" presName="compositeB" presStyleCnt="0"/>
      <dgm:spPr/>
    </dgm:pt>
    <dgm:pt modelId="{0B58ECB3-3819-42D9-BD2E-F74E0D7CFA9B}" type="pres">
      <dgm:prSet presAssocID="{4C52F238-F8C1-4BA6-B958-40805D38541D}" presName="textB" presStyleLbl="revTx" presStyleIdx="3" presStyleCnt="5">
        <dgm:presLayoutVars>
          <dgm:bulletEnabled val="1"/>
        </dgm:presLayoutVars>
      </dgm:prSet>
      <dgm:spPr/>
    </dgm:pt>
    <dgm:pt modelId="{2518D9F8-5888-43A5-9AB2-A7E52731C877}" type="pres">
      <dgm:prSet presAssocID="{4C52F238-F8C1-4BA6-B958-40805D38541D}" presName="circleB" presStyleLbl="node1" presStyleIdx="3" presStyleCnt="5"/>
      <dgm:spPr/>
    </dgm:pt>
    <dgm:pt modelId="{E24DFBC1-3760-4F49-85EA-F98ACF7E6055}" type="pres">
      <dgm:prSet presAssocID="{4C52F238-F8C1-4BA6-B958-40805D38541D}" presName="spaceB" presStyleCnt="0"/>
      <dgm:spPr/>
    </dgm:pt>
    <dgm:pt modelId="{9A19B84A-BFD4-405F-9738-D1F7E4DC5015}" type="pres">
      <dgm:prSet presAssocID="{17A5D86D-B51F-4CE6-AA5F-F727D4442A4D}" presName="space" presStyleCnt="0"/>
      <dgm:spPr/>
    </dgm:pt>
    <dgm:pt modelId="{6514E4D2-698E-4785-ACFD-9DDCDD031300}" type="pres">
      <dgm:prSet presAssocID="{24CC79E6-7793-4177-BCF2-9D185C41BC41}" presName="compositeA" presStyleCnt="0"/>
      <dgm:spPr/>
    </dgm:pt>
    <dgm:pt modelId="{540D4BA2-64BC-4712-9538-59F13FD4FE6C}" type="pres">
      <dgm:prSet presAssocID="{24CC79E6-7793-4177-BCF2-9D185C41BC41}" presName="textA" presStyleLbl="revTx" presStyleIdx="4" presStyleCnt="5">
        <dgm:presLayoutVars>
          <dgm:bulletEnabled val="1"/>
        </dgm:presLayoutVars>
      </dgm:prSet>
      <dgm:spPr/>
    </dgm:pt>
    <dgm:pt modelId="{4618D54D-1588-444A-A6D1-7607DA2C758D}" type="pres">
      <dgm:prSet presAssocID="{24CC79E6-7793-4177-BCF2-9D185C41BC41}" presName="circleA" presStyleLbl="node1" presStyleIdx="4" presStyleCnt="5"/>
      <dgm:spPr/>
    </dgm:pt>
    <dgm:pt modelId="{5784E116-4E69-4152-B2D3-E0C6C6A2C888}" type="pres">
      <dgm:prSet presAssocID="{24CC79E6-7793-4177-BCF2-9D185C41BC41}" presName="spaceA" presStyleCnt="0"/>
      <dgm:spPr/>
    </dgm:pt>
  </dgm:ptLst>
  <dgm:cxnLst>
    <dgm:cxn modelId="{763F9714-86CD-4F28-BCE8-7A1D2FAB1268}" type="presOf" srcId="{24CC79E6-7793-4177-BCF2-9D185C41BC41}" destId="{540D4BA2-64BC-4712-9538-59F13FD4FE6C}" srcOrd="0" destOrd="0" presId="urn:microsoft.com/office/officeart/2005/8/layout/hProcess11"/>
    <dgm:cxn modelId="{8D2F5033-39D8-4D5F-8D07-66F81DDAAA07}" type="presOf" srcId="{44672774-102E-409E-B01C-79B3EED038D6}" destId="{9DC2B538-5C0A-402A-9C18-E99B99247E2E}" srcOrd="0" destOrd="0" presId="urn:microsoft.com/office/officeart/2005/8/layout/hProcess11"/>
    <dgm:cxn modelId="{441F5141-C37A-4158-9C2F-A4FBDB572157}" srcId="{C87D66B0-517C-429C-B963-398F279F3B4A}" destId="{9A81F0A3-428F-42F1-9CDF-9C6A708F30B0}" srcOrd="2" destOrd="0" parTransId="{B7F674AE-561B-4D33-AA0E-8AC037CB1D96}" sibTransId="{F89C7846-2BFE-4C55-BA53-5567C2B8B319}"/>
    <dgm:cxn modelId="{D36B5C65-3D00-47C3-8BFC-4E83A59CAF40}" type="presOf" srcId="{ACD01904-D20E-4631-B1A2-F209122DC49C}" destId="{FAE0D987-7FE1-4ADA-B86D-0DB4B49083C2}" srcOrd="0" destOrd="0" presId="urn:microsoft.com/office/officeart/2005/8/layout/hProcess11"/>
    <dgm:cxn modelId="{1A005170-AE6A-435B-90C5-51FBEA5E818A}" srcId="{C87D66B0-517C-429C-B963-398F279F3B4A}" destId="{4C52F238-F8C1-4BA6-B958-40805D38541D}" srcOrd="3" destOrd="0" parTransId="{57B880BA-CEC5-4CB4-AA12-502143BA1153}" sibTransId="{17A5D86D-B51F-4CE6-AA5F-F727D4442A4D}"/>
    <dgm:cxn modelId="{E70040A0-219F-4961-8BFD-9223C9E7609E}" type="presOf" srcId="{C87D66B0-517C-429C-B963-398F279F3B4A}" destId="{A7FC051C-C958-4898-9566-D2717C9E41DD}" srcOrd="0" destOrd="0" presId="urn:microsoft.com/office/officeart/2005/8/layout/hProcess11"/>
    <dgm:cxn modelId="{F703C3B1-5E13-46BE-BED0-E28181D3DEA5}" srcId="{C87D66B0-517C-429C-B963-398F279F3B4A}" destId="{ACD01904-D20E-4631-B1A2-F209122DC49C}" srcOrd="0" destOrd="0" parTransId="{0F14734A-DA7F-47FD-A47F-1065A190E0E3}" sibTransId="{870F2E9A-9688-4406-A595-7C093FFA7B05}"/>
    <dgm:cxn modelId="{062F85C6-7380-4981-AA0A-CA432EF21868}" srcId="{C87D66B0-517C-429C-B963-398F279F3B4A}" destId="{24CC79E6-7793-4177-BCF2-9D185C41BC41}" srcOrd="4" destOrd="0" parTransId="{9E234003-C25C-4FCC-B85E-AD7907F7BB4C}" sibTransId="{FDFC6B80-D07A-4806-B7AA-4F14AAB76FB6}"/>
    <dgm:cxn modelId="{DFEF74C9-9242-405F-98EB-95D6B21B33C7}" type="presOf" srcId="{4C52F238-F8C1-4BA6-B958-40805D38541D}" destId="{0B58ECB3-3819-42D9-BD2E-F74E0D7CFA9B}" srcOrd="0" destOrd="0" presId="urn:microsoft.com/office/officeart/2005/8/layout/hProcess11"/>
    <dgm:cxn modelId="{156C60F8-616C-4154-A4DB-B9BBE305D5B9}" type="presOf" srcId="{9A81F0A3-428F-42F1-9CDF-9C6A708F30B0}" destId="{8FAF5F53-CE8A-42E9-9CA7-55F5C5F32312}" srcOrd="0" destOrd="0" presId="urn:microsoft.com/office/officeart/2005/8/layout/hProcess11"/>
    <dgm:cxn modelId="{0C6005FA-68AA-48E6-BFF8-3298D4A48017}" srcId="{C87D66B0-517C-429C-B963-398F279F3B4A}" destId="{44672774-102E-409E-B01C-79B3EED038D6}" srcOrd="1" destOrd="0" parTransId="{A2750072-4BD1-4B40-9788-D6E3BAFCB3D5}" sibTransId="{AF99D369-C865-4D27-BFA2-37B107AA8466}"/>
    <dgm:cxn modelId="{D6DB19CB-B385-4FA3-86B0-832159E15E33}" type="presParOf" srcId="{A7FC051C-C958-4898-9566-D2717C9E41DD}" destId="{B167CB80-4E1E-4F17-9E34-6E3DCBDC94D9}" srcOrd="0" destOrd="0" presId="urn:microsoft.com/office/officeart/2005/8/layout/hProcess11"/>
    <dgm:cxn modelId="{962C14BD-29A4-4DBC-AA17-55187A2E3C13}" type="presParOf" srcId="{A7FC051C-C958-4898-9566-D2717C9E41DD}" destId="{F2891A1F-9495-4D7F-AABF-DB77A365629C}" srcOrd="1" destOrd="0" presId="urn:microsoft.com/office/officeart/2005/8/layout/hProcess11"/>
    <dgm:cxn modelId="{8ED39F7F-F4A3-4268-9E7B-7F38468076F7}" type="presParOf" srcId="{F2891A1F-9495-4D7F-AABF-DB77A365629C}" destId="{7B0DB684-2A2A-4B26-BDE5-996378BB8EB3}" srcOrd="0" destOrd="0" presId="urn:microsoft.com/office/officeart/2005/8/layout/hProcess11"/>
    <dgm:cxn modelId="{8123C7CB-BF11-49BC-9A31-785A7E97E1B9}" type="presParOf" srcId="{7B0DB684-2A2A-4B26-BDE5-996378BB8EB3}" destId="{FAE0D987-7FE1-4ADA-B86D-0DB4B49083C2}" srcOrd="0" destOrd="0" presId="urn:microsoft.com/office/officeart/2005/8/layout/hProcess11"/>
    <dgm:cxn modelId="{AC01FD0E-57EA-421E-BB38-BEFAE5D19444}" type="presParOf" srcId="{7B0DB684-2A2A-4B26-BDE5-996378BB8EB3}" destId="{AE086A8C-ED24-4FE8-B60C-BE14BA12B20A}" srcOrd="1" destOrd="0" presId="urn:microsoft.com/office/officeart/2005/8/layout/hProcess11"/>
    <dgm:cxn modelId="{92876C1E-D62C-4A58-98D7-AA4C57CF8B95}" type="presParOf" srcId="{7B0DB684-2A2A-4B26-BDE5-996378BB8EB3}" destId="{FD4CEDCD-40D9-495D-9841-C7C1075774F5}" srcOrd="2" destOrd="0" presId="urn:microsoft.com/office/officeart/2005/8/layout/hProcess11"/>
    <dgm:cxn modelId="{E177566D-7410-49CF-89AC-A10EDD921F8D}" type="presParOf" srcId="{F2891A1F-9495-4D7F-AABF-DB77A365629C}" destId="{D80CECCD-FCAF-4E0A-B6C9-7109F977D93E}" srcOrd="1" destOrd="0" presId="urn:microsoft.com/office/officeart/2005/8/layout/hProcess11"/>
    <dgm:cxn modelId="{75AB944B-D070-4466-94C3-98CA5CA9ECFA}" type="presParOf" srcId="{F2891A1F-9495-4D7F-AABF-DB77A365629C}" destId="{8F2846DB-0DE6-43F7-9C93-D7BE8C2601F5}" srcOrd="2" destOrd="0" presId="urn:microsoft.com/office/officeart/2005/8/layout/hProcess11"/>
    <dgm:cxn modelId="{08A6DD36-AB2E-4689-93F7-A939267058CC}" type="presParOf" srcId="{8F2846DB-0DE6-43F7-9C93-D7BE8C2601F5}" destId="{9DC2B538-5C0A-402A-9C18-E99B99247E2E}" srcOrd="0" destOrd="0" presId="urn:microsoft.com/office/officeart/2005/8/layout/hProcess11"/>
    <dgm:cxn modelId="{43641A71-E541-4793-8510-1C3C11BECB67}" type="presParOf" srcId="{8F2846DB-0DE6-43F7-9C93-D7BE8C2601F5}" destId="{EC772791-5CB0-43B5-B859-8899662D31E1}" srcOrd="1" destOrd="0" presId="urn:microsoft.com/office/officeart/2005/8/layout/hProcess11"/>
    <dgm:cxn modelId="{B89682CD-A89A-48D3-B8D3-8DCD04718B7F}" type="presParOf" srcId="{8F2846DB-0DE6-43F7-9C93-D7BE8C2601F5}" destId="{E2A08469-7237-4B7D-8B9C-DB07D0C5931D}" srcOrd="2" destOrd="0" presId="urn:microsoft.com/office/officeart/2005/8/layout/hProcess11"/>
    <dgm:cxn modelId="{007DA073-8AE6-4331-A2AB-A93A16C48CE6}" type="presParOf" srcId="{F2891A1F-9495-4D7F-AABF-DB77A365629C}" destId="{B6BEA990-4A6A-47D0-9487-D402BA63EEB4}" srcOrd="3" destOrd="0" presId="urn:microsoft.com/office/officeart/2005/8/layout/hProcess11"/>
    <dgm:cxn modelId="{B3A23393-D960-401D-B5F5-79FE0195C785}" type="presParOf" srcId="{F2891A1F-9495-4D7F-AABF-DB77A365629C}" destId="{F2CD7B2F-5025-42C7-9903-845F021F1E54}" srcOrd="4" destOrd="0" presId="urn:microsoft.com/office/officeart/2005/8/layout/hProcess11"/>
    <dgm:cxn modelId="{3CCDBF13-A982-4C4B-A141-6E28E003F8B9}" type="presParOf" srcId="{F2CD7B2F-5025-42C7-9903-845F021F1E54}" destId="{8FAF5F53-CE8A-42E9-9CA7-55F5C5F32312}" srcOrd="0" destOrd="0" presId="urn:microsoft.com/office/officeart/2005/8/layout/hProcess11"/>
    <dgm:cxn modelId="{2A01066B-A1F1-4582-9D0B-A7248FF308C1}" type="presParOf" srcId="{F2CD7B2F-5025-42C7-9903-845F021F1E54}" destId="{F49BB819-5D1B-405B-A7C0-00EC54B961E1}" srcOrd="1" destOrd="0" presId="urn:microsoft.com/office/officeart/2005/8/layout/hProcess11"/>
    <dgm:cxn modelId="{7C1DC115-F91D-4D20-9747-E4FE24105B28}" type="presParOf" srcId="{F2CD7B2F-5025-42C7-9903-845F021F1E54}" destId="{9921B0DA-2C8D-4FA5-AA27-5ACB007341D7}" srcOrd="2" destOrd="0" presId="urn:microsoft.com/office/officeart/2005/8/layout/hProcess11"/>
    <dgm:cxn modelId="{8AD457B5-3110-488C-B8C7-7AF46C000965}" type="presParOf" srcId="{F2891A1F-9495-4D7F-AABF-DB77A365629C}" destId="{7DEE184E-AB41-4EBB-A458-9F9AC0005D35}" srcOrd="5" destOrd="0" presId="urn:microsoft.com/office/officeart/2005/8/layout/hProcess11"/>
    <dgm:cxn modelId="{6CC0E556-65C3-41C9-A9A3-A64C98A29F60}" type="presParOf" srcId="{F2891A1F-9495-4D7F-AABF-DB77A365629C}" destId="{94A0715B-EA99-4E1B-B0C9-E3CC2A1B7AE9}" srcOrd="6" destOrd="0" presId="urn:microsoft.com/office/officeart/2005/8/layout/hProcess11"/>
    <dgm:cxn modelId="{7B6A142B-99F1-4DA2-8418-F704EAEF1CEF}" type="presParOf" srcId="{94A0715B-EA99-4E1B-B0C9-E3CC2A1B7AE9}" destId="{0B58ECB3-3819-42D9-BD2E-F74E0D7CFA9B}" srcOrd="0" destOrd="0" presId="urn:microsoft.com/office/officeart/2005/8/layout/hProcess11"/>
    <dgm:cxn modelId="{1B51C7F1-D4B1-4943-B152-F6D9152E9028}" type="presParOf" srcId="{94A0715B-EA99-4E1B-B0C9-E3CC2A1B7AE9}" destId="{2518D9F8-5888-43A5-9AB2-A7E52731C877}" srcOrd="1" destOrd="0" presId="urn:microsoft.com/office/officeart/2005/8/layout/hProcess11"/>
    <dgm:cxn modelId="{B6B27945-EA3B-4F8A-ACDA-2198A30FA01A}" type="presParOf" srcId="{94A0715B-EA99-4E1B-B0C9-E3CC2A1B7AE9}" destId="{E24DFBC1-3760-4F49-85EA-F98ACF7E6055}" srcOrd="2" destOrd="0" presId="urn:microsoft.com/office/officeart/2005/8/layout/hProcess11"/>
    <dgm:cxn modelId="{86747A41-E234-4E93-A9D6-97A9472151C6}" type="presParOf" srcId="{F2891A1F-9495-4D7F-AABF-DB77A365629C}" destId="{9A19B84A-BFD4-405F-9738-D1F7E4DC5015}" srcOrd="7" destOrd="0" presId="urn:microsoft.com/office/officeart/2005/8/layout/hProcess11"/>
    <dgm:cxn modelId="{99E1EF79-6488-41E8-A5C8-6CBAA40541D3}" type="presParOf" srcId="{F2891A1F-9495-4D7F-AABF-DB77A365629C}" destId="{6514E4D2-698E-4785-ACFD-9DDCDD031300}" srcOrd="8" destOrd="0" presId="urn:microsoft.com/office/officeart/2005/8/layout/hProcess11"/>
    <dgm:cxn modelId="{7E2AB629-CA15-47B0-A2A6-D77110315FEB}" type="presParOf" srcId="{6514E4D2-698E-4785-ACFD-9DDCDD031300}" destId="{540D4BA2-64BC-4712-9538-59F13FD4FE6C}" srcOrd="0" destOrd="0" presId="urn:microsoft.com/office/officeart/2005/8/layout/hProcess11"/>
    <dgm:cxn modelId="{9EB3C905-8D98-46D7-A0C7-AD1A0C23A513}" type="presParOf" srcId="{6514E4D2-698E-4785-ACFD-9DDCDD031300}" destId="{4618D54D-1588-444A-A6D1-7607DA2C758D}" srcOrd="1" destOrd="0" presId="urn:microsoft.com/office/officeart/2005/8/layout/hProcess11"/>
    <dgm:cxn modelId="{AEB238A8-6A69-48B3-8382-B1FB068A01C3}" type="presParOf" srcId="{6514E4D2-698E-4785-ACFD-9DDCDD031300}" destId="{5784E116-4E69-4152-B2D3-E0C6C6A2C888}"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FB31FC-53F1-45F7-AC93-AED85B4BC761}" type="doc">
      <dgm:prSet loTypeId="urn:microsoft.com/office/officeart/2005/8/layout/venn1" loCatId="relationship" qsTypeId="urn:microsoft.com/office/officeart/2005/8/quickstyle/simple3" qsCatId="simple" csTypeId="urn:microsoft.com/office/officeart/2005/8/colors/colorful5" csCatId="colorful" phldr="1"/>
      <dgm:spPr/>
      <dgm:t>
        <a:bodyPr/>
        <a:lstStyle/>
        <a:p>
          <a:endParaRPr lang="es-ES"/>
        </a:p>
      </dgm:t>
    </dgm:pt>
    <dgm:pt modelId="{E90A6232-4DE1-4042-8F63-12C4235F4838}">
      <dgm:prSet custT="1"/>
      <dgm:spPr/>
      <dgm:t>
        <a:bodyPr/>
        <a:lstStyle/>
        <a:p>
          <a:r>
            <a:rPr lang="es-US" sz="1800" dirty="0" err="1">
              <a:latin typeface="Times New Roman" panose="02020603050405020304" pitchFamily="18" charset="0"/>
              <a:cs typeface="Times New Roman" panose="02020603050405020304" pitchFamily="18" charset="0"/>
            </a:rPr>
            <a:t>By</a:t>
          </a:r>
          <a:r>
            <a:rPr lang="es-US" sz="1800" dirty="0">
              <a:latin typeface="Times New Roman" panose="02020603050405020304" pitchFamily="18" charset="0"/>
              <a:cs typeface="Times New Roman" panose="02020603050405020304" pitchFamily="18" charset="0"/>
            </a:rPr>
            <a:t> </a:t>
          </a:r>
          <a:r>
            <a:rPr lang="es-US" sz="1800" dirty="0" err="1">
              <a:latin typeface="Times New Roman" panose="02020603050405020304" pitchFamily="18" charset="0"/>
              <a:cs typeface="Times New Roman" panose="02020603050405020304" pitchFamily="18" charset="0"/>
            </a:rPr>
            <a:t>applying</a:t>
          </a:r>
          <a:r>
            <a:rPr lang="es-US" sz="1800" dirty="0">
              <a:latin typeface="Times New Roman" panose="02020603050405020304" pitchFamily="18" charset="0"/>
              <a:cs typeface="Times New Roman" panose="02020603050405020304" pitchFamily="18" charset="0"/>
            </a:rPr>
            <a:t> CPDLC and ADS-C </a:t>
          </a:r>
          <a:r>
            <a:rPr lang="es-US" sz="1800" dirty="0" err="1">
              <a:latin typeface="Times New Roman" panose="02020603050405020304" pitchFamily="18" charset="0"/>
              <a:cs typeface="Times New Roman" panose="02020603050405020304" pitchFamily="18" charset="0"/>
            </a:rPr>
            <a:t>technologies</a:t>
          </a:r>
          <a:r>
            <a:rPr lang="es-US" sz="1800" dirty="0">
              <a:latin typeface="Times New Roman" panose="02020603050405020304" pitchFamily="18" charset="0"/>
              <a:cs typeface="Times New Roman" panose="02020603050405020304" pitchFamily="18" charset="0"/>
            </a:rPr>
            <a:t> </a:t>
          </a:r>
          <a:r>
            <a:rPr lang="es-US" sz="1800" dirty="0" err="1">
              <a:latin typeface="Times New Roman" panose="02020603050405020304" pitchFamily="18" charset="0"/>
              <a:cs typeface="Times New Roman" panose="02020603050405020304" pitchFamily="18" charset="0"/>
            </a:rPr>
            <a:t>regionally</a:t>
          </a:r>
          <a:r>
            <a:rPr lang="es-US" sz="1800" dirty="0">
              <a:latin typeface="Times New Roman" panose="02020603050405020304" pitchFamily="18" charset="0"/>
              <a:cs typeface="Times New Roman" panose="02020603050405020304" pitchFamily="18" charset="0"/>
            </a:rPr>
            <a:t> to </a:t>
          </a:r>
          <a:r>
            <a:rPr lang="es-US" sz="1800" dirty="0" err="1">
              <a:latin typeface="Times New Roman" panose="02020603050405020304" pitchFamily="18" charset="0"/>
              <a:cs typeface="Times New Roman" panose="02020603050405020304" pitchFamily="18" charset="0"/>
            </a:rPr>
            <a:t>improve</a:t>
          </a:r>
          <a:r>
            <a:rPr lang="es-US" sz="1800" dirty="0">
              <a:latin typeface="Times New Roman" panose="02020603050405020304" pitchFamily="18" charset="0"/>
              <a:cs typeface="Times New Roman" panose="02020603050405020304" pitchFamily="18" charset="0"/>
            </a:rPr>
            <a:t> </a:t>
          </a:r>
          <a:r>
            <a:rPr lang="es-US" sz="1800" dirty="0" err="1">
              <a:latin typeface="Times New Roman" panose="02020603050405020304" pitchFamily="18" charset="0"/>
              <a:cs typeface="Times New Roman" panose="02020603050405020304" pitchFamily="18" charset="0"/>
            </a:rPr>
            <a:t>surveillance</a:t>
          </a:r>
          <a:r>
            <a:rPr lang="en-US" sz="1800" dirty="0">
              <a:latin typeface="Times New Roman" panose="02020603050405020304" pitchFamily="18" charset="0"/>
              <a:cs typeface="Times New Roman" panose="02020603050405020304" pitchFamily="18" charset="0"/>
            </a:rPr>
            <a:t>.</a:t>
          </a:r>
          <a:endParaRPr lang="es-ES" sz="1800" dirty="0">
            <a:latin typeface="Times New Roman" panose="02020603050405020304" pitchFamily="18" charset="0"/>
            <a:cs typeface="Times New Roman" panose="02020603050405020304" pitchFamily="18" charset="0"/>
          </a:endParaRPr>
        </a:p>
      </dgm:t>
    </dgm:pt>
    <dgm:pt modelId="{F061F800-7950-4EE1-A493-C7373254A7FC}" type="parTrans" cxnId="{BFD58BD4-91B2-40DA-845E-5D08386F96DE}">
      <dgm:prSet/>
      <dgm:spPr/>
      <dgm:t>
        <a:bodyPr/>
        <a:lstStyle/>
        <a:p>
          <a:endParaRPr lang="es-ES"/>
        </a:p>
      </dgm:t>
    </dgm:pt>
    <dgm:pt modelId="{D21829FF-8DAD-42CB-8D46-952E382D0C30}" type="sibTrans" cxnId="{BFD58BD4-91B2-40DA-845E-5D08386F96DE}">
      <dgm:prSet/>
      <dgm:spPr/>
      <dgm:t>
        <a:bodyPr/>
        <a:lstStyle/>
        <a:p>
          <a:endParaRPr lang="es-ES"/>
        </a:p>
      </dgm:t>
    </dgm:pt>
    <dgm:pt modelId="{09EEE195-9875-439B-9898-F610BB3A7791}">
      <dgm:prSet custT="1"/>
      <dgm:spPr/>
      <dgm:t>
        <a:bodyPr/>
        <a:lstStyle/>
        <a:p>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By</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developing</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joint</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cybersecurity</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projects</a:t>
          </a:r>
          <a:r>
            <a:rPr lang="es-ES" sz="1800" b="0" dirty="0">
              <a:latin typeface="Times New Roman" panose="02020603050405020304" pitchFamily="18" charset="0"/>
              <a:cs typeface="Times New Roman" panose="02020603050405020304" pitchFamily="18" charset="0"/>
            </a:rPr>
            <a:t>.</a:t>
          </a:r>
        </a:p>
      </dgm:t>
    </dgm:pt>
    <dgm:pt modelId="{21DCA131-A136-4D43-962F-4AAE8D946576}" type="parTrans" cxnId="{9A6A19D5-EB73-4E3D-BCAE-0C78237C0D02}">
      <dgm:prSet/>
      <dgm:spPr/>
      <dgm:t>
        <a:bodyPr/>
        <a:lstStyle/>
        <a:p>
          <a:endParaRPr lang="es-ES"/>
        </a:p>
      </dgm:t>
    </dgm:pt>
    <dgm:pt modelId="{4E99F14F-9ACD-4AED-97F9-4DEFC51A9A63}" type="sibTrans" cxnId="{9A6A19D5-EB73-4E3D-BCAE-0C78237C0D02}">
      <dgm:prSet/>
      <dgm:spPr/>
      <dgm:t>
        <a:bodyPr/>
        <a:lstStyle/>
        <a:p>
          <a:endParaRPr lang="es-ES"/>
        </a:p>
      </dgm:t>
    </dgm:pt>
    <dgm:pt modelId="{D629724E-EBE4-40F9-82E5-4375CECD363B}">
      <dgm:prSet custT="1"/>
      <dgm:spPr/>
      <dgm:t>
        <a:bodyPr/>
        <a:lstStyle/>
        <a:p>
          <a:r>
            <a:rPr lang="es-US" sz="1800" b="0" dirty="0" err="1">
              <a:effectLst/>
              <a:latin typeface="Cambria" panose="02040503050406030204" pitchFamily="18" charset="0"/>
              <a:ea typeface="MS Mincho" panose="02020609040205080304" pitchFamily="49" charset="-128"/>
              <a:cs typeface="Times New Roman" panose="02020603050405020304" pitchFamily="18" charset="0"/>
            </a:rPr>
            <a:t>By</a:t>
          </a:r>
          <a:r>
            <a:rPr lang="es-US" sz="1800" b="0" dirty="0">
              <a:effectLst/>
              <a:latin typeface="Cambria" panose="02040503050406030204" pitchFamily="18" charset="0"/>
              <a:ea typeface="MS Mincho" panose="02020609040205080304" pitchFamily="49" charset="-128"/>
              <a:cs typeface="Times New Roman" panose="02020603050405020304" pitchFamily="18" charset="0"/>
            </a:rPr>
            <a:t> </a:t>
          </a:r>
          <a:r>
            <a:rPr lang="es-US" sz="1800" b="0" dirty="0" err="1">
              <a:effectLst/>
              <a:latin typeface="Cambria" panose="02040503050406030204" pitchFamily="18" charset="0"/>
              <a:ea typeface="MS Mincho" panose="02020609040205080304" pitchFamily="49" charset="-128"/>
              <a:cs typeface="Times New Roman" panose="02020603050405020304" pitchFamily="18" charset="0"/>
            </a:rPr>
            <a:t>sharing</a:t>
          </a:r>
          <a:r>
            <a:rPr lang="es-US" sz="1800" b="0" dirty="0">
              <a:effectLst/>
              <a:latin typeface="Cambria" panose="02040503050406030204" pitchFamily="18" charset="0"/>
              <a:ea typeface="MS Mincho" panose="02020609040205080304" pitchFamily="49" charset="-128"/>
              <a:cs typeface="Times New Roman" panose="02020603050405020304" pitchFamily="18" charset="0"/>
            </a:rPr>
            <a:t> training </a:t>
          </a:r>
          <a:r>
            <a:rPr lang="es-US" sz="1800" b="0" dirty="0" err="1">
              <a:effectLst/>
              <a:latin typeface="Cambria" panose="02040503050406030204" pitchFamily="18" charset="0"/>
              <a:ea typeface="MS Mincho" panose="02020609040205080304" pitchFamily="49" charset="-128"/>
              <a:cs typeface="Times New Roman" panose="02020603050405020304" pitchFamily="18" charset="0"/>
            </a:rPr>
            <a:t>networks</a:t>
          </a:r>
          <a:r>
            <a:rPr lang="es-US" sz="1800" b="0" dirty="0">
              <a:effectLst/>
              <a:latin typeface="Cambria" panose="02040503050406030204" pitchFamily="18" charset="0"/>
              <a:ea typeface="MS Mincho" panose="02020609040205080304" pitchFamily="49" charset="-128"/>
              <a:cs typeface="Times New Roman" panose="02020603050405020304" pitchFamily="18" charset="0"/>
            </a:rPr>
            <a:t> and </a:t>
          </a:r>
          <a:r>
            <a:rPr lang="es-US" sz="1800" b="0" dirty="0" err="1">
              <a:effectLst/>
              <a:latin typeface="Cambria" panose="02040503050406030204" pitchFamily="18" charset="0"/>
              <a:ea typeface="MS Mincho" panose="02020609040205080304" pitchFamily="49" charset="-128"/>
              <a:cs typeface="Times New Roman" panose="02020603050405020304" pitchFamily="18" charset="0"/>
            </a:rPr>
            <a:t>technical</a:t>
          </a:r>
          <a:r>
            <a:rPr lang="es-US" sz="1800" b="0" dirty="0">
              <a:effectLst/>
              <a:latin typeface="Cambria" panose="02040503050406030204" pitchFamily="18" charset="0"/>
              <a:ea typeface="MS Mincho" panose="02020609040205080304" pitchFamily="49" charset="-128"/>
              <a:cs typeface="Times New Roman" panose="02020603050405020304" pitchFamily="18" charset="0"/>
            </a:rPr>
            <a:t> </a:t>
          </a:r>
          <a:r>
            <a:rPr lang="es-US" sz="1800" b="0" dirty="0" err="1">
              <a:effectLst/>
              <a:latin typeface="Cambria" panose="02040503050406030204" pitchFamily="18" charset="0"/>
              <a:ea typeface="MS Mincho" panose="02020609040205080304" pitchFamily="49" charset="-128"/>
              <a:cs typeface="Times New Roman" panose="02020603050405020304" pitchFamily="18" charset="0"/>
            </a:rPr>
            <a:t>resources</a:t>
          </a:r>
          <a:r>
            <a:rPr lang="es-US" sz="1800" b="0" dirty="0">
              <a:effectLst/>
              <a:latin typeface="Cambria" panose="02040503050406030204" pitchFamily="18" charset="0"/>
              <a:ea typeface="MS Mincho" panose="02020609040205080304" pitchFamily="49" charset="-128"/>
              <a:cs typeface="Times New Roman" panose="02020603050405020304" pitchFamily="18" charset="0"/>
            </a:rPr>
            <a:t>.</a:t>
          </a:r>
          <a:endParaRPr lang="es-ES" sz="1800" b="0" dirty="0">
            <a:latin typeface="Times New Roman" panose="02020603050405020304" pitchFamily="18" charset="0"/>
            <a:cs typeface="Times New Roman" panose="02020603050405020304" pitchFamily="18" charset="0"/>
          </a:endParaRPr>
        </a:p>
      </dgm:t>
    </dgm:pt>
    <dgm:pt modelId="{DC65F4A9-3E12-4562-BD26-D5F480B22395}" type="parTrans" cxnId="{52D2956E-2640-4D47-B507-D38A6247B235}">
      <dgm:prSet/>
      <dgm:spPr/>
      <dgm:t>
        <a:bodyPr/>
        <a:lstStyle/>
        <a:p>
          <a:endParaRPr lang="es-ES"/>
        </a:p>
      </dgm:t>
    </dgm:pt>
    <dgm:pt modelId="{C6E372E2-44FF-4DE2-9E9D-9F4C0AA25EDB}" type="sibTrans" cxnId="{52D2956E-2640-4D47-B507-D38A6247B235}">
      <dgm:prSet/>
      <dgm:spPr/>
      <dgm:t>
        <a:bodyPr/>
        <a:lstStyle/>
        <a:p>
          <a:endParaRPr lang="es-ES"/>
        </a:p>
      </dgm:t>
    </dgm:pt>
    <dgm:pt modelId="{A9101907-DFC1-45A3-81C7-C9A4E8451BB6}">
      <dgm:prSet custT="1"/>
      <dgm:spPr/>
      <dgm:t>
        <a:bodyPr/>
        <a:lstStyle/>
        <a:p>
          <a:r>
            <a:rPr lang="es-US" sz="24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How</a:t>
          </a:r>
          <a:r>
            <a:rPr lang="es-US" sz="2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can </a:t>
          </a:r>
          <a:r>
            <a:rPr lang="es-US" sz="24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we</a:t>
          </a:r>
          <a:r>
            <a:rPr lang="es-US" sz="2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s-US" sz="24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strengthen</a:t>
          </a:r>
          <a:r>
            <a:rPr lang="es-US" sz="2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regional </a:t>
          </a:r>
          <a:r>
            <a:rPr lang="es-US" sz="24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cooperation</a:t>
          </a:r>
          <a:r>
            <a:rPr lang="es-US" sz="2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in </a:t>
          </a:r>
          <a:r>
            <a:rPr lang="es-US" sz="2400" b="1"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aviation</a:t>
          </a:r>
          <a:r>
            <a:rPr lang="es-US" sz="2400" b="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s-ES" sz="2400" dirty="0">
            <a:solidFill>
              <a:srgbClr val="0070C0"/>
            </a:solidFill>
            <a:latin typeface="Times New Roman" panose="02020603050405020304" pitchFamily="18" charset="0"/>
            <a:cs typeface="Times New Roman" panose="02020603050405020304" pitchFamily="18" charset="0"/>
          </a:endParaRPr>
        </a:p>
      </dgm:t>
    </dgm:pt>
    <dgm:pt modelId="{66611387-238E-455C-98F0-EFDF90E4BABB}" type="parTrans" cxnId="{D06AF232-6C4C-456F-8837-94FBC6ACA9F6}">
      <dgm:prSet/>
      <dgm:spPr/>
      <dgm:t>
        <a:bodyPr/>
        <a:lstStyle/>
        <a:p>
          <a:endParaRPr lang="es-ES"/>
        </a:p>
      </dgm:t>
    </dgm:pt>
    <dgm:pt modelId="{E9E06A8C-8607-40BE-874A-ADDD79A04661}" type="sibTrans" cxnId="{D06AF232-6C4C-456F-8837-94FBC6ACA9F6}">
      <dgm:prSet/>
      <dgm:spPr/>
      <dgm:t>
        <a:bodyPr/>
        <a:lstStyle/>
        <a:p>
          <a:endParaRPr lang="es-ES"/>
        </a:p>
      </dgm:t>
    </dgm:pt>
    <dgm:pt modelId="{F09909A2-F91B-44F7-8C8E-09591DF6BB8E}">
      <dgm:prSet custT="1"/>
      <dgm:spPr/>
      <dgm:t>
        <a:bodyPr/>
        <a:lstStyle/>
        <a:p>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By</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using</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SWIM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platforms</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to </a:t>
          </a:r>
          <a:r>
            <a:rPr lang="es-US" sz="1800" b="0" dirty="0" err="1">
              <a:effectLst/>
              <a:latin typeface="Times New Roman" panose="02020603050405020304" pitchFamily="18" charset="0"/>
              <a:ea typeface="MS Mincho" panose="02020609040205080304" pitchFamily="49" charset="-128"/>
              <a:cs typeface="Times New Roman" panose="02020603050405020304" pitchFamily="18" charset="0"/>
            </a:rPr>
            <a:t>exchange</a:t>
          </a:r>
          <a:r>
            <a:rPr lang="es-US" sz="1800" b="0" dirty="0">
              <a:effectLst/>
              <a:latin typeface="Times New Roman" panose="02020603050405020304" pitchFamily="18" charset="0"/>
              <a:ea typeface="MS Mincho" panose="02020609040205080304" pitchFamily="49" charset="-128"/>
              <a:cs typeface="Times New Roman" panose="02020603050405020304" pitchFamily="18" charset="0"/>
            </a:rPr>
            <a:t> real-time data</a:t>
          </a:r>
          <a:r>
            <a:rPr lang="en-US" sz="1800" b="0" dirty="0">
              <a:latin typeface="Times New Roman" panose="02020603050405020304" pitchFamily="18" charset="0"/>
              <a:cs typeface="Times New Roman" panose="02020603050405020304" pitchFamily="18" charset="0"/>
            </a:rPr>
            <a:t>.</a:t>
          </a:r>
          <a:endParaRPr lang="es-ES" sz="1800" b="0" dirty="0">
            <a:latin typeface="Times New Roman" panose="02020603050405020304" pitchFamily="18" charset="0"/>
            <a:cs typeface="Times New Roman" panose="02020603050405020304" pitchFamily="18" charset="0"/>
          </a:endParaRPr>
        </a:p>
      </dgm:t>
    </dgm:pt>
    <dgm:pt modelId="{F680C9A6-C044-4880-835D-A1F68F3AFE27}" type="parTrans" cxnId="{3C72BB1E-7F95-46A3-A9CB-EF45EC6393E6}">
      <dgm:prSet/>
      <dgm:spPr/>
      <dgm:t>
        <a:bodyPr/>
        <a:lstStyle/>
        <a:p>
          <a:endParaRPr lang="es-ES"/>
        </a:p>
      </dgm:t>
    </dgm:pt>
    <dgm:pt modelId="{8648702D-0ED5-405A-8F0B-EC7D9A46B3EA}" type="sibTrans" cxnId="{3C72BB1E-7F95-46A3-A9CB-EF45EC6393E6}">
      <dgm:prSet/>
      <dgm:spPr/>
      <dgm:t>
        <a:bodyPr/>
        <a:lstStyle/>
        <a:p>
          <a:endParaRPr lang="es-ES"/>
        </a:p>
      </dgm:t>
    </dgm:pt>
    <dgm:pt modelId="{DA7CF7DD-18EC-49A9-A67C-4E5AFE82BC87}" type="pres">
      <dgm:prSet presAssocID="{ABFB31FC-53F1-45F7-AC93-AED85B4BC761}" presName="compositeShape" presStyleCnt="0">
        <dgm:presLayoutVars>
          <dgm:chMax val="7"/>
          <dgm:dir/>
          <dgm:resizeHandles val="exact"/>
        </dgm:presLayoutVars>
      </dgm:prSet>
      <dgm:spPr/>
    </dgm:pt>
    <dgm:pt modelId="{7A52C272-B8D2-4F5E-BC71-0FA27672D9A0}" type="pres">
      <dgm:prSet presAssocID="{A9101907-DFC1-45A3-81C7-C9A4E8451BB6}" presName="circ1" presStyleLbl="vennNode1" presStyleIdx="0" presStyleCnt="5"/>
      <dgm:spPr/>
    </dgm:pt>
    <dgm:pt modelId="{4513F5F9-B70E-4B9A-8BA1-1EB42A87E4B7}" type="pres">
      <dgm:prSet presAssocID="{A9101907-DFC1-45A3-81C7-C9A4E8451BB6}" presName="circ1Tx" presStyleLbl="revTx" presStyleIdx="0" presStyleCnt="0">
        <dgm:presLayoutVars>
          <dgm:chMax val="0"/>
          <dgm:chPref val="0"/>
          <dgm:bulletEnabled val="1"/>
        </dgm:presLayoutVars>
      </dgm:prSet>
      <dgm:spPr/>
    </dgm:pt>
    <dgm:pt modelId="{9A0F46F6-A01D-4DA7-909D-FB73742C04C3}" type="pres">
      <dgm:prSet presAssocID="{F09909A2-F91B-44F7-8C8E-09591DF6BB8E}" presName="circ2" presStyleLbl="vennNode1" presStyleIdx="1" presStyleCnt="5"/>
      <dgm:spPr/>
    </dgm:pt>
    <dgm:pt modelId="{B6B55788-4711-4F1A-9049-2119B3EF209C}" type="pres">
      <dgm:prSet presAssocID="{F09909A2-F91B-44F7-8C8E-09591DF6BB8E}" presName="circ2Tx" presStyleLbl="revTx" presStyleIdx="0" presStyleCnt="0">
        <dgm:presLayoutVars>
          <dgm:chMax val="0"/>
          <dgm:chPref val="0"/>
          <dgm:bulletEnabled val="1"/>
        </dgm:presLayoutVars>
      </dgm:prSet>
      <dgm:spPr/>
    </dgm:pt>
    <dgm:pt modelId="{8F5A886F-A6E7-4477-9DF1-E6DA1744D4F5}" type="pres">
      <dgm:prSet presAssocID="{E90A6232-4DE1-4042-8F63-12C4235F4838}" presName="circ3" presStyleLbl="vennNode1" presStyleIdx="2" presStyleCnt="5"/>
      <dgm:spPr/>
    </dgm:pt>
    <dgm:pt modelId="{86564F78-CDC8-4388-A437-8B902A4FD4B0}" type="pres">
      <dgm:prSet presAssocID="{E90A6232-4DE1-4042-8F63-12C4235F4838}" presName="circ3Tx" presStyleLbl="revTx" presStyleIdx="0" presStyleCnt="0">
        <dgm:presLayoutVars>
          <dgm:chMax val="0"/>
          <dgm:chPref val="0"/>
          <dgm:bulletEnabled val="1"/>
        </dgm:presLayoutVars>
      </dgm:prSet>
      <dgm:spPr/>
    </dgm:pt>
    <dgm:pt modelId="{F00CD549-2494-4F66-96FD-A8B3B77448EA}" type="pres">
      <dgm:prSet presAssocID="{09EEE195-9875-439B-9898-F610BB3A7791}" presName="circ4" presStyleLbl="vennNode1" presStyleIdx="3" presStyleCnt="5"/>
      <dgm:spPr/>
    </dgm:pt>
    <dgm:pt modelId="{EEF93501-8329-4F8B-8699-678EAA78BD7B}" type="pres">
      <dgm:prSet presAssocID="{09EEE195-9875-439B-9898-F610BB3A7791}" presName="circ4Tx" presStyleLbl="revTx" presStyleIdx="0" presStyleCnt="0">
        <dgm:presLayoutVars>
          <dgm:chMax val="0"/>
          <dgm:chPref val="0"/>
          <dgm:bulletEnabled val="1"/>
        </dgm:presLayoutVars>
      </dgm:prSet>
      <dgm:spPr/>
    </dgm:pt>
    <dgm:pt modelId="{24710109-081D-40F8-8C2E-B67897F314ED}" type="pres">
      <dgm:prSet presAssocID="{D629724E-EBE4-40F9-82E5-4375CECD363B}" presName="circ5" presStyleLbl="vennNode1" presStyleIdx="4" presStyleCnt="5"/>
      <dgm:spPr/>
    </dgm:pt>
    <dgm:pt modelId="{E4F41359-A3EC-4B1A-92B5-E5AAD6E0FC5F}" type="pres">
      <dgm:prSet presAssocID="{D629724E-EBE4-40F9-82E5-4375CECD363B}" presName="circ5Tx" presStyleLbl="revTx" presStyleIdx="0" presStyleCnt="0">
        <dgm:presLayoutVars>
          <dgm:chMax val="0"/>
          <dgm:chPref val="0"/>
          <dgm:bulletEnabled val="1"/>
        </dgm:presLayoutVars>
      </dgm:prSet>
      <dgm:spPr/>
    </dgm:pt>
  </dgm:ptLst>
  <dgm:cxnLst>
    <dgm:cxn modelId="{B5C1550D-C910-4893-B246-65B590A3CEE6}" type="presOf" srcId="{E90A6232-4DE1-4042-8F63-12C4235F4838}" destId="{86564F78-CDC8-4388-A437-8B902A4FD4B0}" srcOrd="0" destOrd="0" presId="urn:microsoft.com/office/officeart/2005/8/layout/venn1"/>
    <dgm:cxn modelId="{3C72BB1E-7F95-46A3-A9CB-EF45EC6393E6}" srcId="{ABFB31FC-53F1-45F7-AC93-AED85B4BC761}" destId="{F09909A2-F91B-44F7-8C8E-09591DF6BB8E}" srcOrd="1" destOrd="0" parTransId="{F680C9A6-C044-4880-835D-A1F68F3AFE27}" sibTransId="{8648702D-0ED5-405A-8F0B-EC7D9A46B3EA}"/>
    <dgm:cxn modelId="{D06AF232-6C4C-456F-8837-94FBC6ACA9F6}" srcId="{ABFB31FC-53F1-45F7-AC93-AED85B4BC761}" destId="{A9101907-DFC1-45A3-81C7-C9A4E8451BB6}" srcOrd="0" destOrd="0" parTransId="{66611387-238E-455C-98F0-EFDF90E4BABB}" sibTransId="{E9E06A8C-8607-40BE-874A-ADDD79A04661}"/>
    <dgm:cxn modelId="{7D1CBA5E-FDCB-478F-9E2F-B03A12470D00}" type="presOf" srcId="{A9101907-DFC1-45A3-81C7-C9A4E8451BB6}" destId="{4513F5F9-B70E-4B9A-8BA1-1EB42A87E4B7}" srcOrd="0" destOrd="0" presId="urn:microsoft.com/office/officeart/2005/8/layout/venn1"/>
    <dgm:cxn modelId="{F0557E69-C3C2-524C-9AB5-2FD26DEF7BED}" type="presOf" srcId="{09EEE195-9875-439B-9898-F610BB3A7791}" destId="{EEF93501-8329-4F8B-8699-678EAA78BD7B}" srcOrd="0" destOrd="0" presId="urn:microsoft.com/office/officeart/2005/8/layout/venn1"/>
    <dgm:cxn modelId="{52D2956E-2640-4D47-B507-D38A6247B235}" srcId="{ABFB31FC-53F1-45F7-AC93-AED85B4BC761}" destId="{D629724E-EBE4-40F9-82E5-4375CECD363B}" srcOrd="4" destOrd="0" parTransId="{DC65F4A9-3E12-4562-BD26-D5F480B22395}" sibTransId="{C6E372E2-44FF-4DE2-9E9D-9F4C0AA25EDB}"/>
    <dgm:cxn modelId="{C44055A7-C42D-4DDB-9F3D-8B0AABA08335}" type="presOf" srcId="{F09909A2-F91B-44F7-8C8E-09591DF6BB8E}" destId="{B6B55788-4711-4F1A-9049-2119B3EF209C}" srcOrd="0" destOrd="0" presId="urn:microsoft.com/office/officeart/2005/8/layout/venn1"/>
    <dgm:cxn modelId="{D858AFB2-AFA8-AF42-B3BD-6C25F39A012D}" type="presOf" srcId="{D629724E-EBE4-40F9-82E5-4375CECD363B}" destId="{E4F41359-A3EC-4B1A-92B5-E5AAD6E0FC5F}" srcOrd="0" destOrd="0" presId="urn:microsoft.com/office/officeart/2005/8/layout/venn1"/>
    <dgm:cxn modelId="{BFD58BD4-91B2-40DA-845E-5D08386F96DE}" srcId="{ABFB31FC-53F1-45F7-AC93-AED85B4BC761}" destId="{E90A6232-4DE1-4042-8F63-12C4235F4838}" srcOrd="2" destOrd="0" parTransId="{F061F800-7950-4EE1-A493-C7373254A7FC}" sibTransId="{D21829FF-8DAD-42CB-8D46-952E382D0C30}"/>
    <dgm:cxn modelId="{9A6A19D5-EB73-4E3D-BCAE-0C78237C0D02}" srcId="{ABFB31FC-53F1-45F7-AC93-AED85B4BC761}" destId="{09EEE195-9875-439B-9898-F610BB3A7791}" srcOrd="3" destOrd="0" parTransId="{21DCA131-A136-4D43-962F-4AAE8D946576}" sibTransId="{4E99F14F-9ACD-4AED-97F9-4DEFC51A9A63}"/>
    <dgm:cxn modelId="{AE7879D8-DEAD-4374-ACB3-7B2F5230F991}" type="presOf" srcId="{ABFB31FC-53F1-45F7-AC93-AED85B4BC761}" destId="{DA7CF7DD-18EC-49A9-A67C-4E5AFE82BC87}" srcOrd="0" destOrd="0" presId="urn:microsoft.com/office/officeart/2005/8/layout/venn1"/>
    <dgm:cxn modelId="{277B897C-7E66-437C-A390-C81571215C87}" type="presParOf" srcId="{DA7CF7DD-18EC-49A9-A67C-4E5AFE82BC87}" destId="{7A52C272-B8D2-4F5E-BC71-0FA27672D9A0}" srcOrd="0" destOrd="0" presId="urn:microsoft.com/office/officeart/2005/8/layout/venn1"/>
    <dgm:cxn modelId="{432809A5-4DE6-4A14-9670-25C1DDDB71CA}" type="presParOf" srcId="{DA7CF7DD-18EC-49A9-A67C-4E5AFE82BC87}" destId="{4513F5F9-B70E-4B9A-8BA1-1EB42A87E4B7}" srcOrd="1" destOrd="0" presId="urn:microsoft.com/office/officeart/2005/8/layout/venn1"/>
    <dgm:cxn modelId="{870FE2EC-4571-444D-80A5-99088A4734E4}" type="presParOf" srcId="{DA7CF7DD-18EC-49A9-A67C-4E5AFE82BC87}" destId="{9A0F46F6-A01D-4DA7-909D-FB73742C04C3}" srcOrd="2" destOrd="0" presId="urn:microsoft.com/office/officeart/2005/8/layout/venn1"/>
    <dgm:cxn modelId="{16DFAAD3-1C05-4B0A-B582-5A2FF01A373B}" type="presParOf" srcId="{DA7CF7DD-18EC-49A9-A67C-4E5AFE82BC87}" destId="{B6B55788-4711-4F1A-9049-2119B3EF209C}" srcOrd="3" destOrd="0" presId="urn:microsoft.com/office/officeart/2005/8/layout/venn1"/>
    <dgm:cxn modelId="{B185BE22-F2F8-4645-84D4-B5FE21996CA8}" type="presParOf" srcId="{DA7CF7DD-18EC-49A9-A67C-4E5AFE82BC87}" destId="{8F5A886F-A6E7-4477-9DF1-E6DA1744D4F5}" srcOrd="4" destOrd="0" presId="urn:microsoft.com/office/officeart/2005/8/layout/venn1"/>
    <dgm:cxn modelId="{CAD0E4E3-AF69-4339-B1CA-AB855DC2D8FF}" type="presParOf" srcId="{DA7CF7DD-18EC-49A9-A67C-4E5AFE82BC87}" destId="{86564F78-CDC8-4388-A437-8B902A4FD4B0}" srcOrd="5" destOrd="0" presId="urn:microsoft.com/office/officeart/2005/8/layout/venn1"/>
    <dgm:cxn modelId="{77835653-2461-E147-AFE1-E6A5073BA5AA}" type="presParOf" srcId="{DA7CF7DD-18EC-49A9-A67C-4E5AFE82BC87}" destId="{F00CD549-2494-4F66-96FD-A8B3B77448EA}" srcOrd="6" destOrd="0" presId="urn:microsoft.com/office/officeart/2005/8/layout/venn1"/>
    <dgm:cxn modelId="{ABF9A20A-DA48-4940-B994-E15849775E56}" type="presParOf" srcId="{DA7CF7DD-18EC-49A9-A67C-4E5AFE82BC87}" destId="{EEF93501-8329-4F8B-8699-678EAA78BD7B}" srcOrd="7" destOrd="0" presId="urn:microsoft.com/office/officeart/2005/8/layout/venn1"/>
    <dgm:cxn modelId="{4D347B9B-4F87-3F4E-B94F-E6E08D63E97D}" type="presParOf" srcId="{DA7CF7DD-18EC-49A9-A67C-4E5AFE82BC87}" destId="{24710109-081D-40F8-8C2E-B67897F314ED}" srcOrd="8" destOrd="0" presId="urn:microsoft.com/office/officeart/2005/8/layout/venn1"/>
    <dgm:cxn modelId="{C85E07EF-5BC3-3C4B-B4A5-0D7834E69AC6}" type="presParOf" srcId="{DA7CF7DD-18EC-49A9-A67C-4E5AFE82BC87}" destId="{E4F41359-A3EC-4B1A-92B5-E5AAD6E0FC5F}"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FB31FC-53F1-45F7-AC93-AED85B4BC761}"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s-ES"/>
        </a:p>
      </dgm:t>
    </dgm:pt>
    <dgm:pt modelId="{6717C0E5-5C0C-45F0-8223-172807A37D0D}">
      <dgm:prSet phldrT="[Texto]" custT="1"/>
      <dgm:spPr/>
      <dgm:t>
        <a:bodyPr/>
        <a:lstStyle/>
        <a:p>
          <a:pPr>
            <a:buFont typeface="Arial" panose="020B0604020202020204" pitchFamily="34" charset="0"/>
            <a:buChar char="•"/>
          </a:pPr>
          <a:r>
            <a:rPr lang="en-US" sz="2000">
              <a:latin typeface="Times New Roman" panose="02020603050405020304" pitchFamily="18" charset="0"/>
              <a:cs typeface="Times New Roman" panose="02020603050405020304" pitchFamily="18" charset="0"/>
            </a:rPr>
            <a:t>Measures in accordance with ICAO standards.</a:t>
          </a:r>
          <a:endParaRPr lang="es-ES" sz="2000" dirty="0">
            <a:latin typeface="Times New Roman" panose="02020603050405020304" pitchFamily="18" charset="0"/>
            <a:cs typeface="Times New Roman" panose="02020603050405020304" pitchFamily="18" charset="0"/>
          </a:endParaRPr>
        </a:p>
      </dgm:t>
    </dgm:pt>
    <dgm:pt modelId="{52DF957A-ED17-4415-8CF3-C1CB0AF48A7F}" type="parTrans" cxnId="{8D283DBD-FC8B-4B7E-A938-A0C16193F244}">
      <dgm:prSet/>
      <dgm:spPr/>
      <dgm:t>
        <a:bodyPr/>
        <a:lstStyle/>
        <a:p>
          <a:endParaRPr lang="es-ES"/>
        </a:p>
      </dgm:t>
    </dgm:pt>
    <dgm:pt modelId="{8FEDD007-A7C4-435F-9B87-444A6F92399E}" type="sibTrans" cxnId="{8D283DBD-FC8B-4B7E-A938-A0C16193F244}">
      <dgm:prSet/>
      <dgm:spPr/>
      <dgm:t>
        <a:bodyPr/>
        <a:lstStyle/>
        <a:p>
          <a:endParaRPr lang="es-ES"/>
        </a:p>
      </dgm:t>
    </dgm:pt>
    <dgm:pt modelId="{5E17D3C6-AC10-4129-BC96-BCE9B08F5BF2}">
      <dgm:prSet custT="1"/>
      <dgm:spPr/>
      <dgm:t>
        <a:bodyPr/>
        <a:lstStyle/>
        <a:p>
          <a:r>
            <a:rPr lang="en-US" sz="2000" b="1">
              <a:latin typeface="Times New Roman" panose="02020603050405020304" pitchFamily="18" charset="0"/>
              <a:cs typeface="Times New Roman" panose="02020603050405020304" pitchFamily="18" charset="0"/>
            </a:rPr>
            <a:t>Regular audits and vulnerability testing.</a:t>
          </a:r>
          <a:endParaRPr lang="es-ES" sz="2000" dirty="0">
            <a:latin typeface="Times New Roman" panose="02020603050405020304" pitchFamily="18" charset="0"/>
            <a:cs typeface="Times New Roman" panose="02020603050405020304" pitchFamily="18" charset="0"/>
          </a:endParaRPr>
        </a:p>
      </dgm:t>
    </dgm:pt>
    <dgm:pt modelId="{3F3312DD-69EB-46A4-AC39-944527F7C738}" type="parTrans" cxnId="{BD90060C-3F4B-4FD6-A7AC-E6F908A89360}">
      <dgm:prSet/>
      <dgm:spPr/>
      <dgm:t>
        <a:bodyPr/>
        <a:lstStyle/>
        <a:p>
          <a:endParaRPr lang="es-ES"/>
        </a:p>
      </dgm:t>
    </dgm:pt>
    <dgm:pt modelId="{4E2F56B7-991F-4562-8307-276CD01DAA7E}" type="sibTrans" cxnId="{BD90060C-3F4B-4FD6-A7AC-E6F908A89360}">
      <dgm:prSet/>
      <dgm:spPr/>
      <dgm:t>
        <a:bodyPr/>
        <a:lstStyle/>
        <a:p>
          <a:endParaRPr lang="es-ES"/>
        </a:p>
      </dgm:t>
    </dgm:pt>
    <dgm:pt modelId="{6402F144-0465-4AC5-90A3-6C18DB8BAD88}">
      <dgm:prSet custT="1"/>
      <dgm:spPr/>
      <dgm:t>
        <a:bodyPr/>
        <a:lstStyle/>
        <a:p>
          <a:r>
            <a:rPr lang="en-US" sz="2000">
              <a:latin typeface="Times New Roman" panose="02020603050405020304" pitchFamily="18" charset="0"/>
              <a:cs typeface="Times New Roman" panose="02020603050405020304" pitchFamily="18" charset="0"/>
            </a:rPr>
            <a:t>Access control and network segmentation.</a:t>
          </a:r>
          <a:endParaRPr lang="es-ES" sz="2000" dirty="0">
            <a:latin typeface="Times New Roman" panose="02020603050405020304" pitchFamily="18" charset="0"/>
            <a:cs typeface="Times New Roman" panose="02020603050405020304" pitchFamily="18" charset="0"/>
          </a:endParaRPr>
        </a:p>
      </dgm:t>
    </dgm:pt>
    <dgm:pt modelId="{093C61D3-2C7F-4715-BFF7-B982C643C3F8}" type="parTrans" cxnId="{307D526F-B0B8-49A2-A4A4-81F1A53DA0A9}">
      <dgm:prSet/>
      <dgm:spPr/>
      <dgm:t>
        <a:bodyPr/>
        <a:lstStyle/>
        <a:p>
          <a:endParaRPr lang="es-ES"/>
        </a:p>
      </dgm:t>
    </dgm:pt>
    <dgm:pt modelId="{41516080-03EB-4CF0-880B-7C7B1E3FCB19}" type="sibTrans" cxnId="{307D526F-B0B8-49A2-A4A4-81F1A53DA0A9}">
      <dgm:prSet/>
      <dgm:spPr/>
      <dgm:t>
        <a:bodyPr/>
        <a:lstStyle/>
        <a:p>
          <a:endParaRPr lang="es-ES"/>
        </a:p>
      </dgm:t>
    </dgm:pt>
    <dgm:pt modelId="{E2A933C6-57FB-4935-8520-784FFC944FF1}">
      <dgm:prSet custT="1"/>
      <dgm:spPr/>
      <dgm:t>
        <a:bodyPr/>
        <a:lstStyle/>
        <a:p>
          <a:r>
            <a:rPr lang="en-US" sz="2000" dirty="0">
              <a:latin typeface="Times New Roman" panose="02020603050405020304" pitchFamily="18" charset="0"/>
              <a:cs typeface="Times New Roman" panose="02020603050405020304" pitchFamily="18" charset="0"/>
            </a:rPr>
            <a:t>Ongoing cybersecurity training for ATSEP personnel.</a:t>
          </a:r>
          <a:endParaRPr lang="es-ES" sz="2000" dirty="0">
            <a:latin typeface="Times New Roman" panose="02020603050405020304" pitchFamily="18" charset="0"/>
            <a:cs typeface="Times New Roman" panose="02020603050405020304" pitchFamily="18" charset="0"/>
          </a:endParaRPr>
        </a:p>
      </dgm:t>
    </dgm:pt>
    <dgm:pt modelId="{26224A8A-497B-4C51-B632-2C3013FAF8C1}" type="parTrans" cxnId="{8256EB39-4806-4A12-80C8-BFAB0A8FB66D}">
      <dgm:prSet/>
      <dgm:spPr/>
      <dgm:t>
        <a:bodyPr/>
        <a:lstStyle/>
        <a:p>
          <a:endParaRPr lang="es-ES"/>
        </a:p>
      </dgm:t>
    </dgm:pt>
    <dgm:pt modelId="{43B610A6-F17F-430C-A9C2-AAB426FC6A98}" type="sibTrans" cxnId="{8256EB39-4806-4A12-80C8-BFAB0A8FB66D}">
      <dgm:prSet/>
      <dgm:spPr/>
      <dgm:t>
        <a:bodyPr/>
        <a:lstStyle/>
        <a:p>
          <a:endParaRPr lang="es-ES"/>
        </a:p>
      </dgm:t>
    </dgm:pt>
    <dgm:pt modelId="{0402D30B-6F72-4973-BA96-8E824935A44C}">
      <dgm:prSet phldrT="[Texto]" custT="1"/>
      <dgm:spPr>
        <a:solidFill>
          <a:schemeClr val="accent5">
            <a:lumMod val="75000"/>
          </a:schemeClr>
        </a:solidFill>
      </dgm:spPr>
      <dgm:t>
        <a:bodyPr/>
        <a:lstStyle/>
        <a:p>
          <a:pPr>
            <a:lnSpc>
              <a:spcPct val="150000"/>
            </a:lnSpc>
          </a:pPr>
          <a:r>
            <a:rPr lang="es-ES" sz="2000" b="1" dirty="0" err="1">
              <a:latin typeface="Times New Roman" panose="02020603050405020304" pitchFamily="18" charset="0"/>
              <a:cs typeface="Times New Roman" panose="02020603050405020304" pitchFamily="18" charset="0"/>
            </a:rPr>
            <a:t>Cybersecurity</a:t>
          </a:r>
          <a:r>
            <a:rPr lang="es-ES" sz="2000" b="1" dirty="0">
              <a:latin typeface="Times New Roman" panose="02020603050405020304" pitchFamily="18" charset="0"/>
              <a:cs typeface="Times New Roman" panose="02020603050405020304" pitchFamily="18" charset="0"/>
            </a:rPr>
            <a:t>: </a:t>
          </a:r>
          <a:r>
            <a:rPr lang="es-ES" sz="2000" b="1" dirty="0" err="1">
              <a:latin typeface="Times New Roman" panose="02020603050405020304" pitchFamily="18" charset="0"/>
              <a:cs typeface="Times New Roman" panose="02020603050405020304" pitchFamily="18" charset="0"/>
            </a:rPr>
            <a:t>Protection</a:t>
          </a:r>
          <a:r>
            <a:rPr lang="es-ES" sz="2000" b="1" dirty="0">
              <a:latin typeface="Times New Roman" panose="02020603050405020304" pitchFamily="18" charset="0"/>
              <a:cs typeface="Times New Roman" panose="02020603050405020304" pitchFamily="18" charset="0"/>
            </a:rPr>
            <a:t> and </a:t>
          </a:r>
          <a:r>
            <a:rPr lang="es-ES" sz="2000" b="1" dirty="0" err="1">
              <a:latin typeface="Times New Roman" panose="02020603050405020304" pitchFamily="18" charset="0"/>
              <a:cs typeface="Times New Roman" panose="02020603050405020304" pitchFamily="18" charset="0"/>
            </a:rPr>
            <a:t>Resilience</a:t>
          </a:r>
          <a:endParaRPr lang="es-ES" sz="2000" b="1" dirty="0">
            <a:latin typeface="Times New Roman" panose="02020603050405020304" pitchFamily="18" charset="0"/>
            <a:cs typeface="Times New Roman" panose="02020603050405020304" pitchFamily="18" charset="0"/>
          </a:endParaRPr>
        </a:p>
      </dgm:t>
    </dgm:pt>
    <dgm:pt modelId="{7C6302E3-C24B-4A47-B76F-8ED5DDD05670}" type="sibTrans" cxnId="{BC3237A4-36D4-4747-81E4-5680AFA386B7}">
      <dgm:prSet/>
      <dgm:spPr/>
      <dgm:t>
        <a:bodyPr/>
        <a:lstStyle/>
        <a:p>
          <a:endParaRPr lang="es-ES"/>
        </a:p>
      </dgm:t>
    </dgm:pt>
    <dgm:pt modelId="{8815BF2E-089C-46BA-8C16-4180E55D906A}" type="parTrans" cxnId="{BC3237A4-36D4-4747-81E4-5680AFA386B7}">
      <dgm:prSet/>
      <dgm:spPr/>
      <dgm:t>
        <a:bodyPr/>
        <a:lstStyle/>
        <a:p>
          <a:endParaRPr lang="es-ES"/>
        </a:p>
      </dgm:t>
    </dgm:pt>
    <dgm:pt modelId="{EBC63340-2742-4B8E-91CC-A1B2D60B5571}" type="pres">
      <dgm:prSet presAssocID="{ABFB31FC-53F1-45F7-AC93-AED85B4BC761}" presName="compositeShape" presStyleCnt="0">
        <dgm:presLayoutVars>
          <dgm:chMax val="7"/>
          <dgm:dir/>
          <dgm:resizeHandles val="exact"/>
        </dgm:presLayoutVars>
      </dgm:prSet>
      <dgm:spPr/>
    </dgm:pt>
    <dgm:pt modelId="{92816F5F-BB8A-43C9-A39D-A70EF71CCA40}" type="pres">
      <dgm:prSet presAssocID="{ABFB31FC-53F1-45F7-AC93-AED85B4BC761}" presName="wedge1" presStyleLbl="node1" presStyleIdx="0" presStyleCnt="5"/>
      <dgm:spPr/>
    </dgm:pt>
    <dgm:pt modelId="{969E4A55-6B02-4EBC-9090-17124437EBEA}" type="pres">
      <dgm:prSet presAssocID="{ABFB31FC-53F1-45F7-AC93-AED85B4BC761}" presName="wedge1Tx" presStyleLbl="node1" presStyleIdx="0" presStyleCnt="5">
        <dgm:presLayoutVars>
          <dgm:chMax val="0"/>
          <dgm:chPref val="0"/>
          <dgm:bulletEnabled val="1"/>
        </dgm:presLayoutVars>
      </dgm:prSet>
      <dgm:spPr/>
    </dgm:pt>
    <dgm:pt modelId="{AA81153B-0AD4-4A8C-8479-BF3FFEC676EB}" type="pres">
      <dgm:prSet presAssocID="{ABFB31FC-53F1-45F7-AC93-AED85B4BC761}" presName="wedge2" presStyleLbl="node1" presStyleIdx="1" presStyleCnt="5"/>
      <dgm:spPr/>
    </dgm:pt>
    <dgm:pt modelId="{BEB32CFE-5271-452F-BFB8-8F6D757C5282}" type="pres">
      <dgm:prSet presAssocID="{ABFB31FC-53F1-45F7-AC93-AED85B4BC761}" presName="wedge2Tx" presStyleLbl="node1" presStyleIdx="1" presStyleCnt="5">
        <dgm:presLayoutVars>
          <dgm:chMax val="0"/>
          <dgm:chPref val="0"/>
          <dgm:bulletEnabled val="1"/>
        </dgm:presLayoutVars>
      </dgm:prSet>
      <dgm:spPr/>
    </dgm:pt>
    <dgm:pt modelId="{182A9174-075D-4563-BCB0-B735116D7B3D}" type="pres">
      <dgm:prSet presAssocID="{ABFB31FC-53F1-45F7-AC93-AED85B4BC761}" presName="wedge3" presStyleLbl="node1" presStyleIdx="2" presStyleCnt="5"/>
      <dgm:spPr/>
    </dgm:pt>
    <dgm:pt modelId="{79887963-BDCE-4BFF-84B8-DFD24A588D66}" type="pres">
      <dgm:prSet presAssocID="{ABFB31FC-53F1-45F7-AC93-AED85B4BC761}" presName="wedge3Tx" presStyleLbl="node1" presStyleIdx="2" presStyleCnt="5">
        <dgm:presLayoutVars>
          <dgm:chMax val="0"/>
          <dgm:chPref val="0"/>
          <dgm:bulletEnabled val="1"/>
        </dgm:presLayoutVars>
      </dgm:prSet>
      <dgm:spPr/>
    </dgm:pt>
    <dgm:pt modelId="{549C66E7-0831-4AFD-99BE-5616CA5F1357}" type="pres">
      <dgm:prSet presAssocID="{ABFB31FC-53F1-45F7-AC93-AED85B4BC761}" presName="wedge4" presStyleLbl="node1" presStyleIdx="3" presStyleCnt="5"/>
      <dgm:spPr/>
    </dgm:pt>
    <dgm:pt modelId="{CB7D96F6-BF32-4518-8578-ED099F467F94}" type="pres">
      <dgm:prSet presAssocID="{ABFB31FC-53F1-45F7-AC93-AED85B4BC761}" presName="wedge4Tx" presStyleLbl="node1" presStyleIdx="3" presStyleCnt="5">
        <dgm:presLayoutVars>
          <dgm:chMax val="0"/>
          <dgm:chPref val="0"/>
          <dgm:bulletEnabled val="1"/>
        </dgm:presLayoutVars>
      </dgm:prSet>
      <dgm:spPr/>
    </dgm:pt>
    <dgm:pt modelId="{0DE8E9E6-3945-40BA-B9B4-F63FECD53D72}" type="pres">
      <dgm:prSet presAssocID="{ABFB31FC-53F1-45F7-AC93-AED85B4BC761}" presName="wedge5" presStyleLbl="node1" presStyleIdx="4" presStyleCnt="5"/>
      <dgm:spPr/>
    </dgm:pt>
    <dgm:pt modelId="{1BB15EC6-068C-4A07-9A12-579FBEDC74A3}" type="pres">
      <dgm:prSet presAssocID="{ABFB31FC-53F1-45F7-AC93-AED85B4BC761}" presName="wedge5Tx" presStyleLbl="node1" presStyleIdx="4" presStyleCnt="5">
        <dgm:presLayoutVars>
          <dgm:chMax val="0"/>
          <dgm:chPref val="0"/>
          <dgm:bulletEnabled val="1"/>
        </dgm:presLayoutVars>
      </dgm:prSet>
      <dgm:spPr/>
    </dgm:pt>
  </dgm:ptLst>
  <dgm:cxnLst>
    <dgm:cxn modelId="{BD90060C-3F4B-4FD6-A7AC-E6F908A89360}" srcId="{ABFB31FC-53F1-45F7-AC93-AED85B4BC761}" destId="{5E17D3C6-AC10-4129-BC96-BCE9B08F5BF2}" srcOrd="2" destOrd="0" parTransId="{3F3312DD-69EB-46A4-AC39-944527F7C738}" sibTransId="{4E2F56B7-991F-4562-8307-276CD01DAA7E}"/>
    <dgm:cxn modelId="{69DB0510-768C-4C15-BBE2-C7573D78C251}" type="presOf" srcId="{E2A933C6-57FB-4935-8520-784FFC944FF1}" destId="{1BB15EC6-068C-4A07-9A12-579FBEDC74A3}" srcOrd="1" destOrd="0" presId="urn:microsoft.com/office/officeart/2005/8/layout/chart3"/>
    <dgm:cxn modelId="{C22AD414-C0C7-4F97-AD82-F069459EC706}" type="presOf" srcId="{0402D30B-6F72-4973-BA96-8E824935A44C}" destId="{969E4A55-6B02-4EBC-9090-17124437EBEA}" srcOrd="1" destOrd="0" presId="urn:microsoft.com/office/officeart/2005/8/layout/chart3"/>
    <dgm:cxn modelId="{AF24A339-9A54-4583-A426-B9ED3947D09B}" type="presOf" srcId="{5E17D3C6-AC10-4129-BC96-BCE9B08F5BF2}" destId="{182A9174-075D-4563-BCB0-B735116D7B3D}" srcOrd="0" destOrd="0" presId="urn:microsoft.com/office/officeart/2005/8/layout/chart3"/>
    <dgm:cxn modelId="{8256EB39-4806-4A12-80C8-BFAB0A8FB66D}" srcId="{ABFB31FC-53F1-45F7-AC93-AED85B4BC761}" destId="{E2A933C6-57FB-4935-8520-784FFC944FF1}" srcOrd="4" destOrd="0" parTransId="{26224A8A-497B-4C51-B632-2C3013FAF8C1}" sibTransId="{43B610A6-F17F-430C-A9C2-AAB426FC6A98}"/>
    <dgm:cxn modelId="{307D526F-B0B8-49A2-A4A4-81F1A53DA0A9}" srcId="{ABFB31FC-53F1-45F7-AC93-AED85B4BC761}" destId="{6402F144-0465-4AC5-90A3-6C18DB8BAD88}" srcOrd="3" destOrd="0" parTransId="{093C61D3-2C7F-4715-BFF7-B982C643C3F8}" sibTransId="{41516080-03EB-4CF0-880B-7C7B1E3FCB19}"/>
    <dgm:cxn modelId="{8C904F70-9A9C-460E-B928-95C19943FEF0}" type="presOf" srcId="{6717C0E5-5C0C-45F0-8223-172807A37D0D}" destId="{BEB32CFE-5271-452F-BFB8-8F6D757C5282}" srcOrd="1" destOrd="0" presId="urn:microsoft.com/office/officeart/2005/8/layout/chart3"/>
    <dgm:cxn modelId="{2558FC9A-BBFA-4178-A4F9-AD9DFB834728}" type="presOf" srcId="{ABFB31FC-53F1-45F7-AC93-AED85B4BC761}" destId="{EBC63340-2742-4B8E-91CC-A1B2D60B5571}" srcOrd="0" destOrd="0" presId="urn:microsoft.com/office/officeart/2005/8/layout/chart3"/>
    <dgm:cxn modelId="{BC3237A4-36D4-4747-81E4-5680AFA386B7}" srcId="{ABFB31FC-53F1-45F7-AC93-AED85B4BC761}" destId="{0402D30B-6F72-4973-BA96-8E824935A44C}" srcOrd="0" destOrd="0" parTransId="{8815BF2E-089C-46BA-8C16-4180E55D906A}" sibTransId="{7C6302E3-C24B-4A47-B76F-8ED5DDD05670}"/>
    <dgm:cxn modelId="{9511E7AE-CDC4-4234-8B56-9CC285E1A6B8}" type="presOf" srcId="{6402F144-0465-4AC5-90A3-6C18DB8BAD88}" destId="{CB7D96F6-BF32-4518-8578-ED099F467F94}" srcOrd="1" destOrd="0" presId="urn:microsoft.com/office/officeart/2005/8/layout/chart3"/>
    <dgm:cxn modelId="{8D283DBD-FC8B-4B7E-A938-A0C16193F244}" srcId="{ABFB31FC-53F1-45F7-AC93-AED85B4BC761}" destId="{6717C0E5-5C0C-45F0-8223-172807A37D0D}" srcOrd="1" destOrd="0" parTransId="{52DF957A-ED17-4415-8CF3-C1CB0AF48A7F}" sibTransId="{8FEDD007-A7C4-435F-9B87-444A6F92399E}"/>
    <dgm:cxn modelId="{7E283DD2-7B5F-4B1C-8B3A-42C2A480A24C}" type="presOf" srcId="{0402D30B-6F72-4973-BA96-8E824935A44C}" destId="{92816F5F-BB8A-43C9-A39D-A70EF71CCA40}" srcOrd="0" destOrd="0" presId="urn:microsoft.com/office/officeart/2005/8/layout/chart3"/>
    <dgm:cxn modelId="{E318E3E4-662A-4547-8CB9-3AE3D16EC403}" type="presOf" srcId="{6402F144-0465-4AC5-90A3-6C18DB8BAD88}" destId="{549C66E7-0831-4AFD-99BE-5616CA5F1357}" srcOrd="0" destOrd="0" presId="urn:microsoft.com/office/officeart/2005/8/layout/chart3"/>
    <dgm:cxn modelId="{E1DBDDE7-E058-4495-9AA5-2562F827700F}" type="presOf" srcId="{E2A933C6-57FB-4935-8520-784FFC944FF1}" destId="{0DE8E9E6-3945-40BA-B9B4-F63FECD53D72}" srcOrd="0" destOrd="0" presId="urn:microsoft.com/office/officeart/2005/8/layout/chart3"/>
    <dgm:cxn modelId="{96F19AEA-B2B5-4CA1-9CB9-E19E318B3263}" type="presOf" srcId="{5E17D3C6-AC10-4129-BC96-BCE9B08F5BF2}" destId="{79887963-BDCE-4BFF-84B8-DFD24A588D66}" srcOrd="1" destOrd="0" presId="urn:microsoft.com/office/officeart/2005/8/layout/chart3"/>
    <dgm:cxn modelId="{F10EA7F6-DDBC-459A-8E23-32F04C3635C4}" type="presOf" srcId="{6717C0E5-5C0C-45F0-8223-172807A37D0D}" destId="{AA81153B-0AD4-4A8C-8479-BF3FFEC676EB}" srcOrd="0" destOrd="0" presId="urn:microsoft.com/office/officeart/2005/8/layout/chart3"/>
    <dgm:cxn modelId="{6D318C7F-69B5-4F80-AF66-100C6F5CEF4C}" type="presParOf" srcId="{EBC63340-2742-4B8E-91CC-A1B2D60B5571}" destId="{92816F5F-BB8A-43C9-A39D-A70EF71CCA40}" srcOrd="0" destOrd="0" presId="urn:microsoft.com/office/officeart/2005/8/layout/chart3"/>
    <dgm:cxn modelId="{44E3221A-EE0C-4A94-B3A9-DC8944F1ADFF}" type="presParOf" srcId="{EBC63340-2742-4B8E-91CC-A1B2D60B5571}" destId="{969E4A55-6B02-4EBC-9090-17124437EBEA}" srcOrd="1" destOrd="0" presId="urn:microsoft.com/office/officeart/2005/8/layout/chart3"/>
    <dgm:cxn modelId="{288CF5BD-F7D3-43D5-B175-0AD77F2D331C}" type="presParOf" srcId="{EBC63340-2742-4B8E-91CC-A1B2D60B5571}" destId="{AA81153B-0AD4-4A8C-8479-BF3FFEC676EB}" srcOrd="2" destOrd="0" presId="urn:microsoft.com/office/officeart/2005/8/layout/chart3"/>
    <dgm:cxn modelId="{B6821EEE-04FD-4961-A8D0-C2E8B4270BA6}" type="presParOf" srcId="{EBC63340-2742-4B8E-91CC-A1B2D60B5571}" destId="{BEB32CFE-5271-452F-BFB8-8F6D757C5282}" srcOrd="3" destOrd="0" presId="urn:microsoft.com/office/officeart/2005/8/layout/chart3"/>
    <dgm:cxn modelId="{7E82337A-751C-40CB-80A5-658A5CBB352E}" type="presParOf" srcId="{EBC63340-2742-4B8E-91CC-A1B2D60B5571}" destId="{182A9174-075D-4563-BCB0-B735116D7B3D}" srcOrd="4" destOrd="0" presId="urn:microsoft.com/office/officeart/2005/8/layout/chart3"/>
    <dgm:cxn modelId="{851DA9B4-4BDA-44A1-A0F8-AC5C82E00D46}" type="presParOf" srcId="{EBC63340-2742-4B8E-91CC-A1B2D60B5571}" destId="{79887963-BDCE-4BFF-84B8-DFD24A588D66}" srcOrd="5" destOrd="0" presId="urn:microsoft.com/office/officeart/2005/8/layout/chart3"/>
    <dgm:cxn modelId="{8AF56197-1F82-4FA1-BEC3-66AE47922F43}" type="presParOf" srcId="{EBC63340-2742-4B8E-91CC-A1B2D60B5571}" destId="{549C66E7-0831-4AFD-99BE-5616CA5F1357}" srcOrd="6" destOrd="0" presId="urn:microsoft.com/office/officeart/2005/8/layout/chart3"/>
    <dgm:cxn modelId="{DFC2D22C-59D5-4DE5-823B-8C03F01BBEE1}" type="presParOf" srcId="{EBC63340-2742-4B8E-91CC-A1B2D60B5571}" destId="{CB7D96F6-BF32-4518-8578-ED099F467F94}" srcOrd="7" destOrd="0" presId="urn:microsoft.com/office/officeart/2005/8/layout/chart3"/>
    <dgm:cxn modelId="{C83516FB-B609-45D4-ABCF-2DF5244CAE89}" type="presParOf" srcId="{EBC63340-2742-4B8E-91CC-A1B2D60B5571}" destId="{0DE8E9E6-3945-40BA-B9B4-F63FECD53D72}" srcOrd="8" destOrd="0" presId="urn:microsoft.com/office/officeart/2005/8/layout/chart3"/>
    <dgm:cxn modelId="{DF89C885-C88E-425D-B241-9EF833DB4EC2}" type="presParOf" srcId="{EBC63340-2742-4B8E-91CC-A1B2D60B5571}" destId="{1BB15EC6-068C-4A07-9A12-579FBEDC74A3}"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4EC7D-4515-4227-8B7D-1C0EE4655547}">
      <dsp:nvSpPr>
        <dsp:cNvPr id="0" name=""/>
        <dsp:cNvSpPr/>
      </dsp:nvSpPr>
      <dsp:spPr>
        <a:xfrm>
          <a:off x="5699749" y="914000"/>
          <a:ext cx="2693344" cy="617136"/>
        </a:xfrm>
        <a:custGeom>
          <a:avLst/>
          <a:gdLst/>
          <a:ahLst/>
          <a:cxnLst/>
          <a:rect l="0" t="0" r="0" b="0"/>
          <a:pathLst>
            <a:path>
              <a:moveTo>
                <a:pt x="0" y="0"/>
              </a:moveTo>
              <a:lnTo>
                <a:pt x="0" y="420560"/>
              </a:lnTo>
              <a:lnTo>
                <a:pt x="2693344" y="420560"/>
              </a:lnTo>
              <a:lnTo>
                <a:pt x="2693344" y="6171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E86D6-5804-46EF-B13E-9D776331F520}">
      <dsp:nvSpPr>
        <dsp:cNvPr id="0" name=""/>
        <dsp:cNvSpPr/>
      </dsp:nvSpPr>
      <dsp:spPr>
        <a:xfrm>
          <a:off x="5699749" y="914000"/>
          <a:ext cx="99838" cy="617136"/>
        </a:xfrm>
        <a:custGeom>
          <a:avLst/>
          <a:gdLst/>
          <a:ahLst/>
          <a:cxnLst/>
          <a:rect l="0" t="0" r="0" b="0"/>
          <a:pathLst>
            <a:path>
              <a:moveTo>
                <a:pt x="0" y="0"/>
              </a:moveTo>
              <a:lnTo>
                <a:pt x="0" y="420560"/>
              </a:lnTo>
              <a:lnTo>
                <a:pt x="99838" y="420560"/>
              </a:lnTo>
              <a:lnTo>
                <a:pt x="99838" y="6171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76FC7B-64CE-4DA4-AE32-6881A8EDCF40}">
      <dsp:nvSpPr>
        <dsp:cNvPr id="0" name=""/>
        <dsp:cNvSpPr/>
      </dsp:nvSpPr>
      <dsp:spPr>
        <a:xfrm>
          <a:off x="3106242" y="914000"/>
          <a:ext cx="2593506" cy="617136"/>
        </a:xfrm>
        <a:custGeom>
          <a:avLst/>
          <a:gdLst/>
          <a:ahLst/>
          <a:cxnLst/>
          <a:rect l="0" t="0" r="0" b="0"/>
          <a:pathLst>
            <a:path>
              <a:moveTo>
                <a:pt x="2593506" y="0"/>
              </a:moveTo>
              <a:lnTo>
                <a:pt x="2593506" y="420560"/>
              </a:lnTo>
              <a:lnTo>
                <a:pt x="0" y="420560"/>
              </a:lnTo>
              <a:lnTo>
                <a:pt x="0" y="617136"/>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27D7F0-AC51-4296-9A6C-55CEFC8FCE8C}">
      <dsp:nvSpPr>
        <dsp:cNvPr id="0" name=""/>
        <dsp:cNvSpPr/>
      </dsp:nvSpPr>
      <dsp:spPr>
        <a:xfrm>
          <a:off x="2503918" y="1119"/>
          <a:ext cx="6391661" cy="912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F8F542-0AA6-438D-B596-299EBCC6EBF7}">
      <dsp:nvSpPr>
        <dsp:cNvPr id="0" name=""/>
        <dsp:cNvSpPr/>
      </dsp:nvSpPr>
      <dsp:spPr>
        <a:xfrm>
          <a:off x="2739691" y="225104"/>
          <a:ext cx="6391661" cy="91288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noProof="0" dirty="0">
              <a:latin typeface="Times New Roman" panose="02020603050405020304" pitchFamily="18" charset="0"/>
              <a:cs typeface="Times New Roman" panose="02020603050405020304" pitchFamily="18" charset="0"/>
            </a:rPr>
            <a:t>¿What services does it share?</a:t>
          </a:r>
          <a:endParaRPr lang="en-US" sz="2400" kern="1200" noProof="0" dirty="0">
            <a:latin typeface="Times New Roman" panose="02020603050405020304" pitchFamily="18" charset="0"/>
            <a:cs typeface="Times New Roman" panose="02020603050405020304" pitchFamily="18" charset="0"/>
          </a:endParaRPr>
        </a:p>
      </dsp:txBody>
      <dsp:txXfrm>
        <a:off x="2766428" y="251841"/>
        <a:ext cx="6338187" cy="859406"/>
      </dsp:txXfrm>
    </dsp:sp>
    <dsp:sp modelId="{67C80ECE-A365-4E24-9DC1-746E84232A39}">
      <dsp:nvSpPr>
        <dsp:cNvPr id="0" name=""/>
        <dsp:cNvSpPr/>
      </dsp:nvSpPr>
      <dsp:spPr>
        <a:xfrm>
          <a:off x="1945424" y="1531136"/>
          <a:ext cx="2321636" cy="13474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29011-ECA9-4501-94FB-3753DC0E3184}">
      <dsp:nvSpPr>
        <dsp:cNvPr id="0" name=""/>
        <dsp:cNvSpPr/>
      </dsp:nvSpPr>
      <dsp:spPr>
        <a:xfrm>
          <a:off x="2181197" y="1755121"/>
          <a:ext cx="2321636" cy="134744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Times New Roman" panose="02020603050405020304" pitchFamily="18" charset="0"/>
              <a:cs typeface="Times New Roman" panose="02020603050405020304" pitchFamily="18" charset="0"/>
            </a:rPr>
            <a:t>Voice communication</a:t>
          </a:r>
        </a:p>
      </dsp:txBody>
      <dsp:txXfrm>
        <a:off x="2220662" y="1794586"/>
        <a:ext cx="2242706" cy="1268514"/>
      </dsp:txXfrm>
    </dsp:sp>
    <dsp:sp modelId="{47218DDF-E4E9-4611-AF10-23C9E1486271}">
      <dsp:nvSpPr>
        <dsp:cNvPr id="0" name=""/>
        <dsp:cNvSpPr/>
      </dsp:nvSpPr>
      <dsp:spPr>
        <a:xfrm>
          <a:off x="4738607" y="1531136"/>
          <a:ext cx="2121960" cy="13474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8589F-532D-455E-B862-2CE08E37CA20}">
      <dsp:nvSpPr>
        <dsp:cNvPr id="0" name=""/>
        <dsp:cNvSpPr/>
      </dsp:nvSpPr>
      <dsp:spPr>
        <a:xfrm>
          <a:off x="4974380" y="1755121"/>
          <a:ext cx="2121960" cy="134744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Times New Roman" panose="02020603050405020304" pitchFamily="18" charset="0"/>
              <a:cs typeface="Times New Roman" panose="02020603050405020304" pitchFamily="18" charset="0"/>
            </a:rPr>
            <a:t>Aeronautical information</a:t>
          </a:r>
        </a:p>
      </dsp:txBody>
      <dsp:txXfrm>
        <a:off x="5013845" y="1794586"/>
        <a:ext cx="2043030" cy="1268514"/>
      </dsp:txXfrm>
    </dsp:sp>
    <dsp:sp modelId="{698A3300-1702-4979-ADD0-A9F44DFB79D8}">
      <dsp:nvSpPr>
        <dsp:cNvPr id="0" name=""/>
        <dsp:cNvSpPr/>
      </dsp:nvSpPr>
      <dsp:spPr>
        <a:xfrm>
          <a:off x="7332114" y="1531136"/>
          <a:ext cx="2121960" cy="13474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BC8DFB-0847-4537-80E6-FF1000FFFFEC}">
      <dsp:nvSpPr>
        <dsp:cNvPr id="0" name=""/>
        <dsp:cNvSpPr/>
      </dsp:nvSpPr>
      <dsp:spPr>
        <a:xfrm>
          <a:off x="7567887" y="1755121"/>
          <a:ext cx="2121960" cy="1347444"/>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noProof="0" dirty="0">
              <a:latin typeface="Times New Roman" panose="02020603050405020304" pitchFamily="18" charset="0"/>
              <a:cs typeface="Times New Roman" panose="02020603050405020304" pitchFamily="18" charset="0"/>
            </a:rPr>
            <a:t>Data radar</a:t>
          </a:r>
        </a:p>
        <a:p>
          <a:pPr marL="0" lvl="0" indent="0" algn="ctr" defTabSz="1066800">
            <a:lnSpc>
              <a:spcPct val="90000"/>
            </a:lnSpc>
            <a:spcBef>
              <a:spcPct val="0"/>
            </a:spcBef>
            <a:spcAft>
              <a:spcPct val="35000"/>
            </a:spcAft>
            <a:buNone/>
          </a:pPr>
          <a:r>
            <a:rPr lang="en-US" sz="2400" kern="1200" noProof="0" dirty="0">
              <a:latin typeface="Times New Roman" panose="02020603050405020304" pitchFamily="18" charset="0"/>
              <a:cs typeface="Times New Roman" panose="02020603050405020304" pitchFamily="18" charset="0"/>
            </a:rPr>
            <a:t>(In future project)</a:t>
          </a:r>
        </a:p>
      </dsp:txBody>
      <dsp:txXfrm>
        <a:off x="7607352" y="1794586"/>
        <a:ext cx="2043030" cy="1268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46D79-FFBD-4293-A02B-F927239505EE}">
      <dsp:nvSpPr>
        <dsp:cNvPr id="0" name=""/>
        <dsp:cNvSpPr/>
      </dsp:nvSpPr>
      <dsp:spPr>
        <a:xfrm>
          <a:off x="0" y="0"/>
          <a:ext cx="107581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AB4FBB-D82C-436B-8738-4930DCAF5ACE}">
      <dsp:nvSpPr>
        <dsp:cNvPr id="0" name=""/>
        <dsp:cNvSpPr/>
      </dsp:nvSpPr>
      <dsp:spPr>
        <a:xfrm>
          <a:off x="0" y="0"/>
          <a:ext cx="2151639" cy="1919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150000"/>
            </a:lnSpc>
            <a:spcBef>
              <a:spcPct val="0"/>
            </a:spcBef>
            <a:spcAft>
              <a:spcPct val="35000"/>
            </a:spcAft>
            <a:buNone/>
          </a:pPr>
          <a:r>
            <a:rPr lang="en-US" sz="2400" b="1" kern="1200" noProof="0" dirty="0">
              <a:latin typeface="Times New Roman" panose="02020603050405020304" pitchFamily="18" charset="0"/>
              <a:cs typeface="Times New Roman" panose="02020603050405020304" pitchFamily="18" charset="0"/>
            </a:rPr>
            <a:t>These coordination allow for:</a:t>
          </a:r>
        </a:p>
      </dsp:txBody>
      <dsp:txXfrm>
        <a:off x="0" y="0"/>
        <a:ext cx="2151639" cy="1919192"/>
      </dsp:txXfrm>
    </dsp:sp>
    <dsp:sp modelId="{82645F4E-35AB-4B35-95ED-A9032E009EA0}">
      <dsp:nvSpPr>
        <dsp:cNvPr id="0" name=""/>
        <dsp:cNvSpPr/>
      </dsp:nvSpPr>
      <dsp:spPr>
        <a:xfrm>
          <a:off x="2313011" y="29987"/>
          <a:ext cx="8445183" cy="59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latin typeface="Times New Roman" panose="02020603050405020304" pitchFamily="18" charset="0"/>
              <a:cs typeface="Times New Roman" panose="02020603050405020304" pitchFamily="18" charset="0"/>
            </a:rPr>
            <a:t>Aircraft transfer between FIRs via voice coordination.</a:t>
          </a:r>
        </a:p>
      </dsp:txBody>
      <dsp:txXfrm>
        <a:off x="2313011" y="29987"/>
        <a:ext cx="8445183" cy="599747"/>
      </dsp:txXfrm>
    </dsp:sp>
    <dsp:sp modelId="{9FBA5B26-BF72-49FF-9BBB-9A6BF559B9CA}">
      <dsp:nvSpPr>
        <dsp:cNvPr id="0" name=""/>
        <dsp:cNvSpPr/>
      </dsp:nvSpPr>
      <dsp:spPr>
        <a:xfrm>
          <a:off x="2151639" y="629734"/>
          <a:ext cx="86065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CBCDE4-160F-421B-BDA8-D298BB99A5E3}">
      <dsp:nvSpPr>
        <dsp:cNvPr id="0" name=""/>
        <dsp:cNvSpPr/>
      </dsp:nvSpPr>
      <dsp:spPr>
        <a:xfrm>
          <a:off x="2313011" y="659722"/>
          <a:ext cx="8445183" cy="59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noProof="0" dirty="0">
              <a:latin typeface="Times New Roman" panose="02020603050405020304" pitchFamily="18" charset="0"/>
              <a:cs typeface="Times New Roman" panose="02020603050405020304" pitchFamily="18" charset="0"/>
            </a:rPr>
            <a:t>Exchange of flight plans and aeronautical messages.</a:t>
          </a:r>
        </a:p>
      </dsp:txBody>
      <dsp:txXfrm>
        <a:off x="2313011" y="659722"/>
        <a:ext cx="8445183" cy="599747"/>
      </dsp:txXfrm>
    </dsp:sp>
    <dsp:sp modelId="{B4C3E3F7-65DF-4482-B68A-75F61EC928FF}">
      <dsp:nvSpPr>
        <dsp:cNvPr id="0" name=""/>
        <dsp:cNvSpPr/>
      </dsp:nvSpPr>
      <dsp:spPr>
        <a:xfrm>
          <a:off x="2151639" y="1259469"/>
          <a:ext cx="86065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9C9B33-FB42-43E8-831A-2D0FB1FB0E24}">
      <dsp:nvSpPr>
        <dsp:cNvPr id="0" name=""/>
        <dsp:cNvSpPr/>
      </dsp:nvSpPr>
      <dsp:spPr>
        <a:xfrm>
          <a:off x="2313011" y="1289457"/>
          <a:ext cx="8445183" cy="5997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Mutual support in the event of contingencies.</a:t>
          </a:r>
        </a:p>
      </dsp:txBody>
      <dsp:txXfrm>
        <a:off x="2313011" y="1289457"/>
        <a:ext cx="8445183" cy="599747"/>
      </dsp:txXfrm>
    </dsp:sp>
    <dsp:sp modelId="{94725465-0724-4DAC-AFA6-AFD08F3ABA12}">
      <dsp:nvSpPr>
        <dsp:cNvPr id="0" name=""/>
        <dsp:cNvSpPr/>
      </dsp:nvSpPr>
      <dsp:spPr>
        <a:xfrm>
          <a:off x="2151639" y="1889204"/>
          <a:ext cx="86065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35B0F-4194-4523-91B7-555D6B14EBBE}">
      <dsp:nvSpPr>
        <dsp:cNvPr id="0" name=""/>
        <dsp:cNvSpPr/>
      </dsp:nvSpPr>
      <dsp:spPr>
        <a:xfrm>
          <a:off x="239401" y="0"/>
          <a:ext cx="4521821" cy="4257675"/>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8016" rIns="0" bIns="128016" numCol="1" spcCol="1270" anchor="ctr" anchorCtr="0">
          <a:noAutofit/>
        </a:bodyPr>
        <a:lstStyle/>
        <a:p>
          <a:pPr marL="0" lvl="0" indent="0" algn="ctr" defTabSz="800100">
            <a:lnSpc>
              <a:spcPct val="90000"/>
            </a:lnSpc>
            <a:spcBef>
              <a:spcPct val="0"/>
            </a:spcBef>
            <a:spcAft>
              <a:spcPct val="35000"/>
            </a:spcAft>
            <a:buFont typeface="+mj-lt"/>
            <a:buNone/>
          </a:pPr>
          <a:endParaRPr lang="es-ES" sz="1800" b="1" kern="1200" dirty="0">
            <a:solidFill>
              <a:schemeClr val="tx1"/>
            </a:solidFill>
            <a:latin typeface="Times New Roman" panose="02020603050405020304" pitchFamily="18" charset="0"/>
            <a:cs typeface="Times New Roman" panose="02020603050405020304" pitchFamily="18" charset="0"/>
          </a:endParaRPr>
        </a:p>
      </dsp:txBody>
      <dsp:txXfrm>
        <a:off x="1710124" y="212883"/>
        <a:ext cx="1580376" cy="638651"/>
      </dsp:txXfrm>
    </dsp:sp>
    <dsp:sp modelId="{A677ADA5-A110-41DB-89CC-FECF12631AEF}">
      <dsp:nvSpPr>
        <dsp:cNvPr id="0" name=""/>
        <dsp:cNvSpPr/>
      </dsp:nvSpPr>
      <dsp:spPr>
        <a:xfrm>
          <a:off x="945260" y="1064418"/>
          <a:ext cx="3193256" cy="3193256"/>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mj-lt"/>
            <a:buNone/>
          </a:pPr>
          <a:endParaRPr lang="es-ES" sz="1800" kern="1200" dirty="0">
            <a:solidFill>
              <a:schemeClr val="tx1"/>
            </a:solidFill>
            <a:latin typeface="Times New Roman" panose="02020603050405020304" pitchFamily="18" charset="0"/>
            <a:cs typeface="Times New Roman" panose="02020603050405020304" pitchFamily="18" charset="0"/>
          </a:endParaRPr>
        </a:p>
      </dsp:txBody>
      <dsp:txXfrm>
        <a:off x="1797859" y="1263997"/>
        <a:ext cx="1488057" cy="598735"/>
      </dsp:txXfrm>
    </dsp:sp>
    <dsp:sp modelId="{B5148D56-3BA2-49FF-B425-9362C0F67EE6}">
      <dsp:nvSpPr>
        <dsp:cNvPr id="0" name=""/>
        <dsp:cNvSpPr/>
      </dsp:nvSpPr>
      <dsp:spPr>
        <a:xfrm>
          <a:off x="1435893" y="2128837"/>
          <a:ext cx="2128837" cy="21288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Font typeface="+mj-lt"/>
            <a:buNone/>
          </a:pPr>
          <a:endParaRPr lang="es-ES" sz="2400" kern="1200" dirty="0">
            <a:solidFill>
              <a:schemeClr val="tx1"/>
            </a:solidFill>
            <a:latin typeface="Times New Roman" panose="02020603050405020304" pitchFamily="18" charset="0"/>
            <a:cs typeface="Times New Roman" panose="02020603050405020304" pitchFamily="18" charset="0"/>
          </a:endParaRPr>
        </a:p>
      </dsp:txBody>
      <dsp:txXfrm>
        <a:off x="1747654" y="2661046"/>
        <a:ext cx="1505315" cy="1064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02840A-4F2E-429E-AE75-A9A2A9F4B385}">
      <dsp:nvSpPr>
        <dsp:cNvPr id="0" name=""/>
        <dsp:cNvSpPr/>
      </dsp:nvSpPr>
      <dsp:spPr>
        <a:xfrm>
          <a:off x="139588" y="1100992"/>
          <a:ext cx="3443192" cy="344319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dirty="0" err="1">
              <a:latin typeface="Times New Roman" panose="02020603050405020304" pitchFamily="18" charset="0"/>
              <a:cs typeface="Times New Roman" panose="02020603050405020304" pitchFamily="18" charset="0"/>
            </a:rPr>
            <a:t>Collaboration</a:t>
          </a:r>
          <a:r>
            <a:rPr lang="es-ES" sz="1800" b="1" kern="1200" dirty="0">
              <a:latin typeface="Times New Roman" panose="02020603050405020304" pitchFamily="18" charset="0"/>
              <a:cs typeface="Times New Roman" panose="02020603050405020304" pitchFamily="18" charset="0"/>
            </a:rPr>
            <a:t> in </a:t>
          </a:r>
          <a:r>
            <a:rPr lang="es-ES" sz="1800" b="1" kern="1200" dirty="0" err="1">
              <a:latin typeface="Times New Roman" panose="02020603050405020304" pitchFamily="18" charset="0"/>
              <a:cs typeface="Times New Roman" panose="02020603050405020304" pitchFamily="18" charset="0"/>
            </a:rPr>
            <a:t>networks</a:t>
          </a:r>
          <a:r>
            <a:rPr lang="es-ES" sz="1800" b="1" kern="1200" dirty="0">
              <a:latin typeface="Times New Roman" panose="02020603050405020304" pitchFamily="18" charset="0"/>
              <a:cs typeface="Times New Roman" panose="02020603050405020304" pitchFamily="18" charset="0"/>
            </a:rPr>
            <a:t>.</a:t>
          </a:r>
        </a:p>
        <a:p>
          <a:pPr marL="0" lvl="0" indent="0" algn="ctr"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Participation in regional forums and networks. RE</a:t>
          </a:r>
          <a:r>
            <a:rPr lang="es-US" sz="1800" b="0" kern="1200" dirty="0">
              <a:latin typeface="Times New Roman" panose="02020603050405020304" pitchFamily="18" charset="0"/>
              <a:cs typeface="Times New Roman" panose="02020603050405020304" pitchFamily="18" charset="0"/>
            </a:rPr>
            <a:t>D</a:t>
          </a:r>
          <a:r>
            <a:rPr lang="en-US" sz="1800" b="0" kern="1200" dirty="0">
              <a:latin typeface="Times New Roman" panose="02020603050405020304" pitchFamily="18" charset="0"/>
              <a:cs typeface="Times New Roman" panose="02020603050405020304" pitchFamily="18" charset="0"/>
            </a:rPr>
            <a:t>DIG</a:t>
          </a:r>
          <a:r>
            <a:rPr lang="es-US" sz="1800" b="0" kern="1200" dirty="0">
              <a:latin typeface="Times New Roman" panose="02020603050405020304" pitchFamily="18" charset="0"/>
              <a:cs typeface="Times New Roman" panose="02020603050405020304" pitchFamily="18" charset="0"/>
            </a:rPr>
            <a:t> II.</a:t>
          </a:r>
          <a:endParaRPr lang="en-US" sz="1800" b="0" kern="1200" dirty="0">
            <a:latin typeface="Times New Roman" panose="02020603050405020304" pitchFamily="18" charset="0"/>
            <a:cs typeface="Times New Roman" panose="02020603050405020304" pitchFamily="18" charset="0"/>
          </a:endParaRPr>
        </a:p>
      </dsp:txBody>
      <dsp:txXfrm>
        <a:off x="620395" y="1507018"/>
        <a:ext cx="1985264" cy="2631139"/>
      </dsp:txXfrm>
    </dsp:sp>
    <dsp:sp modelId="{744A97FE-B002-4B4A-B47C-BA58E177B76B}">
      <dsp:nvSpPr>
        <dsp:cNvPr id="0" name=""/>
        <dsp:cNvSpPr/>
      </dsp:nvSpPr>
      <dsp:spPr>
        <a:xfrm>
          <a:off x="2621169" y="1100992"/>
          <a:ext cx="3443192" cy="3443192"/>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b="1" kern="1200" dirty="0" err="1">
              <a:latin typeface="Times New Roman" panose="02020603050405020304" pitchFamily="18" charset="0"/>
              <a:cs typeface="Times New Roman" panose="02020603050405020304" pitchFamily="18" charset="0"/>
            </a:rPr>
            <a:t>Information</a:t>
          </a:r>
          <a:r>
            <a:rPr lang="es-ES" sz="1800" b="1" kern="1200" dirty="0">
              <a:latin typeface="Times New Roman" panose="02020603050405020304" pitchFamily="18" charset="0"/>
              <a:cs typeface="Times New Roman" panose="02020603050405020304" pitchFamily="18" charset="0"/>
            </a:rPr>
            <a:t> </a:t>
          </a:r>
          <a:r>
            <a:rPr lang="es-ES" sz="1800" b="1" kern="1200" dirty="0" err="1">
              <a:latin typeface="Times New Roman" panose="02020603050405020304" pitchFamily="18" charset="0"/>
              <a:cs typeface="Times New Roman" panose="02020603050405020304" pitchFamily="18" charset="0"/>
            </a:rPr>
            <a:t>exchange</a:t>
          </a:r>
          <a:r>
            <a:rPr lang="es-ES" sz="1800" b="1" kern="1200" dirty="0">
              <a:latin typeface="Times New Roman" panose="02020603050405020304" pitchFamily="18" charset="0"/>
              <a:cs typeface="Times New Roman" panose="02020603050405020304" pitchFamily="18" charset="0"/>
            </a:rPr>
            <a:t>. </a:t>
          </a:r>
          <a:r>
            <a:rPr lang="en-US" sz="1800" b="0" kern="1200" dirty="0">
              <a:latin typeface="Times New Roman" panose="02020603050405020304" pitchFamily="18" charset="0"/>
              <a:cs typeface="Times New Roman" panose="02020603050405020304" pitchFamily="18" charset="0"/>
            </a:rPr>
            <a:t>Automated and constant coordination (AIDC).</a:t>
          </a:r>
        </a:p>
      </dsp:txBody>
      <dsp:txXfrm>
        <a:off x="3598291" y="1507018"/>
        <a:ext cx="1985264" cy="26311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7CB80-4E1E-4F17-9E34-6E3DCBDC94D9}">
      <dsp:nvSpPr>
        <dsp:cNvPr id="0" name=""/>
        <dsp:cNvSpPr/>
      </dsp:nvSpPr>
      <dsp:spPr>
        <a:xfrm>
          <a:off x="0" y="1463040"/>
          <a:ext cx="11229974" cy="195072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E0D987-7FE1-4ADA-B86D-0DB4B49083C2}">
      <dsp:nvSpPr>
        <dsp:cNvPr id="0" name=""/>
        <dsp:cNvSpPr/>
      </dsp:nvSpPr>
      <dsp:spPr>
        <a:xfrm>
          <a:off x="4441" y="0"/>
          <a:ext cx="1941941"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ES" sz="1700" b="1" kern="1200" dirty="0" err="1"/>
            <a:t>Technical</a:t>
          </a:r>
          <a:r>
            <a:rPr lang="es-ES" sz="1700" b="1" kern="1200" dirty="0"/>
            <a:t> training. </a:t>
          </a:r>
        </a:p>
        <a:p>
          <a:pPr marL="0" lvl="0" indent="0" algn="ctr" defTabSz="755650">
            <a:lnSpc>
              <a:spcPct val="90000"/>
            </a:lnSpc>
            <a:spcBef>
              <a:spcPct val="0"/>
            </a:spcBef>
            <a:spcAft>
              <a:spcPct val="35000"/>
            </a:spcAft>
            <a:buNone/>
          </a:pPr>
          <a:r>
            <a:rPr lang="en-US" sz="1700" b="0" kern="1200" dirty="0"/>
            <a:t>Specific training for ATSEP personnel.</a:t>
          </a:r>
          <a:endParaRPr lang="es-ES" sz="1700" b="0" kern="1200" dirty="0"/>
        </a:p>
      </dsp:txBody>
      <dsp:txXfrm>
        <a:off x="4441" y="0"/>
        <a:ext cx="1941941" cy="1950720"/>
      </dsp:txXfrm>
    </dsp:sp>
    <dsp:sp modelId="{AE086A8C-ED24-4FE8-B60C-BE14BA12B20A}">
      <dsp:nvSpPr>
        <dsp:cNvPr id="0" name=""/>
        <dsp:cNvSpPr/>
      </dsp:nvSpPr>
      <dsp:spPr>
        <a:xfrm>
          <a:off x="731572" y="2194560"/>
          <a:ext cx="487680" cy="487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C2B538-5C0A-402A-9C18-E99B99247E2E}">
      <dsp:nvSpPr>
        <dsp:cNvPr id="0" name=""/>
        <dsp:cNvSpPr/>
      </dsp:nvSpPr>
      <dsp:spPr>
        <a:xfrm>
          <a:off x="2043479" y="2926080"/>
          <a:ext cx="1941941"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s-ES" sz="1700" b="1" kern="1200" dirty="0"/>
            <a:t>Gradual </a:t>
          </a:r>
          <a:r>
            <a:rPr lang="es-ES" sz="1700" b="1" kern="1200" dirty="0" err="1"/>
            <a:t>implementation</a:t>
          </a:r>
          <a:r>
            <a:rPr lang="es-ES" sz="1700" b="1" kern="1200" dirty="0"/>
            <a:t>. </a:t>
          </a:r>
          <a:r>
            <a:rPr lang="en-US" sz="1700" b="0" kern="1200" dirty="0"/>
            <a:t>Phased adaptation to ensure continuity.</a:t>
          </a:r>
          <a:endParaRPr lang="es-ES" sz="1700" b="0" kern="1200" dirty="0"/>
        </a:p>
      </dsp:txBody>
      <dsp:txXfrm>
        <a:off x="2043479" y="2926080"/>
        <a:ext cx="1941941" cy="1950720"/>
      </dsp:txXfrm>
    </dsp:sp>
    <dsp:sp modelId="{EC772791-5CB0-43B5-B859-8899662D31E1}">
      <dsp:nvSpPr>
        <dsp:cNvPr id="0" name=""/>
        <dsp:cNvSpPr/>
      </dsp:nvSpPr>
      <dsp:spPr>
        <a:xfrm>
          <a:off x="2770610" y="2194560"/>
          <a:ext cx="487680" cy="487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F5F53-CE8A-42E9-9CA7-55F5C5F32312}">
      <dsp:nvSpPr>
        <dsp:cNvPr id="0" name=""/>
        <dsp:cNvSpPr/>
      </dsp:nvSpPr>
      <dsp:spPr>
        <a:xfrm>
          <a:off x="4082517" y="0"/>
          <a:ext cx="1941941"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s-ES" sz="1700" b="1" kern="1200" dirty="0"/>
            <a:t>Coordination with the FAA.</a:t>
          </a:r>
        </a:p>
      </dsp:txBody>
      <dsp:txXfrm>
        <a:off x="4082517" y="0"/>
        <a:ext cx="1941941" cy="1950720"/>
      </dsp:txXfrm>
    </dsp:sp>
    <dsp:sp modelId="{F49BB819-5D1B-405B-A7C0-00EC54B961E1}">
      <dsp:nvSpPr>
        <dsp:cNvPr id="0" name=""/>
        <dsp:cNvSpPr/>
      </dsp:nvSpPr>
      <dsp:spPr>
        <a:xfrm>
          <a:off x="4809648" y="2194560"/>
          <a:ext cx="487680" cy="487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58ECB3-3819-42D9-BD2E-F74E0D7CFA9B}">
      <dsp:nvSpPr>
        <dsp:cNvPr id="0" name=""/>
        <dsp:cNvSpPr/>
      </dsp:nvSpPr>
      <dsp:spPr>
        <a:xfrm>
          <a:off x="6121555" y="2926080"/>
          <a:ext cx="1941941"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s-ES" sz="1700" b="1" kern="1200" dirty="0"/>
            <a:t>Parallel 4-month trial. </a:t>
          </a:r>
        </a:p>
        <a:p>
          <a:pPr marL="0" lvl="0" indent="0" algn="ctr" defTabSz="755650">
            <a:lnSpc>
              <a:spcPct val="90000"/>
            </a:lnSpc>
            <a:spcBef>
              <a:spcPct val="0"/>
            </a:spcBef>
            <a:spcAft>
              <a:spcPct val="35000"/>
            </a:spcAft>
            <a:buNone/>
          </a:pPr>
          <a:r>
            <a:rPr lang="en-US" sz="1700" b="0" kern="1200" dirty="0"/>
            <a:t>AFTN and AMHS operated together until stability was confirmed.</a:t>
          </a:r>
          <a:endParaRPr lang="es-ES" sz="1700" b="0" kern="1200" dirty="0"/>
        </a:p>
      </dsp:txBody>
      <dsp:txXfrm>
        <a:off x="6121555" y="2926080"/>
        <a:ext cx="1941941" cy="1950720"/>
      </dsp:txXfrm>
    </dsp:sp>
    <dsp:sp modelId="{2518D9F8-5888-43A5-9AB2-A7E52731C877}">
      <dsp:nvSpPr>
        <dsp:cNvPr id="0" name=""/>
        <dsp:cNvSpPr/>
      </dsp:nvSpPr>
      <dsp:spPr>
        <a:xfrm>
          <a:off x="6848686" y="2194560"/>
          <a:ext cx="487680" cy="487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D4BA2-64BC-4712-9538-59F13FD4FE6C}">
      <dsp:nvSpPr>
        <dsp:cNvPr id="0" name=""/>
        <dsp:cNvSpPr/>
      </dsp:nvSpPr>
      <dsp:spPr>
        <a:xfrm>
          <a:off x="8160593" y="0"/>
          <a:ext cx="1941941"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t>Completion of the process and commissioning</a:t>
          </a:r>
          <a:endParaRPr lang="es-ES" sz="1700" b="1" kern="1200" dirty="0"/>
        </a:p>
      </dsp:txBody>
      <dsp:txXfrm>
        <a:off x="8160593" y="0"/>
        <a:ext cx="1941941" cy="1950720"/>
      </dsp:txXfrm>
    </dsp:sp>
    <dsp:sp modelId="{4618D54D-1588-444A-A6D1-7607DA2C758D}">
      <dsp:nvSpPr>
        <dsp:cNvPr id="0" name=""/>
        <dsp:cNvSpPr/>
      </dsp:nvSpPr>
      <dsp:spPr>
        <a:xfrm>
          <a:off x="8887724" y="2194560"/>
          <a:ext cx="487680" cy="487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2C272-B8D2-4F5E-BC71-0FA27672D9A0}">
      <dsp:nvSpPr>
        <dsp:cNvPr id="0" name=""/>
        <dsp:cNvSpPr/>
      </dsp:nvSpPr>
      <dsp:spPr>
        <a:xfrm>
          <a:off x="3515526" y="1989308"/>
          <a:ext cx="2343684" cy="2343684"/>
        </a:xfrm>
        <a:prstGeom prst="ellipse">
          <a:avLst/>
        </a:prstGeom>
        <a:gradFill rotWithShape="0">
          <a:gsLst>
            <a:gs pos="0">
              <a:schemeClr val="accent5">
                <a:alpha val="50000"/>
                <a:hueOff val="0"/>
                <a:satOff val="0"/>
                <a:lumOff val="0"/>
                <a:alphaOff val="0"/>
                <a:tint val="50000"/>
                <a:satMod val="300000"/>
              </a:schemeClr>
            </a:gs>
            <a:gs pos="35000">
              <a:schemeClr val="accent5">
                <a:alpha val="50000"/>
                <a:hueOff val="0"/>
                <a:satOff val="0"/>
                <a:lumOff val="0"/>
                <a:alphaOff val="0"/>
                <a:tint val="37000"/>
                <a:satMod val="300000"/>
              </a:schemeClr>
            </a:gs>
            <a:gs pos="100000">
              <a:schemeClr val="accent5">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4513F5F9-B70E-4B9A-8BA1-1EB42A87E4B7}">
      <dsp:nvSpPr>
        <dsp:cNvPr id="0" name=""/>
        <dsp:cNvSpPr/>
      </dsp:nvSpPr>
      <dsp:spPr>
        <a:xfrm>
          <a:off x="3328031" y="80879"/>
          <a:ext cx="2718673" cy="157361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US" sz="2400" b="1" kern="12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How</a:t>
          </a:r>
          <a:r>
            <a:rPr lang="es-US" sz="2400" b="1" kern="12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can </a:t>
          </a:r>
          <a:r>
            <a:rPr lang="es-US" sz="2400" b="1" kern="12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we</a:t>
          </a:r>
          <a:r>
            <a:rPr lang="es-US" sz="2400" b="1" kern="12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s-US" sz="2400" b="1" kern="12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strengthen</a:t>
          </a:r>
          <a:r>
            <a:rPr lang="es-US" sz="2400" b="1" kern="12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regional </a:t>
          </a:r>
          <a:r>
            <a:rPr lang="es-US" sz="2400" b="1" kern="12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cooperation</a:t>
          </a:r>
          <a:r>
            <a:rPr lang="es-US" sz="2400" b="1" kern="12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 in </a:t>
          </a:r>
          <a:r>
            <a:rPr lang="es-US" sz="2400" b="1" kern="1200" dirty="0" err="1">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aviation</a:t>
          </a:r>
          <a:r>
            <a:rPr lang="es-US" sz="2400" b="1" kern="1200"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s-ES" sz="2400" kern="1200" dirty="0">
            <a:solidFill>
              <a:srgbClr val="0070C0"/>
            </a:solidFill>
            <a:latin typeface="Times New Roman" panose="02020603050405020304" pitchFamily="18" charset="0"/>
            <a:cs typeface="Times New Roman" panose="02020603050405020304" pitchFamily="18" charset="0"/>
          </a:endParaRPr>
        </a:p>
      </dsp:txBody>
      <dsp:txXfrm>
        <a:off x="3328031" y="80879"/>
        <a:ext cx="2718673" cy="1573616"/>
      </dsp:txXfrm>
    </dsp:sp>
    <dsp:sp modelId="{9A0F46F6-A01D-4DA7-909D-FB73742C04C3}">
      <dsp:nvSpPr>
        <dsp:cNvPr id="0" name=""/>
        <dsp:cNvSpPr/>
      </dsp:nvSpPr>
      <dsp:spPr>
        <a:xfrm>
          <a:off x="4407063" y="2636834"/>
          <a:ext cx="2343684" cy="2343684"/>
        </a:xfrm>
        <a:prstGeom prst="ellipse">
          <a:avLst/>
        </a:prstGeom>
        <a:gradFill rotWithShape="0">
          <a:gsLst>
            <a:gs pos="0">
              <a:schemeClr val="accent5">
                <a:alpha val="50000"/>
                <a:hueOff val="-2483469"/>
                <a:satOff val="9953"/>
                <a:lumOff val="2157"/>
                <a:alphaOff val="0"/>
                <a:tint val="50000"/>
                <a:satMod val="300000"/>
              </a:schemeClr>
            </a:gs>
            <a:gs pos="35000">
              <a:schemeClr val="accent5">
                <a:alpha val="50000"/>
                <a:hueOff val="-2483469"/>
                <a:satOff val="9953"/>
                <a:lumOff val="2157"/>
                <a:alphaOff val="0"/>
                <a:tint val="37000"/>
                <a:satMod val="300000"/>
              </a:schemeClr>
            </a:gs>
            <a:gs pos="100000">
              <a:schemeClr val="accent5">
                <a:alpha val="50000"/>
                <a:hueOff val="-2483469"/>
                <a:satOff val="9953"/>
                <a:lumOff val="2157"/>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B6B55788-4711-4F1A-9049-2119B3EF209C}">
      <dsp:nvSpPr>
        <dsp:cNvPr id="0" name=""/>
        <dsp:cNvSpPr/>
      </dsp:nvSpPr>
      <dsp:spPr>
        <a:xfrm>
          <a:off x="6937305" y="2156714"/>
          <a:ext cx="2437431" cy="17075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By</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using</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SWIM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platforms</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to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exchange</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real-time data</a:t>
          </a:r>
          <a:r>
            <a:rPr lang="en-US" sz="1800" b="0" kern="1200" dirty="0">
              <a:latin typeface="Times New Roman" panose="02020603050405020304" pitchFamily="18" charset="0"/>
              <a:cs typeface="Times New Roman" panose="02020603050405020304" pitchFamily="18" charset="0"/>
            </a:rPr>
            <a:t>.</a:t>
          </a:r>
          <a:endParaRPr lang="es-ES" sz="1800" b="0" kern="1200" dirty="0">
            <a:latin typeface="Times New Roman" panose="02020603050405020304" pitchFamily="18" charset="0"/>
            <a:cs typeface="Times New Roman" panose="02020603050405020304" pitchFamily="18" charset="0"/>
          </a:endParaRPr>
        </a:p>
      </dsp:txBody>
      <dsp:txXfrm>
        <a:off x="6937305" y="2156714"/>
        <a:ext cx="2437431" cy="1707541"/>
      </dsp:txXfrm>
    </dsp:sp>
    <dsp:sp modelId="{8F5A886F-A6E7-4477-9DF1-E6DA1744D4F5}">
      <dsp:nvSpPr>
        <dsp:cNvPr id="0" name=""/>
        <dsp:cNvSpPr/>
      </dsp:nvSpPr>
      <dsp:spPr>
        <a:xfrm>
          <a:off x="4066760" y="3685466"/>
          <a:ext cx="2343684" cy="2343684"/>
        </a:xfrm>
        <a:prstGeom prst="ellipse">
          <a:avLst/>
        </a:prstGeom>
        <a:gradFill rotWithShape="0">
          <a:gsLst>
            <a:gs pos="0">
              <a:schemeClr val="accent5">
                <a:alpha val="50000"/>
                <a:hueOff val="-4966938"/>
                <a:satOff val="19906"/>
                <a:lumOff val="4314"/>
                <a:alphaOff val="0"/>
                <a:tint val="50000"/>
                <a:satMod val="300000"/>
              </a:schemeClr>
            </a:gs>
            <a:gs pos="35000">
              <a:schemeClr val="accent5">
                <a:alpha val="50000"/>
                <a:hueOff val="-4966938"/>
                <a:satOff val="19906"/>
                <a:lumOff val="4314"/>
                <a:alphaOff val="0"/>
                <a:tint val="37000"/>
                <a:satMod val="300000"/>
              </a:schemeClr>
            </a:gs>
            <a:gs pos="100000">
              <a:schemeClr val="accent5">
                <a:alpha val="50000"/>
                <a:hueOff val="-4966938"/>
                <a:satOff val="19906"/>
                <a:lumOff val="4314"/>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86564F78-CDC8-4388-A437-8B902A4FD4B0}">
      <dsp:nvSpPr>
        <dsp:cNvPr id="0" name=""/>
        <dsp:cNvSpPr/>
      </dsp:nvSpPr>
      <dsp:spPr>
        <a:xfrm>
          <a:off x="6562315" y="5069578"/>
          <a:ext cx="2437431" cy="17075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US" sz="1800" kern="1200" dirty="0" err="1">
              <a:latin typeface="Times New Roman" panose="02020603050405020304" pitchFamily="18" charset="0"/>
              <a:cs typeface="Times New Roman" panose="02020603050405020304" pitchFamily="18" charset="0"/>
            </a:rPr>
            <a:t>By</a:t>
          </a:r>
          <a:r>
            <a:rPr lang="es-US" sz="1800" kern="1200" dirty="0">
              <a:latin typeface="Times New Roman" panose="02020603050405020304" pitchFamily="18" charset="0"/>
              <a:cs typeface="Times New Roman" panose="02020603050405020304" pitchFamily="18" charset="0"/>
            </a:rPr>
            <a:t> </a:t>
          </a:r>
          <a:r>
            <a:rPr lang="es-US" sz="1800" kern="1200" dirty="0" err="1">
              <a:latin typeface="Times New Roman" panose="02020603050405020304" pitchFamily="18" charset="0"/>
              <a:cs typeface="Times New Roman" panose="02020603050405020304" pitchFamily="18" charset="0"/>
            </a:rPr>
            <a:t>applying</a:t>
          </a:r>
          <a:r>
            <a:rPr lang="es-US" sz="1800" kern="1200" dirty="0">
              <a:latin typeface="Times New Roman" panose="02020603050405020304" pitchFamily="18" charset="0"/>
              <a:cs typeface="Times New Roman" panose="02020603050405020304" pitchFamily="18" charset="0"/>
            </a:rPr>
            <a:t> CPDLC and ADS-C </a:t>
          </a:r>
          <a:r>
            <a:rPr lang="es-US" sz="1800" kern="1200" dirty="0" err="1">
              <a:latin typeface="Times New Roman" panose="02020603050405020304" pitchFamily="18" charset="0"/>
              <a:cs typeface="Times New Roman" panose="02020603050405020304" pitchFamily="18" charset="0"/>
            </a:rPr>
            <a:t>technologies</a:t>
          </a:r>
          <a:r>
            <a:rPr lang="es-US" sz="1800" kern="1200" dirty="0">
              <a:latin typeface="Times New Roman" panose="02020603050405020304" pitchFamily="18" charset="0"/>
              <a:cs typeface="Times New Roman" panose="02020603050405020304" pitchFamily="18" charset="0"/>
            </a:rPr>
            <a:t> </a:t>
          </a:r>
          <a:r>
            <a:rPr lang="es-US" sz="1800" kern="1200" dirty="0" err="1">
              <a:latin typeface="Times New Roman" panose="02020603050405020304" pitchFamily="18" charset="0"/>
              <a:cs typeface="Times New Roman" panose="02020603050405020304" pitchFamily="18" charset="0"/>
            </a:rPr>
            <a:t>regionally</a:t>
          </a:r>
          <a:r>
            <a:rPr lang="es-US" sz="1800" kern="1200" dirty="0">
              <a:latin typeface="Times New Roman" panose="02020603050405020304" pitchFamily="18" charset="0"/>
              <a:cs typeface="Times New Roman" panose="02020603050405020304" pitchFamily="18" charset="0"/>
            </a:rPr>
            <a:t> to </a:t>
          </a:r>
          <a:r>
            <a:rPr lang="es-US" sz="1800" kern="1200" dirty="0" err="1">
              <a:latin typeface="Times New Roman" panose="02020603050405020304" pitchFamily="18" charset="0"/>
              <a:cs typeface="Times New Roman" panose="02020603050405020304" pitchFamily="18" charset="0"/>
            </a:rPr>
            <a:t>improve</a:t>
          </a:r>
          <a:r>
            <a:rPr lang="es-US" sz="1800" kern="1200" dirty="0">
              <a:latin typeface="Times New Roman" panose="02020603050405020304" pitchFamily="18" charset="0"/>
              <a:cs typeface="Times New Roman" panose="02020603050405020304" pitchFamily="18" charset="0"/>
            </a:rPr>
            <a:t> </a:t>
          </a:r>
          <a:r>
            <a:rPr lang="es-US" sz="1800" kern="1200" dirty="0" err="1">
              <a:latin typeface="Times New Roman" panose="02020603050405020304" pitchFamily="18" charset="0"/>
              <a:cs typeface="Times New Roman" panose="02020603050405020304" pitchFamily="18" charset="0"/>
            </a:rPr>
            <a:t>surveillance</a:t>
          </a:r>
          <a:r>
            <a:rPr lang="en-US" sz="1800" kern="1200" dirty="0">
              <a:latin typeface="Times New Roman" panose="02020603050405020304" pitchFamily="18" charset="0"/>
              <a:cs typeface="Times New Roman" panose="02020603050405020304" pitchFamily="18" charset="0"/>
            </a:rPr>
            <a:t>.</a:t>
          </a:r>
          <a:endParaRPr lang="es-ES" sz="1800" kern="1200" dirty="0">
            <a:latin typeface="Times New Roman" panose="02020603050405020304" pitchFamily="18" charset="0"/>
            <a:cs typeface="Times New Roman" panose="02020603050405020304" pitchFamily="18" charset="0"/>
          </a:endParaRPr>
        </a:p>
      </dsp:txBody>
      <dsp:txXfrm>
        <a:off x="6562315" y="5069578"/>
        <a:ext cx="2437431" cy="1707541"/>
      </dsp:txXfrm>
    </dsp:sp>
    <dsp:sp modelId="{F00CD549-2494-4F66-96FD-A8B3B77448EA}">
      <dsp:nvSpPr>
        <dsp:cNvPr id="0" name=""/>
        <dsp:cNvSpPr/>
      </dsp:nvSpPr>
      <dsp:spPr>
        <a:xfrm>
          <a:off x="2964291" y="3685466"/>
          <a:ext cx="2343684" cy="2343684"/>
        </a:xfrm>
        <a:prstGeom prst="ellipse">
          <a:avLst/>
        </a:prstGeom>
        <a:gradFill rotWithShape="0">
          <a:gsLst>
            <a:gs pos="0">
              <a:schemeClr val="accent5">
                <a:alpha val="50000"/>
                <a:hueOff val="-7450407"/>
                <a:satOff val="29858"/>
                <a:lumOff val="6471"/>
                <a:alphaOff val="0"/>
                <a:tint val="50000"/>
                <a:satMod val="300000"/>
              </a:schemeClr>
            </a:gs>
            <a:gs pos="35000">
              <a:schemeClr val="accent5">
                <a:alpha val="50000"/>
                <a:hueOff val="-7450407"/>
                <a:satOff val="29858"/>
                <a:lumOff val="6471"/>
                <a:alphaOff val="0"/>
                <a:tint val="37000"/>
                <a:satMod val="300000"/>
              </a:schemeClr>
            </a:gs>
            <a:gs pos="100000">
              <a:schemeClr val="accent5">
                <a:alpha val="50000"/>
                <a:hueOff val="-7450407"/>
                <a:satOff val="29858"/>
                <a:lumOff val="6471"/>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EF93501-8329-4F8B-8699-678EAA78BD7B}">
      <dsp:nvSpPr>
        <dsp:cNvPr id="0" name=""/>
        <dsp:cNvSpPr/>
      </dsp:nvSpPr>
      <dsp:spPr>
        <a:xfrm>
          <a:off x="374989" y="5069578"/>
          <a:ext cx="2437431" cy="17075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By</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developing</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joint</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cybersecurity</a:t>
          </a:r>
          <a:r>
            <a:rPr lang="es-US" sz="1800" b="0" kern="1200" dirty="0">
              <a:effectLst/>
              <a:latin typeface="Times New Roman" panose="02020603050405020304" pitchFamily="18" charset="0"/>
              <a:ea typeface="MS Mincho" panose="02020609040205080304" pitchFamily="49" charset="-128"/>
              <a:cs typeface="Times New Roman" panose="02020603050405020304" pitchFamily="18" charset="0"/>
            </a:rPr>
            <a:t> </a:t>
          </a:r>
          <a:r>
            <a:rPr lang="es-US" sz="1800" b="0" kern="1200" dirty="0" err="1">
              <a:effectLst/>
              <a:latin typeface="Times New Roman" panose="02020603050405020304" pitchFamily="18" charset="0"/>
              <a:ea typeface="MS Mincho" panose="02020609040205080304" pitchFamily="49" charset="-128"/>
              <a:cs typeface="Times New Roman" panose="02020603050405020304" pitchFamily="18" charset="0"/>
            </a:rPr>
            <a:t>projects</a:t>
          </a:r>
          <a:r>
            <a:rPr lang="es-ES" sz="1800" b="0" kern="1200" dirty="0">
              <a:latin typeface="Times New Roman" panose="02020603050405020304" pitchFamily="18" charset="0"/>
              <a:cs typeface="Times New Roman" panose="02020603050405020304" pitchFamily="18" charset="0"/>
            </a:rPr>
            <a:t>.</a:t>
          </a:r>
        </a:p>
      </dsp:txBody>
      <dsp:txXfrm>
        <a:off x="374989" y="5069578"/>
        <a:ext cx="2437431" cy="1707541"/>
      </dsp:txXfrm>
    </dsp:sp>
    <dsp:sp modelId="{24710109-081D-40F8-8C2E-B67897F314ED}">
      <dsp:nvSpPr>
        <dsp:cNvPr id="0" name=""/>
        <dsp:cNvSpPr/>
      </dsp:nvSpPr>
      <dsp:spPr>
        <a:xfrm>
          <a:off x="2623988" y="2636834"/>
          <a:ext cx="2343684" cy="2343684"/>
        </a:xfrm>
        <a:prstGeom prst="ellipse">
          <a:avLst/>
        </a:prstGeom>
        <a:gradFill rotWithShape="0">
          <a:gsLst>
            <a:gs pos="0">
              <a:schemeClr val="accent5">
                <a:alpha val="50000"/>
                <a:hueOff val="-9933876"/>
                <a:satOff val="39811"/>
                <a:lumOff val="8628"/>
                <a:alphaOff val="0"/>
                <a:tint val="50000"/>
                <a:satMod val="300000"/>
              </a:schemeClr>
            </a:gs>
            <a:gs pos="35000">
              <a:schemeClr val="accent5">
                <a:alpha val="50000"/>
                <a:hueOff val="-9933876"/>
                <a:satOff val="39811"/>
                <a:lumOff val="8628"/>
                <a:alphaOff val="0"/>
                <a:tint val="37000"/>
                <a:satMod val="300000"/>
              </a:schemeClr>
            </a:gs>
            <a:gs pos="100000">
              <a:schemeClr val="accent5">
                <a:alpha val="50000"/>
                <a:hueOff val="-9933876"/>
                <a:satOff val="39811"/>
                <a:lumOff val="8628"/>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E4F41359-A3EC-4B1A-92B5-E5AAD6E0FC5F}">
      <dsp:nvSpPr>
        <dsp:cNvPr id="0" name=""/>
        <dsp:cNvSpPr/>
      </dsp:nvSpPr>
      <dsp:spPr>
        <a:xfrm>
          <a:off x="0" y="2156714"/>
          <a:ext cx="2437431" cy="170754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US" sz="1800" b="0" kern="1200" dirty="0" err="1">
              <a:effectLst/>
              <a:latin typeface="Cambria" panose="02040503050406030204" pitchFamily="18" charset="0"/>
              <a:ea typeface="MS Mincho" panose="02020609040205080304" pitchFamily="49" charset="-128"/>
              <a:cs typeface="Times New Roman" panose="02020603050405020304" pitchFamily="18" charset="0"/>
            </a:rPr>
            <a:t>By</a:t>
          </a:r>
          <a:r>
            <a:rPr lang="es-US" sz="1800" b="0" kern="1200" dirty="0">
              <a:effectLst/>
              <a:latin typeface="Cambria" panose="02040503050406030204" pitchFamily="18" charset="0"/>
              <a:ea typeface="MS Mincho" panose="02020609040205080304" pitchFamily="49" charset="-128"/>
              <a:cs typeface="Times New Roman" panose="02020603050405020304" pitchFamily="18" charset="0"/>
            </a:rPr>
            <a:t> </a:t>
          </a:r>
          <a:r>
            <a:rPr lang="es-US" sz="1800" b="0" kern="1200" dirty="0" err="1">
              <a:effectLst/>
              <a:latin typeface="Cambria" panose="02040503050406030204" pitchFamily="18" charset="0"/>
              <a:ea typeface="MS Mincho" panose="02020609040205080304" pitchFamily="49" charset="-128"/>
              <a:cs typeface="Times New Roman" panose="02020603050405020304" pitchFamily="18" charset="0"/>
            </a:rPr>
            <a:t>sharing</a:t>
          </a:r>
          <a:r>
            <a:rPr lang="es-US" sz="1800" b="0" kern="1200" dirty="0">
              <a:effectLst/>
              <a:latin typeface="Cambria" panose="02040503050406030204" pitchFamily="18" charset="0"/>
              <a:ea typeface="MS Mincho" panose="02020609040205080304" pitchFamily="49" charset="-128"/>
              <a:cs typeface="Times New Roman" panose="02020603050405020304" pitchFamily="18" charset="0"/>
            </a:rPr>
            <a:t> training </a:t>
          </a:r>
          <a:r>
            <a:rPr lang="es-US" sz="1800" b="0" kern="1200" dirty="0" err="1">
              <a:effectLst/>
              <a:latin typeface="Cambria" panose="02040503050406030204" pitchFamily="18" charset="0"/>
              <a:ea typeface="MS Mincho" panose="02020609040205080304" pitchFamily="49" charset="-128"/>
              <a:cs typeface="Times New Roman" panose="02020603050405020304" pitchFamily="18" charset="0"/>
            </a:rPr>
            <a:t>networks</a:t>
          </a:r>
          <a:r>
            <a:rPr lang="es-US" sz="1800" b="0" kern="1200" dirty="0">
              <a:effectLst/>
              <a:latin typeface="Cambria" panose="02040503050406030204" pitchFamily="18" charset="0"/>
              <a:ea typeface="MS Mincho" panose="02020609040205080304" pitchFamily="49" charset="-128"/>
              <a:cs typeface="Times New Roman" panose="02020603050405020304" pitchFamily="18" charset="0"/>
            </a:rPr>
            <a:t> and </a:t>
          </a:r>
          <a:r>
            <a:rPr lang="es-US" sz="1800" b="0" kern="1200" dirty="0" err="1">
              <a:effectLst/>
              <a:latin typeface="Cambria" panose="02040503050406030204" pitchFamily="18" charset="0"/>
              <a:ea typeface="MS Mincho" panose="02020609040205080304" pitchFamily="49" charset="-128"/>
              <a:cs typeface="Times New Roman" panose="02020603050405020304" pitchFamily="18" charset="0"/>
            </a:rPr>
            <a:t>technical</a:t>
          </a:r>
          <a:r>
            <a:rPr lang="es-US" sz="1800" b="0" kern="1200" dirty="0">
              <a:effectLst/>
              <a:latin typeface="Cambria" panose="02040503050406030204" pitchFamily="18" charset="0"/>
              <a:ea typeface="MS Mincho" panose="02020609040205080304" pitchFamily="49" charset="-128"/>
              <a:cs typeface="Times New Roman" panose="02020603050405020304" pitchFamily="18" charset="0"/>
            </a:rPr>
            <a:t> </a:t>
          </a:r>
          <a:r>
            <a:rPr lang="es-US" sz="1800" b="0" kern="1200" dirty="0" err="1">
              <a:effectLst/>
              <a:latin typeface="Cambria" panose="02040503050406030204" pitchFamily="18" charset="0"/>
              <a:ea typeface="MS Mincho" panose="02020609040205080304" pitchFamily="49" charset="-128"/>
              <a:cs typeface="Times New Roman" panose="02020603050405020304" pitchFamily="18" charset="0"/>
            </a:rPr>
            <a:t>resources</a:t>
          </a:r>
          <a:r>
            <a:rPr lang="es-US" sz="1800" b="0" kern="1200" dirty="0">
              <a:effectLst/>
              <a:latin typeface="Cambria" panose="02040503050406030204" pitchFamily="18" charset="0"/>
              <a:ea typeface="MS Mincho" panose="02020609040205080304" pitchFamily="49" charset="-128"/>
              <a:cs typeface="Times New Roman" panose="02020603050405020304" pitchFamily="18" charset="0"/>
            </a:rPr>
            <a:t>.</a:t>
          </a:r>
          <a:endParaRPr lang="es-ES" sz="1800" b="0" kern="1200" dirty="0">
            <a:latin typeface="Times New Roman" panose="02020603050405020304" pitchFamily="18" charset="0"/>
            <a:cs typeface="Times New Roman" panose="02020603050405020304" pitchFamily="18" charset="0"/>
          </a:endParaRPr>
        </a:p>
      </dsp:txBody>
      <dsp:txXfrm>
        <a:off x="0" y="2156714"/>
        <a:ext cx="2437431" cy="17075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16F5F-BB8A-43C9-A39D-A70EF71CCA40}">
      <dsp:nvSpPr>
        <dsp:cNvPr id="0" name=""/>
        <dsp:cNvSpPr/>
      </dsp:nvSpPr>
      <dsp:spPr>
        <a:xfrm>
          <a:off x="1292389" y="409765"/>
          <a:ext cx="5760720" cy="5760720"/>
        </a:xfrm>
        <a:prstGeom prst="pie">
          <a:avLst>
            <a:gd name="adj1" fmla="val 16200000"/>
            <a:gd name="adj2" fmla="val 2052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150000"/>
            </a:lnSpc>
            <a:spcBef>
              <a:spcPct val="0"/>
            </a:spcBef>
            <a:spcAft>
              <a:spcPct val="35000"/>
            </a:spcAft>
            <a:buNone/>
          </a:pPr>
          <a:r>
            <a:rPr lang="es-ES" sz="2000" b="1" kern="1200" dirty="0" err="1">
              <a:latin typeface="Times New Roman" panose="02020603050405020304" pitchFamily="18" charset="0"/>
              <a:cs typeface="Times New Roman" panose="02020603050405020304" pitchFamily="18" charset="0"/>
            </a:rPr>
            <a:t>Cybersecurity</a:t>
          </a:r>
          <a:r>
            <a:rPr lang="es-ES" sz="2000" b="1" kern="1200" dirty="0">
              <a:latin typeface="Times New Roman" panose="02020603050405020304" pitchFamily="18" charset="0"/>
              <a:cs typeface="Times New Roman" panose="02020603050405020304" pitchFamily="18" charset="0"/>
            </a:rPr>
            <a:t>: </a:t>
          </a:r>
          <a:r>
            <a:rPr lang="es-ES" sz="2000" b="1" kern="1200" dirty="0" err="1">
              <a:latin typeface="Times New Roman" panose="02020603050405020304" pitchFamily="18" charset="0"/>
              <a:cs typeface="Times New Roman" panose="02020603050405020304" pitchFamily="18" charset="0"/>
            </a:rPr>
            <a:t>Protection</a:t>
          </a:r>
          <a:r>
            <a:rPr lang="es-ES" sz="2000" b="1" kern="1200" dirty="0">
              <a:latin typeface="Times New Roman" panose="02020603050405020304" pitchFamily="18" charset="0"/>
              <a:cs typeface="Times New Roman" panose="02020603050405020304" pitchFamily="18" charset="0"/>
            </a:rPr>
            <a:t> and </a:t>
          </a:r>
          <a:r>
            <a:rPr lang="es-ES" sz="2000" b="1" kern="1200" dirty="0" err="1">
              <a:latin typeface="Times New Roman" panose="02020603050405020304" pitchFamily="18" charset="0"/>
              <a:cs typeface="Times New Roman" panose="02020603050405020304" pitchFamily="18" charset="0"/>
            </a:rPr>
            <a:t>Resilience</a:t>
          </a:r>
          <a:endParaRPr lang="es-ES" sz="2000" b="1" kern="1200" dirty="0">
            <a:latin typeface="Times New Roman" panose="02020603050405020304" pitchFamily="18" charset="0"/>
            <a:cs typeface="Times New Roman" panose="02020603050405020304" pitchFamily="18" charset="0"/>
          </a:endParaRPr>
        </a:p>
      </dsp:txBody>
      <dsp:txXfrm>
        <a:off x="4245444" y="1270444"/>
        <a:ext cx="1954530" cy="1337310"/>
      </dsp:txXfrm>
    </dsp:sp>
    <dsp:sp modelId="{AA81153B-0AD4-4A8C-8479-BF3FFEC676EB}">
      <dsp:nvSpPr>
        <dsp:cNvPr id="0" name=""/>
        <dsp:cNvSpPr/>
      </dsp:nvSpPr>
      <dsp:spPr>
        <a:xfrm>
          <a:off x="1090764" y="687514"/>
          <a:ext cx="5760720" cy="5760720"/>
        </a:xfrm>
        <a:prstGeom prst="pie">
          <a:avLst>
            <a:gd name="adj1" fmla="val 20520000"/>
            <a:gd name="adj2" fmla="val 324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latin typeface="Times New Roman" panose="02020603050405020304" pitchFamily="18" charset="0"/>
              <a:cs typeface="Times New Roman" panose="02020603050405020304" pitchFamily="18" charset="0"/>
            </a:rPr>
            <a:t>Measures in accordance with ICAO standards.</a:t>
          </a:r>
          <a:endParaRPr lang="es-ES" sz="2000" kern="1200" dirty="0">
            <a:latin typeface="Times New Roman" panose="02020603050405020304" pitchFamily="18" charset="0"/>
            <a:cs typeface="Times New Roman" panose="02020603050405020304" pitchFamily="18" charset="0"/>
          </a:endParaRPr>
        </a:p>
      </dsp:txBody>
      <dsp:txXfrm>
        <a:off x="4855806" y="3293554"/>
        <a:ext cx="1714500" cy="1447038"/>
      </dsp:txXfrm>
    </dsp:sp>
    <dsp:sp modelId="{182A9174-075D-4563-BCB0-B735116D7B3D}">
      <dsp:nvSpPr>
        <dsp:cNvPr id="0" name=""/>
        <dsp:cNvSpPr/>
      </dsp:nvSpPr>
      <dsp:spPr>
        <a:xfrm>
          <a:off x="1090764" y="687514"/>
          <a:ext cx="5760720" cy="5760720"/>
        </a:xfrm>
        <a:prstGeom prst="pie">
          <a:avLst>
            <a:gd name="adj1" fmla="val 3240000"/>
            <a:gd name="adj2" fmla="val 756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Times New Roman" panose="02020603050405020304" pitchFamily="18" charset="0"/>
              <a:cs typeface="Times New Roman" panose="02020603050405020304" pitchFamily="18" charset="0"/>
            </a:rPr>
            <a:t>Regular audits and vulnerability testing.</a:t>
          </a:r>
          <a:endParaRPr lang="es-ES" sz="2000" kern="1200" dirty="0">
            <a:latin typeface="Times New Roman" panose="02020603050405020304" pitchFamily="18" charset="0"/>
            <a:cs typeface="Times New Roman" panose="02020603050405020304" pitchFamily="18" charset="0"/>
          </a:endParaRPr>
        </a:p>
      </dsp:txBody>
      <dsp:txXfrm>
        <a:off x="2942424" y="5008054"/>
        <a:ext cx="2057400" cy="1234440"/>
      </dsp:txXfrm>
    </dsp:sp>
    <dsp:sp modelId="{549C66E7-0831-4AFD-99BE-5616CA5F1357}">
      <dsp:nvSpPr>
        <dsp:cNvPr id="0" name=""/>
        <dsp:cNvSpPr/>
      </dsp:nvSpPr>
      <dsp:spPr>
        <a:xfrm>
          <a:off x="1090764" y="687514"/>
          <a:ext cx="5760720" cy="5760720"/>
        </a:xfrm>
        <a:prstGeom prst="pie">
          <a:avLst>
            <a:gd name="adj1" fmla="val 7560000"/>
            <a:gd name="adj2" fmla="val 1188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Access control and network segmentation.</a:t>
          </a:r>
          <a:endParaRPr lang="es-ES" sz="2000" kern="1200" dirty="0">
            <a:latin typeface="Times New Roman" panose="02020603050405020304" pitchFamily="18" charset="0"/>
            <a:cs typeface="Times New Roman" panose="02020603050405020304" pitchFamily="18" charset="0"/>
          </a:endParaRPr>
        </a:p>
      </dsp:txBody>
      <dsp:txXfrm>
        <a:off x="1365084" y="3293554"/>
        <a:ext cx="1714500" cy="1447038"/>
      </dsp:txXfrm>
    </dsp:sp>
    <dsp:sp modelId="{0DE8E9E6-3945-40BA-B9B4-F63FECD53D72}">
      <dsp:nvSpPr>
        <dsp:cNvPr id="0" name=""/>
        <dsp:cNvSpPr/>
      </dsp:nvSpPr>
      <dsp:spPr>
        <a:xfrm>
          <a:off x="1090764" y="687514"/>
          <a:ext cx="5760720" cy="5760720"/>
        </a:xfrm>
        <a:prstGeom prst="pie">
          <a:avLst>
            <a:gd name="adj1" fmla="val 1188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Ongoing cybersecurity training for ATSEP personnel.</a:t>
          </a:r>
          <a:endParaRPr lang="es-ES" sz="2000" kern="1200" dirty="0">
            <a:latin typeface="Times New Roman" panose="02020603050405020304" pitchFamily="18" charset="0"/>
            <a:cs typeface="Times New Roman" panose="02020603050405020304" pitchFamily="18" charset="0"/>
          </a:endParaRPr>
        </a:p>
      </dsp:txBody>
      <dsp:txXfrm>
        <a:off x="1930869" y="1565338"/>
        <a:ext cx="1954530" cy="1337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45EB2-74FC-49AF-B5D2-D49476937032}" type="datetimeFigureOut">
              <a:rPr lang="es-ES" smtClean="0"/>
              <a:t>05/06/2025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EC6984-A33A-473A-89C4-7075C15603C3}" type="slidenum">
              <a:rPr lang="es-ES" smtClean="0"/>
              <a:t>‹Nº›</a:t>
            </a:fld>
            <a:endParaRPr lang="es-ES"/>
          </a:p>
        </p:txBody>
      </p:sp>
    </p:spTree>
    <p:extLst>
      <p:ext uri="{BB962C8B-B14F-4D97-AF65-F5344CB8AC3E}">
        <p14:creationId xmlns:p14="http://schemas.microsoft.com/office/powerpoint/2010/main" val="1683569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n-US" dirty="0"/>
              <a:t>Good Morning It is an honor for us to present the </a:t>
            </a:r>
            <a:r>
              <a:rPr lang="en-US" b="1" dirty="0"/>
              <a:t>role, progress, and challenges of the ATSEP technical personnel of the Dominican Republic</a:t>
            </a:r>
            <a:r>
              <a:rPr lang="en-US" dirty="0"/>
              <a:t> within the framework of </a:t>
            </a:r>
            <a:r>
              <a:rPr lang="en-US" b="1" dirty="0"/>
              <a:t>AARM 2025</a:t>
            </a:r>
            <a:r>
              <a:rPr lang="en-US" dirty="0"/>
              <a:t>. This presentation highlights how our country is connected and regionally integrated in air traffic management, and how our specialized personnel have contributed to improving operational safety standards, technological interoperability, and the efficiency of CNS/ATM services.</a:t>
            </a:r>
          </a:p>
          <a:p>
            <a:r>
              <a:rPr lang="en-US" dirty="0"/>
              <a:t>Through bilateral and multilateral agreements, and thanks to the active participation of our technicians, we have strengthened infrastructure, cybersecurity, and contingency management in the region. We also share the best practices adopted and the cooperation opportunities that continue to position the Dominican Republic as a key player in the international air navigation system.</a:t>
            </a:r>
          </a:p>
          <a:p>
            <a:endParaRPr lang="es-ES" dirty="0"/>
          </a:p>
        </p:txBody>
      </p:sp>
      <p:sp>
        <p:nvSpPr>
          <p:cNvPr id="4" name="Marcador de número de diapositiva 3"/>
          <p:cNvSpPr>
            <a:spLocks noGrp="1"/>
          </p:cNvSpPr>
          <p:nvPr>
            <p:ph type="sldNum" sz="quarter" idx="5"/>
          </p:nvPr>
        </p:nvSpPr>
        <p:spPr/>
        <p:txBody>
          <a:bodyPr/>
          <a:lstStyle/>
          <a:p>
            <a:fld id="{6156ACDE-56F4-4B6D-AAE3-2E6A6A075D5C}" type="slidenum">
              <a:rPr lang="es-ES" smtClean="0"/>
              <a:t>1</a:t>
            </a:fld>
            <a:endParaRPr lang="es-ES"/>
          </a:p>
        </p:txBody>
      </p:sp>
    </p:spTree>
    <p:extLst>
      <p:ext uri="{BB962C8B-B14F-4D97-AF65-F5344CB8AC3E}">
        <p14:creationId xmlns:p14="http://schemas.microsoft.com/office/powerpoint/2010/main" val="244251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3EDF1-CFDE-545B-CD6C-717AB8C3B2C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974748-4F0A-E173-7DF9-AEC253610BE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CD14425-782C-D768-3CD1-9FD20E77FBDE}"/>
              </a:ext>
            </a:extLst>
          </p:cNvPr>
          <p:cNvSpPr>
            <a:spLocks noGrp="1"/>
          </p:cNvSpPr>
          <p:nvPr>
            <p:ph type="body" idx="1"/>
          </p:nvPr>
        </p:nvSpPr>
        <p:spPr/>
        <p:txBody>
          <a:bodyPr/>
          <a:lstStyle/>
          <a:p>
            <a:pPr algn="just">
              <a:lnSpc>
                <a:spcPct val="115000"/>
              </a:lnSpc>
              <a:spcAft>
                <a:spcPts val="1000"/>
              </a:spcAft>
            </a:pPr>
            <a:endParaRPr lang="es-US" dirty="0"/>
          </a:p>
          <a:p>
            <a:endParaRPr lang="es-US" dirty="0"/>
          </a:p>
          <a:p>
            <a:r>
              <a:rPr lang="es-US" b="1" dirty="0" err="1"/>
              <a:t>Measures</a:t>
            </a:r>
            <a:r>
              <a:rPr lang="es-US" b="1" dirty="0"/>
              <a:t> </a:t>
            </a:r>
            <a:r>
              <a:rPr lang="es-US" b="1" dirty="0" err="1"/>
              <a:t>taken</a:t>
            </a:r>
            <a:r>
              <a:rPr lang="es-US" b="1" dirty="0"/>
              <a:t>:</a:t>
            </a:r>
            <a:endParaRPr lang="es-US" dirty="0"/>
          </a:p>
          <a:p>
            <a:pPr lvl="1"/>
            <a:r>
              <a:rPr lang="es-US" dirty="0" err="1"/>
              <a:t>We</a:t>
            </a:r>
            <a:r>
              <a:rPr lang="es-US" dirty="0"/>
              <a:t> </a:t>
            </a:r>
            <a:r>
              <a:rPr lang="es-US" dirty="0" err="1"/>
              <a:t>have</a:t>
            </a:r>
            <a:r>
              <a:rPr lang="es-US" dirty="0"/>
              <a:t> </a:t>
            </a:r>
            <a:r>
              <a:rPr lang="es-US" dirty="0" err="1"/>
              <a:t>updated</a:t>
            </a:r>
            <a:r>
              <a:rPr lang="es-US" dirty="0"/>
              <a:t> </a:t>
            </a:r>
            <a:r>
              <a:rPr lang="es-US" dirty="0" err="1"/>
              <a:t>contingency</a:t>
            </a:r>
            <a:r>
              <a:rPr lang="es-US" dirty="0"/>
              <a:t> </a:t>
            </a:r>
            <a:r>
              <a:rPr lang="es-US" dirty="0" err="1"/>
              <a:t>plans</a:t>
            </a:r>
            <a:r>
              <a:rPr lang="es-US" dirty="0"/>
              <a:t>.</a:t>
            </a:r>
          </a:p>
          <a:p>
            <a:pPr lvl="1"/>
            <a:r>
              <a:rPr lang="es-US" dirty="0" err="1"/>
              <a:t>We</a:t>
            </a:r>
            <a:r>
              <a:rPr lang="es-US" dirty="0"/>
              <a:t> use </a:t>
            </a:r>
            <a:r>
              <a:rPr lang="es-US" dirty="0" err="1"/>
              <a:t>backup</a:t>
            </a:r>
            <a:r>
              <a:rPr lang="es-US" dirty="0"/>
              <a:t> </a:t>
            </a:r>
            <a:r>
              <a:rPr lang="es-US" dirty="0" err="1"/>
              <a:t>systems</a:t>
            </a:r>
            <a:r>
              <a:rPr lang="es-US" dirty="0"/>
              <a:t> (</a:t>
            </a:r>
            <a:r>
              <a:rPr lang="es-US" dirty="0" err="1"/>
              <a:t>redundancies</a:t>
            </a:r>
            <a:r>
              <a:rPr lang="es-US" dirty="0"/>
              <a:t>).</a:t>
            </a:r>
          </a:p>
          <a:p>
            <a:pPr lvl="1"/>
            <a:r>
              <a:rPr lang="es-US" dirty="0" err="1"/>
              <a:t>We</a:t>
            </a:r>
            <a:r>
              <a:rPr lang="es-US" dirty="0"/>
              <a:t> </a:t>
            </a:r>
            <a:r>
              <a:rPr lang="es-US" dirty="0" err="1"/>
              <a:t>rely</a:t>
            </a:r>
            <a:r>
              <a:rPr lang="es-US" dirty="0"/>
              <a:t> </a:t>
            </a:r>
            <a:r>
              <a:rPr lang="es-US" dirty="0" err="1"/>
              <a:t>on</a:t>
            </a:r>
            <a:r>
              <a:rPr lang="es-US" dirty="0"/>
              <a:t> </a:t>
            </a:r>
            <a:r>
              <a:rPr lang="es-US" dirty="0" err="1"/>
              <a:t>alternate</a:t>
            </a:r>
            <a:r>
              <a:rPr lang="es-US" dirty="0"/>
              <a:t> </a:t>
            </a:r>
            <a:r>
              <a:rPr lang="es-US" dirty="0" err="1"/>
              <a:t>connections</a:t>
            </a:r>
            <a:r>
              <a:rPr lang="es-US" dirty="0"/>
              <a:t> in case of </a:t>
            </a:r>
            <a:r>
              <a:rPr lang="es-US" dirty="0" err="1"/>
              <a:t>failure</a:t>
            </a:r>
            <a:r>
              <a:rPr lang="es-US" dirty="0"/>
              <a:t>.</a:t>
            </a:r>
          </a:p>
          <a:p>
            <a:r>
              <a:rPr lang="es-US" b="1" dirty="0"/>
              <a:t>Regional </a:t>
            </a:r>
            <a:r>
              <a:rPr lang="es-US" b="1" dirty="0" err="1"/>
              <a:t>collaboration</a:t>
            </a:r>
            <a:r>
              <a:rPr lang="es-US" b="1" dirty="0"/>
              <a:t>:</a:t>
            </a:r>
            <a:endParaRPr lang="es-US" dirty="0"/>
          </a:p>
          <a:p>
            <a:pPr lvl="1"/>
            <a:r>
              <a:rPr lang="es-US" dirty="0" err="1"/>
              <a:t>We</a:t>
            </a:r>
            <a:r>
              <a:rPr lang="es-US" dirty="0"/>
              <a:t> </a:t>
            </a:r>
            <a:r>
              <a:rPr lang="es-US" dirty="0" err="1"/>
              <a:t>take</a:t>
            </a:r>
            <a:r>
              <a:rPr lang="es-US" dirty="0"/>
              <a:t> </a:t>
            </a:r>
            <a:r>
              <a:rPr lang="es-US" dirty="0" err="1"/>
              <a:t>part</a:t>
            </a:r>
            <a:r>
              <a:rPr lang="es-US" dirty="0"/>
              <a:t> in meetings and </a:t>
            </a:r>
            <a:r>
              <a:rPr lang="es-US" dirty="0" err="1"/>
              <a:t>forums</a:t>
            </a:r>
            <a:r>
              <a:rPr lang="es-US" dirty="0"/>
              <a:t> </a:t>
            </a:r>
            <a:r>
              <a:rPr lang="es-US" dirty="0" err="1"/>
              <a:t>with</a:t>
            </a:r>
            <a:r>
              <a:rPr lang="es-US" dirty="0"/>
              <a:t> </a:t>
            </a:r>
            <a:r>
              <a:rPr lang="es-US" dirty="0" err="1"/>
              <a:t>other</a:t>
            </a:r>
            <a:r>
              <a:rPr lang="es-US" dirty="0"/>
              <a:t> </a:t>
            </a:r>
            <a:r>
              <a:rPr lang="es-US" dirty="0" err="1"/>
              <a:t>countries</a:t>
            </a:r>
            <a:r>
              <a:rPr lang="es-US" dirty="0"/>
              <a:t>.</a:t>
            </a:r>
          </a:p>
          <a:p>
            <a:pPr lvl="1"/>
            <a:r>
              <a:rPr lang="es-US" dirty="0" err="1"/>
              <a:t>We</a:t>
            </a:r>
            <a:r>
              <a:rPr lang="es-US" dirty="0"/>
              <a:t> share </a:t>
            </a:r>
            <a:r>
              <a:rPr lang="es-US" dirty="0" err="1"/>
              <a:t>information</a:t>
            </a:r>
            <a:r>
              <a:rPr lang="es-US" dirty="0"/>
              <a:t> and </a:t>
            </a:r>
            <a:r>
              <a:rPr lang="es-US" dirty="0" err="1"/>
              <a:t>maintain</a:t>
            </a:r>
            <a:r>
              <a:rPr lang="es-US" dirty="0"/>
              <a:t> </a:t>
            </a:r>
            <a:r>
              <a:rPr lang="es-US" dirty="0" err="1"/>
              <a:t>constant</a:t>
            </a:r>
            <a:r>
              <a:rPr lang="es-US" dirty="0"/>
              <a:t> </a:t>
            </a:r>
            <a:r>
              <a:rPr lang="es-US" dirty="0" err="1"/>
              <a:t>coordination</a:t>
            </a:r>
            <a:r>
              <a:rPr lang="es-US" dirty="0"/>
              <a:t>.</a:t>
            </a:r>
          </a:p>
          <a:p>
            <a:pPr algn="just">
              <a:lnSpc>
                <a:spcPct val="115000"/>
              </a:lnSpc>
              <a:spcAft>
                <a:spcPts val="1000"/>
              </a:spcAft>
            </a:pPr>
            <a:endParaRPr lang="es-US" dirty="0"/>
          </a:p>
        </p:txBody>
      </p:sp>
      <p:sp>
        <p:nvSpPr>
          <p:cNvPr id="4" name="Marcador de número de diapositiva 3">
            <a:extLst>
              <a:ext uri="{FF2B5EF4-FFF2-40B4-BE49-F238E27FC236}">
                <a16:creationId xmlns:a16="http://schemas.microsoft.com/office/drawing/2014/main" id="{00137BB6-A166-5A21-0170-CD238E68D922}"/>
              </a:ext>
            </a:extLst>
          </p:cNvPr>
          <p:cNvSpPr>
            <a:spLocks noGrp="1"/>
          </p:cNvSpPr>
          <p:nvPr>
            <p:ph type="sldNum" sz="quarter" idx="5"/>
          </p:nvPr>
        </p:nvSpPr>
        <p:spPr/>
        <p:txBody>
          <a:bodyPr/>
          <a:lstStyle/>
          <a:p>
            <a:fld id="{00EC6984-A33A-473A-89C4-7075C15603C3}" type="slidenum">
              <a:rPr lang="es-ES" smtClean="0"/>
              <a:t>10</a:t>
            </a:fld>
            <a:endParaRPr lang="es-ES"/>
          </a:p>
        </p:txBody>
      </p:sp>
    </p:spTree>
    <p:extLst>
      <p:ext uri="{BB962C8B-B14F-4D97-AF65-F5344CB8AC3E}">
        <p14:creationId xmlns:p14="http://schemas.microsoft.com/office/powerpoint/2010/main" val="959508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EFAB2-A936-11DE-DD93-8D1D9F5E110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347F39D-1E7D-E2BF-4D72-7586F621182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6B6E8A4-F057-83EE-E841-AC3496A56D62}"/>
              </a:ext>
            </a:extLst>
          </p:cNvPr>
          <p:cNvSpPr>
            <a:spLocks noGrp="1"/>
          </p:cNvSpPr>
          <p:nvPr>
            <p:ph type="body" idx="1"/>
          </p:nvPr>
        </p:nvSpPr>
        <p:spPr/>
        <p:txBody>
          <a:bodyPr/>
          <a:lstStyle/>
          <a:p>
            <a:pPr algn="just">
              <a:lnSpc>
                <a:spcPct val="115000"/>
              </a:lnSpc>
              <a:spcBef>
                <a:spcPts val="1000"/>
              </a:spcBef>
              <a:buNone/>
            </a:pPr>
            <a:r>
              <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What lessons have we learned from past failures?</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We have learned key lessons from past failures, including:</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The importance of having clear and up-to-date contingency protocols.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The need to diversify communication channels to ensure redundancy.</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The value of ongoing training for ATSEP personnel for a timely technical response.</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Each state must strengthen its infrastructure to minimize the impact of loss of services and avoid delays or congestion in air traffic.</a:t>
            </a:r>
            <a:r>
              <a:rPr lang="es-ES" sz="1800" b="0" dirty="0">
                <a:effectLst/>
                <a:latin typeface="Times New Roman" panose="02020603050405020304" pitchFamily="18" charset="0"/>
                <a:ea typeface="MS Mincho" panose="02020609040205080304" pitchFamily="49" charset="-128"/>
                <a:cs typeface="Times New Roman" panose="02020603050405020304" pitchFamily="18" charset="0"/>
              </a:rPr>
              <a:t> </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s-ES" dirty="0"/>
          </a:p>
        </p:txBody>
      </p:sp>
      <p:sp>
        <p:nvSpPr>
          <p:cNvPr id="4" name="Marcador de número de diapositiva 3">
            <a:extLst>
              <a:ext uri="{FF2B5EF4-FFF2-40B4-BE49-F238E27FC236}">
                <a16:creationId xmlns:a16="http://schemas.microsoft.com/office/drawing/2014/main" id="{4B9B05A5-48A3-9461-CA3F-167305CE7D74}"/>
              </a:ext>
            </a:extLst>
          </p:cNvPr>
          <p:cNvSpPr>
            <a:spLocks noGrp="1"/>
          </p:cNvSpPr>
          <p:nvPr>
            <p:ph type="sldNum" sz="quarter" idx="5"/>
          </p:nvPr>
        </p:nvSpPr>
        <p:spPr/>
        <p:txBody>
          <a:bodyPr/>
          <a:lstStyle/>
          <a:p>
            <a:fld id="{00EC6984-A33A-473A-89C4-7075C15603C3}" type="slidenum">
              <a:rPr lang="es-ES" smtClean="0"/>
              <a:t>11</a:t>
            </a:fld>
            <a:endParaRPr lang="es-ES"/>
          </a:p>
        </p:txBody>
      </p:sp>
    </p:spTree>
    <p:extLst>
      <p:ext uri="{BB962C8B-B14F-4D97-AF65-F5344CB8AC3E}">
        <p14:creationId xmlns:p14="http://schemas.microsoft.com/office/powerpoint/2010/main" val="50249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Bef>
                <a:spcPts val="1000"/>
              </a:spcBef>
              <a:buNone/>
            </a:pPr>
            <a:r>
              <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How are technological changes (such as moving from AFTN to AMHS) handled?</a:t>
            </a:r>
          </a:p>
          <a:p>
            <a:pPr algn="just">
              <a:lnSpc>
                <a:spcPct val="115000"/>
              </a:lnSpc>
              <a:spcBef>
                <a:spcPts val="1000"/>
              </a:spcBef>
              <a:buNone/>
            </a:pPr>
            <a:endPar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endParaRPr>
          </a:p>
          <a:p>
            <a:pPr algn="just">
              <a:lnSpc>
                <a:spcPct val="115000"/>
              </a:lnSpc>
              <a:spcBef>
                <a:spcPts val="1000"/>
              </a:spcBef>
              <a:buNone/>
            </a:pPr>
            <a:endPar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endParaRP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The acronyms AFTN and AMHS refer to essential communication systems in international civil aviation, used for the exchange of messages between ground stations. Their definitions and differences are detailed below:</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AFTN – Aeronautical Fixed Telecommunication Network</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The AFTN is a worldwide network of aeronautical fixed circuits that is part of the Aeronautical Fixed Service (AFS). Its purpose is to facilitate the exchange of digital messages and data between aeronautical fixed stations with compatible communication characteristics. This network has been instrumental in the transmission of critical information for flight operations, including: (</a:t>
            </a:r>
            <a:r>
              <a:rPr lang="en-US" sz="1800" b="0" dirty="0" err="1">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Skybrary</a:t>
            </a: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Distress and urgency messages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Safety of flight messages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Weather data</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Flight plans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Aeronautical administrative messages (</a:t>
            </a:r>
            <a:r>
              <a:rPr lang="en-US" sz="1800" b="0" dirty="0" err="1">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Copperchase</a:t>
            </a: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 Ltd)</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Originally, the AFTN used teletypewriter and radioteletypewriter links, later evolving to X.25 links. However, due to its capacity and speed limitations, it has been progressively replaced by more modern systems such as AMHS.</a:t>
            </a:r>
          </a:p>
          <a:p>
            <a:pPr algn="just">
              <a:lnSpc>
                <a:spcPct val="115000"/>
              </a:lnSpc>
              <a:spcBef>
                <a:spcPts val="1000"/>
              </a:spcBef>
              <a:buNone/>
            </a:pPr>
            <a:endPar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endParaRP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AMHS – Aeronautical Message Handling System</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AMHS is an advanced digital system designed to replace the AFTN. Based on the X.400 profiles defined by the International Civil Aviation Organization (ICAO), AMHS enables the efficient and secure exchange of aeronautical messages, such as: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NOTAMs (Notices to Airmen)</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Flight plans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Meteorological data</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Air Traffic Services messages (LinkedIn)</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AMHS offers two levels of service: (EUROCONTROL)</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Basic: Provides similar functionality to the AFTN, ensuring interoperability during the transition.</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Extended: Includes advanced capabilities such as binary information transfer, standard message headers, and support for online directories and digitally signed messages. (EUROCONTROL)</a:t>
            </a:r>
            <a:endParaRPr lang="es-ES" b="0" dirty="0"/>
          </a:p>
        </p:txBody>
      </p:sp>
      <p:sp>
        <p:nvSpPr>
          <p:cNvPr id="4" name="Marcador de número de diapositiva 3"/>
          <p:cNvSpPr>
            <a:spLocks noGrp="1"/>
          </p:cNvSpPr>
          <p:nvPr>
            <p:ph type="sldNum" sz="quarter" idx="5"/>
          </p:nvPr>
        </p:nvSpPr>
        <p:spPr/>
        <p:txBody>
          <a:bodyPr/>
          <a:lstStyle/>
          <a:p>
            <a:fld id="{00EC6984-A33A-473A-89C4-7075C15603C3}" type="slidenum">
              <a:rPr lang="es-ES" smtClean="0"/>
              <a:t>12</a:t>
            </a:fld>
            <a:endParaRPr lang="es-ES"/>
          </a:p>
        </p:txBody>
      </p:sp>
    </p:spTree>
    <p:extLst>
      <p:ext uri="{BB962C8B-B14F-4D97-AF65-F5344CB8AC3E}">
        <p14:creationId xmlns:p14="http://schemas.microsoft.com/office/powerpoint/2010/main" val="278356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Bef>
                <a:spcPts val="1000"/>
              </a:spcBef>
              <a:buNone/>
            </a:pPr>
            <a:r>
              <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How do Dominican ATSEPs participate in regional exercises or projects?</a:t>
            </a:r>
          </a:p>
          <a:p>
            <a:pPr algn="just">
              <a:lnSpc>
                <a:spcPct val="115000"/>
              </a:lnSpc>
              <a:spcBef>
                <a:spcPts val="1000"/>
              </a:spcBef>
              <a:buNone/>
            </a:pPr>
            <a:r>
              <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What best practices have we developed that other countries could copy?</a:t>
            </a:r>
            <a:endParaRPr lang="es-ES" dirty="0"/>
          </a:p>
          <a:p>
            <a:pPr algn="just">
              <a:lnSpc>
                <a:spcPct val="115000"/>
              </a:lnSpc>
              <a:spcAft>
                <a:spcPts val="1000"/>
              </a:spcAft>
              <a:buNone/>
            </a:pPr>
            <a:endParaRPr lang="es-ES" dirty="0"/>
          </a:p>
        </p:txBody>
      </p:sp>
      <p:sp>
        <p:nvSpPr>
          <p:cNvPr id="4" name="Marcador de número de diapositiva 3"/>
          <p:cNvSpPr>
            <a:spLocks noGrp="1"/>
          </p:cNvSpPr>
          <p:nvPr>
            <p:ph type="sldNum" sz="quarter" idx="5"/>
          </p:nvPr>
        </p:nvSpPr>
        <p:spPr/>
        <p:txBody>
          <a:bodyPr/>
          <a:lstStyle/>
          <a:p>
            <a:fld id="{00EC6984-A33A-473A-89C4-7075C15603C3}" type="slidenum">
              <a:rPr lang="es-ES" smtClean="0"/>
              <a:t>13</a:t>
            </a:fld>
            <a:endParaRPr lang="es-ES"/>
          </a:p>
        </p:txBody>
      </p:sp>
    </p:spTree>
    <p:extLst>
      <p:ext uri="{BB962C8B-B14F-4D97-AF65-F5344CB8AC3E}">
        <p14:creationId xmlns:p14="http://schemas.microsoft.com/office/powerpoint/2010/main" val="2163301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BAC1D-DA71-AE80-67EC-EA1E601A996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3A8C4A6-D616-D77D-A262-88CE9EAB536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E2A56D7-D4B1-0F47-90F7-2C70056192E9}"/>
              </a:ext>
            </a:extLst>
          </p:cNvPr>
          <p:cNvSpPr>
            <a:spLocks noGrp="1"/>
          </p:cNvSpPr>
          <p:nvPr>
            <p:ph type="body" idx="1"/>
          </p:nvPr>
        </p:nvSpPr>
        <p:spPr/>
        <p:txBody>
          <a:bodyPr/>
          <a:lstStyle/>
          <a:p>
            <a:pPr algn="just">
              <a:lnSpc>
                <a:spcPct val="115000"/>
              </a:lnSpc>
              <a:spcAft>
                <a:spcPts val="1000"/>
              </a:spcAft>
              <a:buNone/>
            </a:pPr>
            <a:r>
              <a:rPr lang="es-US" sz="1800" b="1" dirty="0">
                <a:effectLst/>
                <a:latin typeface="Cambria" panose="02040503050406030204" pitchFamily="18" charset="0"/>
                <a:ea typeface="MS Mincho" panose="02020609040205080304" pitchFamily="49" charset="-128"/>
                <a:cs typeface="Times New Roman" panose="02020603050405020304" pitchFamily="18" charset="0"/>
              </a:rPr>
              <a:t>
</a:t>
            </a:r>
          </a:p>
          <a:p>
            <a:pPr algn="just">
              <a:lnSpc>
                <a:spcPct val="115000"/>
              </a:lnSpc>
              <a:spcAft>
                <a:spcPts val="1000"/>
              </a:spcAft>
              <a:buNone/>
            </a:pPr>
            <a:r>
              <a:rPr lang="en-US" sz="1800" b="1" dirty="0">
                <a:effectLst/>
                <a:latin typeface="Cambria" panose="02040503050406030204" pitchFamily="18" charset="0"/>
                <a:ea typeface="MS Mincho" panose="02020609040205080304" pitchFamily="49" charset="-128"/>
                <a:cs typeface="Times New Roman" panose="02020603050405020304" pitchFamily="18" charset="0"/>
              </a:rPr>
              <a:t>What new opportunities are there to improve cooperation and joint work?</a:t>
            </a:r>
          </a:p>
          <a:p>
            <a:pPr algn="just">
              <a:lnSpc>
                <a:spcPct val="115000"/>
              </a:lnSpc>
              <a:spcAft>
                <a:spcPts val="1000"/>
              </a:spcAft>
              <a:buNone/>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There are several opportunities to strengthen cooperation and joint work in the region, including:</a:t>
            </a:r>
          </a:p>
          <a:p>
            <a:pPr marL="285750" indent="-285750" algn="just">
              <a:lnSpc>
                <a:spcPct val="115000"/>
              </a:lnSpc>
              <a:spcAft>
                <a:spcPts val="1000"/>
              </a:spcAft>
              <a:buFont typeface="Arial" panose="020B0604020202020204" pitchFamily="34" charset="0"/>
              <a:buChar cha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Adoption of SWIM platforms, which enable the efficient exchange of aeronautical information in real time.</a:t>
            </a:r>
          </a:p>
          <a:p>
            <a:pPr marL="285750" indent="-285750" algn="just">
              <a:lnSpc>
                <a:spcPct val="115000"/>
              </a:lnSpc>
              <a:spcAft>
                <a:spcPts val="1000"/>
              </a:spcAft>
              <a:buFont typeface="Arial" panose="020B0604020202020204" pitchFamily="34" charset="0"/>
              <a:buChar cha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Regional implementation of technologies such as CPDLC and ADS-C, which improve communication and surveillance in remote areas.</a:t>
            </a:r>
          </a:p>
          <a:p>
            <a:pPr marL="285750" indent="-285750" algn="just">
              <a:lnSpc>
                <a:spcPct val="115000"/>
              </a:lnSpc>
              <a:spcAft>
                <a:spcPts val="1000"/>
              </a:spcAft>
              <a:buFont typeface="Arial" panose="020B0604020202020204" pitchFamily="34" charset="0"/>
              <a:buChar cha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Development of joint cybersecurity projects to address common threats in a coordinated manner.</a:t>
            </a:r>
          </a:p>
          <a:p>
            <a:pPr marL="285750" indent="-285750" algn="just">
              <a:lnSpc>
                <a:spcPct val="115000"/>
              </a:lnSpc>
              <a:spcAft>
                <a:spcPts val="1000"/>
              </a:spcAft>
              <a:buFont typeface="Arial" panose="020B0604020202020204" pitchFamily="34" charset="0"/>
              <a:buChar cha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Creation of shared training and technical resource networks, which optimize the use of available knowledge and infrastructure.</a:t>
            </a:r>
          </a:p>
          <a:p>
            <a:pPr marL="285750" indent="-285750" algn="just">
              <a:lnSpc>
                <a:spcPct val="115000"/>
              </a:lnSpc>
              <a:spcAft>
                <a:spcPts val="1000"/>
              </a:spcAft>
              <a:buFont typeface="Arial" panose="020B0604020202020204" pitchFamily="34" charset="0"/>
              <a:buChar char="•"/>
            </a:pPr>
            <a:r>
              <a:rPr lang="en-US" sz="1800" dirty="0">
                <a:effectLst/>
                <a:latin typeface="Cambria" panose="02040503050406030204" pitchFamily="18" charset="0"/>
                <a:ea typeface="MS Mincho" panose="02020609040205080304" pitchFamily="49" charset="-128"/>
                <a:cs typeface="Times New Roman" panose="02020603050405020304" pitchFamily="18" charset="0"/>
              </a:rPr>
              <a:t>Design and delivery of specialized courses at our academy, aimed at technical personnel in the region, promoting joint training and capacity building.</a:t>
            </a:r>
            <a:endParaRPr lang="es-ES" dirty="0"/>
          </a:p>
        </p:txBody>
      </p:sp>
      <p:sp>
        <p:nvSpPr>
          <p:cNvPr id="4" name="Marcador de número de diapositiva 3">
            <a:extLst>
              <a:ext uri="{FF2B5EF4-FFF2-40B4-BE49-F238E27FC236}">
                <a16:creationId xmlns:a16="http://schemas.microsoft.com/office/drawing/2014/main" id="{7AD80856-A025-DEE8-9D19-5F32DF6A8996}"/>
              </a:ext>
            </a:extLst>
          </p:cNvPr>
          <p:cNvSpPr>
            <a:spLocks noGrp="1"/>
          </p:cNvSpPr>
          <p:nvPr>
            <p:ph type="sldNum" sz="quarter" idx="5"/>
          </p:nvPr>
        </p:nvSpPr>
        <p:spPr/>
        <p:txBody>
          <a:bodyPr/>
          <a:lstStyle/>
          <a:p>
            <a:fld id="{00EC6984-A33A-473A-89C4-7075C15603C3}" type="slidenum">
              <a:rPr lang="es-ES" smtClean="0"/>
              <a:t>14</a:t>
            </a:fld>
            <a:endParaRPr lang="es-ES"/>
          </a:p>
        </p:txBody>
      </p:sp>
    </p:spTree>
    <p:extLst>
      <p:ext uri="{BB962C8B-B14F-4D97-AF65-F5344CB8AC3E}">
        <p14:creationId xmlns:p14="http://schemas.microsoft.com/office/powerpoint/2010/main" val="23477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7F9C6-35F6-30A0-7F99-21093C3FF99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623066F-87A8-4985-9D83-92CD1547F5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B3C359C-A448-70D8-9356-2C1EBED33952}"/>
              </a:ext>
            </a:extLst>
          </p:cNvPr>
          <p:cNvSpPr>
            <a:spLocks noGrp="1"/>
          </p:cNvSpPr>
          <p:nvPr>
            <p:ph type="body" idx="1"/>
          </p:nvPr>
        </p:nvSpPr>
        <p:spPr/>
        <p:txBody>
          <a:bodyPr/>
          <a:lstStyle/>
          <a:p>
            <a:pPr algn="just">
              <a:lnSpc>
                <a:spcPct val="115000"/>
              </a:lnSpc>
              <a:spcBef>
                <a:spcPts val="1000"/>
              </a:spcBef>
              <a:buNone/>
            </a:pPr>
            <a:r>
              <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How do we protect networks from threats such as cyberattacks?</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Protecting our networks from cyberthreats is based on a preventative and controlled approach that includes: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Application of cybersecurity measures in accordance with ICAO guidelines.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Regular audits and vulnerability tests to detect and correct risks.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Strict access control and network segmentation, limiting potential impacts.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Ongoing cybersecurity training for ATSEP personnel.</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Participation in national and international cybersecurity seminars.</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In addition, we ensure that aeronautical networks remain closed and separate from the internet, using proprietary infrastructure, such as fiber optics or dedicated satellite links, to ensure their integrity and availability.</a:t>
            </a:r>
            <a:endParaRPr lang="es-ES" b="0" dirty="0"/>
          </a:p>
        </p:txBody>
      </p:sp>
      <p:sp>
        <p:nvSpPr>
          <p:cNvPr id="4" name="Marcador de número de diapositiva 3">
            <a:extLst>
              <a:ext uri="{FF2B5EF4-FFF2-40B4-BE49-F238E27FC236}">
                <a16:creationId xmlns:a16="http://schemas.microsoft.com/office/drawing/2014/main" id="{C94C42A0-C070-495E-005A-C70BEC429ACB}"/>
              </a:ext>
            </a:extLst>
          </p:cNvPr>
          <p:cNvSpPr>
            <a:spLocks noGrp="1"/>
          </p:cNvSpPr>
          <p:nvPr>
            <p:ph type="sldNum" sz="quarter" idx="5"/>
          </p:nvPr>
        </p:nvSpPr>
        <p:spPr/>
        <p:txBody>
          <a:bodyPr/>
          <a:lstStyle/>
          <a:p>
            <a:fld id="{00EC6984-A33A-473A-89C4-7075C15603C3}" type="slidenum">
              <a:rPr lang="es-ES" smtClean="0"/>
              <a:t>15</a:t>
            </a:fld>
            <a:endParaRPr lang="es-ES"/>
          </a:p>
        </p:txBody>
      </p:sp>
    </p:spTree>
    <p:extLst>
      <p:ext uri="{BB962C8B-B14F-4D97-AF65-F5344CB8AC3E}">
        <p14:creationId xmlns:p14="http://schemas.microsoft.com/office/powerpoint/2010/main" val="2289181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Notes Placeholder 2"/>
          <p:cNvSpPr>
            <a:spLocks noGrp="1"/>
          </p:cNvSpPr>
          <p:nvPr>
            <p:ph type="body" sz="quarter" idx="3"/>
          </p:nvPr>
        </p:nvSpPr>
        <p:spPr/>
        <p:txBody>
          <a:bodyPr/>
          <a:lstStyle/>
          <a:p>
            <a:r>
              <a:rPr lang="en-US" b="1"/>
              <a:t>In Conclusion</a:t>
            </a:r>
            <a:endParaRPr lang="en-US" dirty="0"/>
          </a:p>
          <a:p>
            <a:r>
              <a:rPr lang="en-US" dirty="0"/>
              <a:t>The ATSEP personnel of the Dominican Republic are essential to maintaining safe, efficient, and modern air navigation services. Through regional cooperation, international agreements, and advanced technology, we have improved our operational capacity and aligned with global standards.</a:t>
            </a:r>
          </a:p>
          <a:p>
            <a:r>
              <a:rPr lang="en-US" dirty="0"/>
              <a:t>We actively participate in projects with other countries, upgrade our infrastructure, and learn from past experiences to strengthen our systems. This makes us a reliable partner in the international CNS/ATM environment.</a:t>
            </a:r>
          </a:p>
          <a:p>
            <a:r>
              <a:rPr lang="en-US" dirty="0"/>
              <a:t>We reaffirm our commitment to operational excellence, innovation, and teamwork to face the future challenges of aviation.</a:t>
            </a:r>
          </a:p>
          <a:p>
            <a:r>
              <a:rPr lang="en-US" b="1" dirty="0"/>
              <a:t>Thank you for your attention.</a:t>
            </a:r>
            <a:endParaRPr lang="en-US" dirty="0"/>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US" dirty="0" err="1"/>
              <a:t>The</a:t>
            </a:r>
            <a:r>
              <a:rPr lang="es-US" dirty="0"/>
              <a:t> </a:t>
            </a:r>
            <a:r>
              <a:rPr lang="es-US" dirty="0" err="1"/>
              <a:t>Dominican</a:t>
            </a:r>
            <a:r>
              <a:rPr lang="es-US" dirty="0"/>
              <a:t> </a:t>
            </a:r>
            <a:r>
              <a:rPr lang="es-US" dirty="0" err="1"/>
              <a:t>Republic</a:t>
            </a:r>
            <a:r>
              <a:rPr lang="es-US" dirty="0"/>
              <a:t> </a:t>
            </a:r>
            <a:r>
              <a:rPr lang="es-US" dirty="0" err="1"/>
              <a:t>manages</a:t>
            </a:r>
            <a:r>
              <a:rPr lang="es-US" dirty="0"/>
              <a:t> </a:t>
            </a:r>
            <a:r>
              <a:rPr lang="es-US" dirty="0" err="1"/>
              <a:t>its</a:t>
            </a:r>
            <a:r>
              <a:rPr lang="es-US" dirty="0"/>
              <a:t> </a:t>
            </a:r>
            <a:r>
              <a:rPr lang="es-US" dirty="0" err="1"/>
              <a:t>airspace</a:t>
            </a:r>
            <a:r>
              <a:rPr lang="es-US" dirty="0"/>
              <a:t> </a:t>
            </a:r>
            <a:r>
              <a:rPr lang="es-US" dirty="0" err="1"/>
              <a:t>through</a:t>
            </a:r>
            <a:r>
              <a:rPr lang="es-US" dirty="0"/>
              <a:t> </a:t>
            </a:r>
            <a:r>
              <a:rPr lang="es-US" dirty="0" err="1"/>
              <a:t>the</a:t>
            </a:r>
            <a:r>
              <a:rPr lang="es-US" dirty="0"/>
              <a:t> </a:t>
            </a:r>
            <a:r>
              <a:rPr lang="es-US" b="1" dirty="0"/>
              <a:t>Santo Domingo FIR (Flight </a:t>
            </a:r>
            <a:r>
              <a:rPr lang="es-US" b="1" dirty="0" err="1"/>
              <a:t>Information</a:t>
            </a:r>
            <a:r>
              <a:rPr lang="es-US" b="1" dirty="0"/>
              <a:t> </a:t>
            </a:r>
            <a:r>
              <a:rPr lang="es-US" b="1" dirty="0" err="1"/>
              <a:t>Region</a:t>
            </a:r>
            <a:r>
              <a:rPr lang="es-US" b="1" dirty="0"/>
              <a:t>)</a:t>
            </a:r>
            <a:r>
              <a:rPr lang="es-US" dirty="0"/>
              <a:t>. </a:t>
            </a:r>
            <a:r>
              <a:rPr lang="es-US" dirty="0" err="1"/>
              <a:t>It</a:t>
            </a:r>
            <a:r>
              <a:rPr lang="es-US" dirty="0"/>
              <a:t> </a:t>
            </a:r>
            <a:r>
              <a:rPr lang="es-US" dirty="0" err="1"/>
              <a:t>includes</a:t>
            </a:r>
            <a:r>
              <a:rPr lang="es-US" dirty="0"/>
              <a:t> </a:t>
            </a:r>
            <a:r>
              <a:rPr lang="es-US" b="1" dirty="0"/>
              <a:t>8 </a:t>
            </a:r>
            <a:r>
              <a:rPr lang="es-US" b="1" dirty="0" err="1"/>
              <a:t>international</a:t>
            </a:r>
            <a:r>
              <a:rPr lang="es-US" b="1" dirty="0"/>
              <a:t> </a:t>
            </a:r>
            <a:r>
              <a:rPr lang="es-US" b="1" dirty="0" err="1"/>
              <a:t>airports</a:t>
            </a:r>
            <a:r>
              <a:rPr lang="es-US" dirty="0"/>
              <a:t> and </a:t>
            </a:r>
            <a:r>
              <a:rPr lang="es-US" b="1" dirty="0"/>
              <a:t>more </a:t>
            </a:r>
            <a:r>
              <a:rPr lang="es-US" b="1" dirty="0" err="1"/>
              <a:t>than</a:t>
            </a:r>
            <a:r>
              <a:rPr lang="es-US" b="1" dirty="0"/>
              <a:t> 6 </a:t>
            </a:r>
            <a:r>
              <a:rPr lang="es-US" b="1" dirty="0" err="1"/>
              <a:t>national</a:t>
            </a:r>
            <a:r>
              <a:rPr lang="es-US" b="1" dirty="0"/>
              <a:t> </a:t>
            </a:r>
            <a:r>
              <a:rPr lang="es-US" b="1" dirty="0" err="1"/>
              <a:t>airports</a:t>
            </a:r>
            <a:r>
              <a:rPr lang="es-US" dirty="0"/>
              <a:t>. </a:t>
            </a:r>
            <a:r>
              <a:rPr lang="es-US" dirty="0" err="1"/>
              <a:t>The</a:t>
            </a:r>
            <a:r>
              <a:rPr lang="es-US" dirty="0"/>
              <a:t> </a:t>
            </a:r>
            <a:r>
              <a:rPr lang="es-US" dirty="0" err="1"/>
              <a:t>map</a:t>
            </a:r>
            <a:r>
              <a:rPr lang="es-US" dirty="0"/>
              <a:t> </a:t>
            </a:r>
            <a:r>
              <a:rPr lang="es-US" dirty="0" err="1"/>
              <a:t>also</a:t>
            </a:r>
            <a:r>
              <a:rPr lang="es-US" dirty="0"/>
              <a:t> shows </a:t>
            </a:r>
            <a:r>
              <a:rPr lang="es-US" dirty="0" err="1"/>
              <a:t>some</a:t>
            </a:r>
            <a:r>
              <a:rPr lang="es-US" dirty="0"/>
              <a:t> </a:t>
            </a:r>
            <a:r>
              <a:rPr lang="es-US" b="1" dirty="0"/>
              <a:t>radio </a:t>
            </a:r>
            <a:r>
              <a:rPr lang="es-US" b="1" dirty="0" err="1"/>
              <a:t>navigation</a:t>
            </a:r>
            <a:r>
              <a:rPr lang="es-US" b="1" dirty="0"/>
              <a:t> </a:t>
            </a:r>
            <a:r>
              <a:rPr lang="es-US" b="1" dirty="0" err="1"/>
              <a:t>aids</a:t>
            </a:r>
            <a:r>
              <a:rPr lang="es-US" dirty="0"/>
              <a:t> (</a:t>
            </a:r>
            <a:r>
              <a:rPr lang="es-US" dirty="0" err="1"/>
              <a:t>like</a:t>
            </a:r>
            <a:r>
              <a:rPr lang="es-US" dirty="0"/>
              <a:t> VOR and DME) </a:t>
            </a:r>
            <a:r>
              <a:rPr lang="es-US" dirty="0" err="1"/>
              <a:t>used</a:t>
            </a:r>
            <a:r>
              <a:rPr lang="es-US" dirty="0"/>
              <a:t> to </a:t>
            </a:r>
            <a:r>
              <a:rPr lang="es-US" dirty="0" err="1"/>
              <a:t>support</a:t>
            </a:r>
            <a:r>
              <a:rPr lang="es-US" dirty="0"/>
              <a:t> air </a:t>
            </a:r>
            <a:r>
              <a:rPr lang="es-US" dirty="0" err="1"/>
              <a:t>traffic</a:t>
            </a:r>
            <a:r>
              <a:rPr lang="es-US" dirty="0"/>
              <a:t>. </a:t>
            </a:r>
            <a:r>
              <a:rPr lang="es-US" dirty="0" err="1"/>
              <a:t>This</a:t>
            </a:r>
            <a:r>
              <a:rPr lang="es-US" dirty="0"/>
              <a:t> </a:t>
            </a:r>
            <a:r>
              <a:rPr lang="es-US" dirty="0" err="1"/>
              <a:t>airspace</a:t>
            </a:r>
            <a:r>
              <a:rPr lang="es-US" dirty="0"/>
              <a:t> </a:t>
            </a:r>
            <a:r>
              <a:rPr lang="es-US" dirty="0" err="1"/>
              <a:t>plays</a:t>
            </a:r>
            <a:r>
              <a:rPr lang="es-US" dirty="0"/>
              <a:t> a </a:t>
            </a:r>
            <a:r>
              <a:rPr lang="es-US" dirty="0" err="1"/>
              <a:t>key</a:t>
            </a:r>
            <a:r>
              <a:rPr lang="es-US" dirty="0"/>
              <a:t> role in </a:t>
            </a:r>
            <a:r>
              <a:rPr lang="es-US" dirty="0" err="1"/>
              <a:t>connecting</a:t>
            </a:r>
            <a:r>
              <a:rPr lang="es-US" dirty="0"/>
              <a:t> </a:t>
            </a:r>
            <a:r>
              <a:rPr lang="es-US" dirty="0" err="1"/>
              <a:t>the</a:t>
            </a:r>
            <a:r>
              <a:rPr lang="es-US" dirty="0"/>
              <a:t> </a:t>
            </a:r>
            <a:r>
              <a:rPr lang="es-US" dirty="0" err="1"/>
              <a:t>Caribbean</a:t>
            </a:r>
            <a:r>
              <a:rPr lang="es-US" dirty="0"/>
              <a:t> </a:t>
            </a:r>
            <a:r>
              <a:rPr lang="es-US" dirty="0" err="1"/>
              <a:t>region</a:t>
            </a:r>
            <a:r>
              <a:rPr lang="es-US" dirty="0"/>
              <a:t> </a:t>
            </a:r>
            <a:r>
              <a:rPr lang="es-US" dirty="0" err="1"/>
              <a:t>with</a:t>
            </a:r>
            <a:r>
              <a:rPr lang="es-US" dirty="0"/>
              <a:t> North, Central, and South </a:t>
            </a:r>
            <a:r>
              <a:rPr lang="es-US" dirty="0" err="1"/>
              <a:t>America</a:t>
            </a:r>
            <a:r>
              <a:rPr lang="es-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US" dirty="0"/>
          </a:p>
          <a:p>
            <a:pPr>
              <a:buNone/>
            </a:pPr>
            <a:r>
              <a:rPr lang="es-ES" dirty="0"/>
              <a:t>La </a:t>
            </a:r>
            <a:r>
              <a:rPr lang="es-ES" b="1" dirty="0"/>
              <a:t>República Dominicana</a:t>
            </a:r>
            <a:r>
              <a:rPr lang="es-ES" dirty="0"/>
              <a:t> cuenta con:</a:t>
            </a:r>
          </a:p>
          <a:p>
            <a:pPr>
              <a:buNone/>
            </a:pPr>
            <a:r>
              <a:rPr lang="es-ES" b="1" dirty="0"/>
              <a:t>Aeropuertos internacionales (8):</a:t>
            </a:r>
          </a:p>
          <a:p>
            <a:pPr>
              <a:buFont typeface="+mj-lt"/>
              <a:buAutoNum type="arabicPeriod"/>
            </a:pPr>
            <a:r>
              <a:rPr lang="es-ES" dirty="0"/>
              <a:t>Aeropuerto Internacional Las Américas (AILA) – Santo Domingo</a:t>
            </a:r>
          </a:p>
          <a:p>
            <a:pPr>
              <a:buFont typeface="+mj-lt"/>
              <a:buAutoNum type="arabicPeriod"/>
            </a:pPr>
            <a:r>
              <a:rPr lang="es-ES" dirty="0"/>
              <a:t>Aeropuerto Internacional del Cibao – Santiago</a:t>
            </a:r>
          </a:p>
          <a:p>
            <a:pPr>
              <a:buFont typeface="+mj-lt"/>
              <a:buAutoNum type="arabicPeriod"/>
            </a:pPr>
            <a:r>
              <a:rPr lang="es-ES" dirty="0"/>
              <a:t>Aeropuerto Internacional de Punta Cana</a:t>
            </a:r>
          </a:p>
          <a:p>
            <a:pPr>
              <a:buFont typeface="+mj-lt"/>
              <a:buAutoNum type="arabicPeriod"/>
            </a:pPr>
            <a:r>
              <a:rPr lang="es-ES" dirty="0"/>
              <a:t>Aeropuerto Internacional Gregorio Luperón – Puerto Plata</a:t>
            </a:r>
          </a:p>
          <a:p>
            <a:pPr>
              <a:buFont typeface="+mj-lt"/>
              <a:buAutoNum type="arabicPeriod"/>
            </a:pPr>
            <a:r>
              <a:rPr lang="es-ES" dirty="0"/>
              <a:t>Aeropuerto Internacional La Romana</a:t>
            </a:r>
          </a:p>
          <a:p>
            <a:pPr>
              <a:buFont typeface="+mj-lt"/>
              <a:buAutoNum type="arabicPeriod"/>
            </a:pPr>
            <a:r>
              <a:rPr lang="es-ES" dirty="0"/>
              <a:t>Aeropuerto Internacional El Catey – Samaná</a:t>
            </a:r>
          </a:p>
          <a:p>
            <a:pPr>
              <a:buFont typeface="+mj-lt"/>
              <a:buAutoNum type="arabicPeriod"/>
            </a:pPr>
            <a:r>
              <a:rPr lang="es-ES" dirty="0"/>
              <a:t>Aeropuerto Internacional María </a:t>
            </a:r>
            <a:r>
              <a:rPr lang="es-ES" dirty="0" err="1"/>
              <a:t>Montez</a:t>
            </a:r>
            <a:r>
              <a:rPr lang="es-ES" dirty="0"/>
              <a:t> – Barahona</a:t>
            </a:r>
          </a:p>
          <a:p>
            <a:pPr>
              <a:buFont typeface="+mj-lt"/>
              <a:buAutoNum type="arabicPeriod"/>
            </a:pPr>
            <a:r>
              <a:rPr lang="es-ES" dirty="0"/>
              <a:t>Aeropuerto Internacional Joaquín Balaguer – El Higüero, Santo Domingo Norte</a:t>
            </a:r>
          </a:p>
          <a:p>
            <a:pPr>
              <a:buNone/>
            </a:pPr>
            <a:r>
              <a:rPr lang="es-ES" b="1" dirty="0"/>
              <a:t>Aeródromos domésticos y privados (más de 6):</a:t>
            </a:r>
          </a:p>
          <a:p>
            <a:pPr>
              <a:buNone/>
            </a:pPr>
            <a:r>
              <a:rPr lang="es-ES" dirty="0"/>
              <a:t>Incluyen aeródromos como:</a:t>
            </a:r>
          </a:p>
          <a:p>
            <a:pPr>
              <a:buFont typeface="Arial" panose="020B0604020202020204" pitchFamily="34" charset="0"/>
              <a:buChar char="•"/>
            </a:pPr>
            <a:r>
              <a:rPr lang="es-ES" dirty="0"/>
              <a:t>Constanza</a:t>
            </a:r>
          </a:p>
          <a:p>
            <a:pPr>
              <a:buFont typeface="Arial" panose="020B0604020202020204" pitchFamily="34" charset="0"/>
              <a:buChar char="•"/>
            </a:pPr>
            <a:r>
              <a:rPr lang="es-ES" dirty="0"/>
              <a:t>Cabo Rojo</a:t>
            </a:r>
          </a:p>
          <a:p>
            <a:pPr>
              <a:buFont typeface="Arial" panose="020B0604020202020204" pitchFamily="34" charset="0"/>
              <a:buChar char="•"/>
            </a:pPr>
            <a:r>
              <a:rPr lang="es-ES" dirty="0"/>
              <a:t>Dajabón</a:t>
            </a:r>
          </a:p>
          <a:p>
            <a:pPr>
              <a:buFont typeface="Arial" panose="020B0604020202020204" pitchFamily="34" charset="0"/>
              <a:buChar char="•"/>
            </a:pPr>
            <a:r>
              <a:rPr lang="es-ES" dirty="0"/>
              <a:t>San Juan de la Maguana</a:t>
            </a:r>
          </a:p>
          <a:p>
            <a:pPr>
              <a:buFont typeface="Arial" panose="020B0604020202020204" pitchFamily="34" charset="0"/>
              <a:buChar char="•"/>
            </a:pPr>
            <a:r>
              <a:rPr lang="es-ES" dirty="0"/>
              <a:t>Monte Cristi</a:t>
            </a:r>
          </a:p>
          <a:p>
            <a:pPr>
              <a:buFont typeface="Arial" panose="020B0604020202020204" pitchFamily="34" charset="0"/>
              <a:buChar char="•"/>
            </a:pPr>
            <a:r>
              <a:rPr lang="es-ES" dirty="0"/>
              <a:t>Aeródromos privados como Casa de Campo (La Romana), </a:t>
            </a:r>
            <a:r>
              <a:rPr lang="es-ES" dirty="0" err="1"/>
              <a:t>Cap</a:t>
            </a:r>
            <a:r>
              <a:rPr lang="es-ES" dirty="0"/>
              <a:t> Cana, entre otros.</a:t>
            </a:r>
          </a:p>
          <a:p>
            <a:pPr algn="just">
              <a:lnSpc>
                <a:spcPct val="115000"/>
              </a:lnSpc>
              <a:spcAft>
                <a:spcPts val="1000"/>
              </a:spcAft>
              <a:buNone/>
            </a:pPr>
            <a:endParaRPr lang="es-ES" sz="12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00EC6984-A33A-473A-89C4-7075C15603C3}" type="slidenum">
              <a:rPr lang="es-ES" smtClean="0"/>
              <a:t>2</a:t>
            </a:fld>
            <a:endParaRPr lang="es-ES"/>
          </a:p>
        </p:txBody>
      </p:sp>
    </p:spTree>
    <p:extLst>
      <p:ext uri="{BB962C8B-B14F-4D97-AF65-F5344CB8AC3E}">
        <p14:creationId xmlns:p14="http://schemas.microsoft.com/office/powerpoint/2010/main" val="197343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B60AD-CD95-4943-AACE-006F58A7F5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57B7356-E6AB-876F-BB92-C72B59A0B9D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3FA6F26-14DB-1FD0-D57B-FCDFEA503195}"/>
              </a:ext>
            </a:extLst>
          </p:cNvPr>
          <p:cNvSpPr>
            <a:spLocks noGrp="1"/>
          </p:cNvSpPr>
          <p:nvPr>
            <p:ph type="body" idx="1"/>
          </p:nvPr>
        </p:nvSpPr>
        <p:spPr/>
        <p:txBody>
          <a:bodyPr/>
          <a:lstStyle/>
          <a:p>
            <a:pPr>
              <a:buNone/>
            </a:pPr>
            <a:r>
              <a:rPr lang="en-US" dirty="0"/>
              <a:t>The </a:t>
            </a:r>
            <a:r>
              <a:rPr lang="en-US" dirty="0" err="1"/>
              <a:t>Cibao</a:t>
            </a:r>
            <a:r>
              <a:rPr lang="en-US" dirty="0"/>
              <a:t>, Santo Domingo, and Punta Cana TMAs are now being introduced, designed to organize air traffic in the vicinity of the country's busiest airports. Technical support for the systems installed in these areas is essential to ensure the continuity of the ATS service.</a:t>
            </a:r>
          </a:p>
          <a:p>
            <a:pPr>
              <a:buNone/>
            </a:pPr>
            <a:endParaRPr lang="en-US" dirty="0"/>
          </a:p>
          <a:p>
            <a:pPr>
              <a:buNone/>
            </a:pPr>
            <a:r>
              <a:rPr lang="en-US" dirty="0"/>
              <a:t>We have communication equipment in the TMA of Santo Domingo to make possible the Radio communication it’s the TMA of Punta Cana and </a:t>
            </a:r>
            <a:r>
              <a:rPr lang="en-US" dirty="0" err="1"/>
              <a:t>Cibao</a:t>
            </a:r>
            <a:r>
              <a:rPr lang="en-US" dirty="0"/>
              <a:t> </a:t>
            </a:r>
            <a:r>
              <a:rPr lang="en-US" dirty="0" err="1"/>
              <a:t>gdown</a:t>
            </a:r>
            <a:r>
              <a:rPr lang="en-US" dirty="0"/>
              <a:t>. </a:t>
            </a:r>
          </a:p>
          <a:p>
            <a:pPr>
              <a:buNone/>
            </a:pPr>
            <a:r>
              <a:rPr lang="en-US" dirty="0"/>
              <a:t>In civil aviation, a TMA stands for "Terminal Control Area."</a:t>
            </a:r>
          </a:p>
          <a:p>
            <a:pPr>
              <a:buNone/>
            </a:pPr>
            <a:r>
              <a:rPr lang="en-US" dirty="0"/>
              <a:t>It is a controlled airspace surrounding one or more major airports. Its main function is to safely and orderly manage arrival and departure air traffic in the terminal region, that is, when aircraft are climbing after takeoff or descending for landing.</a:t>
            </a:r>
          </a:p>
          <a:p>
            <a:pPr>
              <a:buNone/>
            </a:pPr>
            <a:r>
              <a:rPr lang="en-US" dirty="0"/>
              <a:t>Key characteristics of a TMA:</a:t>
            </a:r>
          </a:p>
          <a:p>
            <a:pPr marL="171450" indent="-171450">
              <a:buFont typeface="Arial" panose="020B0604020202020204" pitchFamily="34" charset="0"/>
              <a:buChar char="•"/>
            </a:pPr>
            <a:r>
              <a:rPr lang="en-US" dirty="0"/>
              <a:t>It is located above the control areas (CTR).</a:t>
            </a:r>
          </a:p>
          <a:p>
            <a:pPr marL="171450" indent="-171450">
              <a:buFont typeface="Arial" panose="020B0604020202020204" pitchFamily="34" charset="0"/>
              <a:buChar char="•"/>
            </a:pPr>
            <a:r>
              <a:rPr lang="en-US" dirty="0"/>
              <a:t>It is managed by the air traffic control (ATC) service.</a:t>
            </a:r>
          </a:p>
          <a:p>
            <a:pPr marL="171450" indent="-171450">
              <a:buFont typeface="Arial" panose="020B0604020202020204" pitchFamily="34" charset="0"/>
              <a:buChar char="•"/>
            </a:pPr>
            <a:r>
              <a:rPr lang="en-US" dirty="0"/>
              <a:t>It has defined vertical and horizontal boundaries, adapted to traffic and geography.</a:t>
            </a:r>
          </a:p>
          <a:p>
            <a:pPr marL="171450" indent="-171450">
              <a:buFont typeface="Arial" panose="020B0604020202020204" pitchFamily="34" charset="0"/>
              <a:buChar char="•"/>
            </a:pPr>
            <a:r>
              <a:rPr lang="en-US" dirty="0"/>
              <a:t>Improves the efficiency and safety of air traffic in high-density areas.</a:t>
            </a:r>
          </a:p>
          <a:p>
            <a:pPr>
              <a:buNone/>
            </a:pPr>
            <a:endParaRPr lang="en-US" dirty="0"/>
          </a:p>
          <a:p>
            <a:endParaRPr lang="es-ES" dirty="0"/>
          </a:p>
        </p:txBody>
      </p:sp>
      <p:sp>
        <p:nvSpPr>
          <p:cNvPr id="4" name="Marcador de número de diapositiva 3">
            <a:extLst>
              <a:ext uri="{FF2B5EF4-FFF2-40B4-BE49-F238E27FC236}">
                <a16:creationId xmlns:a16="http://schemas.microsoft.com/office/drawing/2014/main" id="{CBA32210-0875-132F-D92E-C093708AF40C}"/>
              </a:ext>
            </a:extLst>
          </p:cNvPr>
          <p:cNvSpPr>
            <a:spLocks noGrp="1"/>
          </p:cNvSpPr>
          <p:nvPr>
            <p:ph type="sldNum" sz="quarter" idx="5"/>
          </p:nvPr>
        </p:nvSpPr>
        <p:spPr/>
        <p:txBody>
          <a:bodyPr/>
          <a:lstStyle/>
          <a:p>
            <a:fld id="{00EC6984-A33A-473A-89C4-7075C15603C3}" type="slidenum">
              <a:rPr lang="es-ES" smtClean="0"/>
              <a:t>3</a:t>
            </a:fld>
            <a:endParaRPr lang="es-ES"/>
          </a:p>
        </p:txBody>
      </p:sp>
    </p:spTree>
    <p:extLst>
      <p:ext uri="{BB962C8B-B14F-4D97-AF65-F5344CB8AC3E}">
        <p14:creationId xmlns:p14="http://schemas.microsoft.com/office/powerpoint/2010/main" val="248354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86839-AF40-16A1-5C03-E4FC1C7E94F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AC82F6B6-9E6F-2CFA-4010-0DC5632D2324}"/>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321E210-BB0A-6937-C05B-7829F12CD88F}"/>
              </a:ext>
            </a:extLst>
          </p:cNvPr>
          <p:cNvSpPr>
            <a:spLocks noGrp="1"/>
          </p:cNvSpPr>
          <p:nvPr>
            <p:ph type="body" idx="1"/>
          </p:nvPr>
        </p:nvSpPr>
        <p:spPr/>
        <p:txBody>
          <a:bodyPr/>
          <a:lstStyle/>
          <a:p>
            <a:pPr>
              <a:buNone/>
            </a:pPr>
            <a:r>
              <a:rPr lang="es-US" dirty="0" err="1"/>
              <a:t>The</a:t>
            </a:r>
            <a:r>
              <a:rPr lang="es-US" dirty="0"/>
              <a:t> FIR</a:t>
            </a:r>
            <a:r>
              <a:rPr lang="en-US" dirty="0"/>
              <a:t> It is divided into two sectors: North and South. Their main function is to organize, coordinate, and control aircraft air traffic in these areas.</a:t>
            </a:r>
            <a:endParaRPr lang="en-US" sz="1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buNone/>
            </a:pPr>
            <a:br>
              <a:rPr lang="es-ES" dirty="0"/>
            </a:br>
            <a:endParaRPr lang="en-US" sz="1200" b="1" i="1" dirty="0">
              <a:solidFill>
                <a:srgbClr val="0070C0"/>
              </a:solidFill>
              <a:effectLst/>
              <a:latin typeface="Times New Roman" panose="02020603050405020304" pitchFamily="18" charset="0"/>
              <a:ea typeface="MS Mincho" panose="02020609040205080304" pitchFamily="49" charset="-128"/>
              <a:cs typeface="Times New Roman" panose="02020603050405020304" pitchFamily="18" charset="0"/>
            </a:endParaRPr>
          </a:p>
          <a:p>
            <a:pPr>
              <a:buNone/>
            </a:pPr>
            <a:r>
              <a:rPr lang="en-US" dirty="0"/>
              <a:t>In a FIR (Flight Information Region), a sector is a subdivision of airspace used to manage air traffic more efficiently.</a:t>
            </a:r>
          </a:p>
          <a:p>
            <a:pPr>
              <a:buNone/>
            </a:pPr>
            <a:r>
              <a:rPr lang="en-US" dirty="0"/>
              <a:t>Definition of a sector in an FIR:</a:t>
            </a:r>
          </a:p>
          <a:p>
            <a:pPr marL="171450" indent="-171450">
              <a:buFont typeface="Arial" panose="020B0604020202020204" pitchFamily="34" charset="0"/>
              <a:buChar char="•"/>
            </a:pPr>
            <a:r>
              <a:rPr lang="en-US" dirty="0"/>
              <a:t>A sector is a block of airspace within an FIR assigned to a controller or team of air traffic controllers, for the purposes of:</a:t>
            </a:r>
          </a:p>
          <a:p>
            <a:pPr marL="171450" indent="-171450">
              <a:buFont typeface="Arial" panose="020B0604020202020204" pitchFamily="34" charset="0"/>
              <a:buChar char="•"/>
            </a:pPr>
            <a:r>
              <a:rPr lang="en-US" dirty="0"/>
              <a:t>Controlling aircraft in transit, arrival, or departure.</a:t>
            </a:r>
          </a:p>
          <a:p>
            <a:pPr marL="171450" indent="-171450">
              <a:buFont typeface="Arial" panose="020B0604020202020204" pitchFamily="34" charset="0"/>
              <a:buChar char="•"/>
            </a:pPr>
            <a:r>
              <a:rPr lang="en-US" dirty="0"/>
              <a:t>Dividing the workload into more manageable areas.</a:t>
            </a:r>
          </a:p>
          <a:p>
            <a:pPr marL="171450" indent="-171450">
              <a:buFont typeface="Arial" panose="020B0604020202020204" pitchFamily="34" charset="0"/>
              <a:buChar char="•"/>
            </a:pPr>
            <a:r>
              <a:rPr lang="en-US" dirty="0"/>
              <a:t>Improving the safety and efficiency of the control service.</a:t>
            </a:r>
          </a:p>
          <a:p>
            <a:pPr marL="171450" indent="-171450">
              <a:buFont typeface="Arial" panose="020B0604020202020204" pitchFamily="34" charset="0"/>
              <a:buChar char="•"/>
            </a:pPr>
            <a:r>
              <a:rPr lang="en-US" dirty="0"/>
              <a:t>Characteristics:</a:t>
            </a:r>
          </a:p>
          <a:p>
            <a:pPr marL="171450" indent="-171450">
              <a:buFont typeface="Arial" panose="020B0604020202020204" pitchFamily="34" charset="0"/>
              <a:buChar char="•"/>
            </a:pPr>
            <a:r>
              <a:rPr lang="en-US" dirty="0"/>
              <a:t>It can be horizontal (by geographic area) or vertical (by altitude).</a:t>
            </a:r>
          </a:p>
          <a:p>
            <a:pPr marL="171450" indent="-171450">
              <a:buFont typeface="Arial" panose="020B0604020202020204" pitchFamily="34" charset="0"/>
              <a:buChar char="•"/>
            </a:pPr>
            <a:r>
              <a:rPr lang="en-US" dirty="0"/>
              <a:t>It has defined boundaries (latitude, longitude, and flight levels).</a:t>
            </a:r>
          </a:p>
          <a:p>
            <a:pPr marL="171450" indent="-171450">
              <a:buFont typeface="Arial" panose="020B0604020202020204" pitchFamily="34" charset="0"/>
              <a:buChar char="•"/>
            </a:pPr>
            <a:r>
              <a:rPr lang="en-US" dirty="0"/>
              <a:t>Sectors can be opened or closed depending on traffic density.</a:t>
            </a:r>
            <a:endParaRPr lang="es-ES" dirty="0"/>
          </a:p>
        </p:txBody>
      </p:sp>
      <p:sp>
        <p:nvSpPr>
          <p:cNvPr id="4" name="Marcador de número de diapositiva 3">
            <a:extLst>
              <a:ext uri="{FF2B5EF4-FFF2-40B4-BE49-F238E27FC236}">
                <a16:creationId xmlns:a16="http://schemas.microsoft.com/office/drawing/2014/main" id="{1C53455E-2B8A-828B-6C91-EC1DF3CB4F0F}"/>
              </a:ext>
            </a:extLst>
          </p:cNvPr>
          <p:cNvSpPr>
            <a:spLocks noGrp="1"/>
          </p:cNvSpPr>
          <p:nvPr>
            <p:ph type="sldNum" sz="quarter" idx="5"/>
          </p:nvPr>
        </p:nvSpPr>
        <p:spPr/>
        <p:txBody>
          <a:bodyPr/>
          <a:lstStyle/>
          <a:p>
            <a:fld id="{00EC6984-A33A-473A-89C4-7075C15603C3}" type="slidenum">
              <a:rPr lang="es-ES" smtClean="0"/>
              <a:t>4</a:t>
            </a:fld>
            <a:endParaRPr lang="es-ES"/>
          </a:p>
        </p:txBody>
      </p:sp>
    </p:spTree>
    <p:extLst>
      <p:ext uri="{BB962C8B-B14F-4D97-AF65-F5344CB8AC3E}">
        <p14:creationId xmlns:p14="http://schemas.microsoft.com/office/powerpoint/2010/main" val="292296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Aft>
                <a:spcPts val="1000"/>
              </a:spcAft>
              <a:buNone/>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The Dominican Republic, through the Santo Domingo FIR, maintains direct connections with the FIRs of Miami (United States), San Juan (Puerto Rico), Curaçao, and Port-au-Prince (Haiti). These connections allow for efficient and safe air traffic between various regions, thanks to established routes and coordination and data-sharing agreements.</a:t>
            </a:r>
            <a:endParaRPr lang="es-ES" dirty="0"/>
          </a:p>
        </p:txBody>
      </p:sp>
      <p:sp>
        <p:nvSpPr>
          <p:cNvPr id="4" name="Marcador de número de diapositiva 3"/>
          <p:cNvSpPr>
            <a:spLocks noGrp="1"/>
          </p:cNvSpPr>
          <p:nvPr>
            <p:ph type="sldNum" sz="quarter" idx="5"/>
          </p:nvPr>
        </p:nvSpPr>
        <p:spPr/>
        <p:txBody>
          <a:bodyPr/>
          <a:lstStyle/>
          <a:p>
            <a:fld id="{00EC6984-A33A-473A-89C4-7075C15603C3}" type="slidenum">
              <a:rPr lang="es-ES" smtClean="0"/>
              <a:t>5</a:t>
            </a:fld>
            <a:endParaRPr lang="es-ES"/>
          </a:p>
        </p:txBody>
      </p:sp>
    </p:spTree>
    <p:extLst>
      <p:ext uri="{BB962C8B-B14F-4D97-AF65-F5344CB8AC3E}">
        <p14:creationId xmlns:p14="http://schemas.microsoft.com/office/powerpoint/2010/main" val="37187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AE13C-7A67-3922-16A2-96D41E090A3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2843A51-EBC3-BD9B-3764-4CD67D24750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ED425AD-427A-C9F3-868C-B85258DE7649}"/>
              </a:ext>
            </a:extLst>
          </p:cNvPr>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s-US" dirty="0" err="1"/>
              <a:t>The</a:t>
            </a:r>
            <a:r>
              <a:rPr lang="es-US" dirty="0"/>
              <a:t> </a:t>
            </a:r>
            <a:r>
              <a:rPr lang="es-US" dirty="0" err="1"/>
              <a:t>Dominican</a:t>
            </a:r>
            <a:r>
              <a:rPr lang="es-US" dirty="0"/>
              <a:t> </a:t>
            </a:r>
            <a:r>
              <a:rPr lang="es-US" dirty="0" err="1"/>
              <a:t>Republic</a:t>
            </a:r>
            <a:r>
              <a:rPr lang="es-US" dirty="0"/>
              <a:t> </a:t>
            </a:r>
            <a:r>
              <a:rPr lang="es-US" dirty="0" err="1"/>
              <a:t>is</a:t>
            </a:r>
            <a:r>
              <a:rPr lang="es-US" dirty="0"/>
              <a:t> </a:t>
            </a:r>
            <a:r>
              <a:rPr lang="es-US" dirty="0" err="1"/>
              <a:t>connected</a:t>
            </a:r>
            <a:r>
              <a:rPr lang="es-US" dirty="0"/>
              <a:t> to regional </a:t>
            </a:r>
            <a:r>
              <a:rPr lang="es-US" dirty="0" err="1"/>
              <a:t>communication</a:t>
            </a:r>
            <a:r>
              <a:rPr lang="es-US" dirty="0"/>
              <a:t> </a:t>
            </a:r>
            <a:r>
              <a:rPr lang="es-US" dirty="0" err="1"/>
              <a:t>networks</a:t>
            </a:r>
            <a:r>
              <a:rPr lang="es-US" dirty="0"/>
              <a:t> </a:t>
            </a:r>
            <a:r>
              <a:rPr lang="es-US" dirty="0" err="1"/>
              <a:t>through</a:t>
            </a:r>
            <a:r>
              <a:rPr lang="es-US" dirty="0"/>
              <a:t> MEVA III and </a:t>
            </a:r>
            <a:r>
              <a:rPr lang="es-US" dirty="0" err="1"/>
              <a:t>some</a:t>
            </a:r>
            <a:r>
              <a:rPr lang="es-US" dirty="0"/>
              <a:t> </a:t>
            </a:r>
            <a:r>
              <a:rPr lang="es-US" dirty="0" err="1"/>
              <a:t>service</a:t>
            </a:r>
            <a:r>
              <a:rPr lang="es-US" dirty="0"/>
              <a:t>  </a:t>
            </a:r>
            <a:r>
              <a:rPr lang="es-US" dirty="0" err="1"/>
              <a:t>providers</a:t>
            </a:r>
            <a:r>
              <a:rPr lang="es-US" dirty="0"/>
              <a:t> (ISP).</a:t>
            </a:r>
            <a:endParaRPr lang="es-ES" dirty="0"/>
          </a:p>
        </p:txBody>
      </p:sp>
      <p:sp>
        <p:nvSpPr>
          <p:cNvPr id="4" name="Marcador de número de diapositiva 3">
            <a:extLst>
              <a:ext uri="{FF2B5EF4-FFF2-40B4-BE49-F238E27FC236}">
                <a16:creationId xmlns:a16="http://schemas.microsoft.com/office/drawing/2014/main" id="{EB5ABF2F-0490-CFBF-5159-6EC471060B78}"/>
              </a:ext>
            </a:extLst>
          </p:cNvPr>
          <p:cNvSpPr>
            <a:spLocks noGrp="1"/>
          </p:cNvSpPr>
          <p:nvPr>
            <p:ph type="sldNum" sz="quarter" idx="5"/>
          </p:nvPr>
        </p:nvSpPr>
        <p:spPr/>
        <p:txBody>
          <a:bodyPr/>
          <a:lstStyle/>
          <a:p>
            <a:fld id="{00EC6984-A33A-473A-89C4-7075C15603C3}" type="slidenum">
              <a:rPr lang="es-ES" smtClean="0"/>
              <a:t>6</a:t>
            </a:fld>
            <a:endParaRPr lang="es-ES"/>
          </a:p>
        </p:txBody>
      </p:sp>
    </p:spTree>
    <p:extLst>
      <p:ext uri="{BB962C8B-B14F-4D97-AF65-F5344CB8AC3E}">
        <p14:creationId xmlns:p14="http://schemas.microsoft.com/office/powerpoint/2010/main" val="2492562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Aft>
                <a:spcPts val="1000"/>
              </a:spcAft>
              <a:buNone/>
            </a:pPr>
            <a:r>
              <a:rPr lang="en-US" sz="1800"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The Dominican Republic maintains voice communications and aeronautical information exchange with the United States and other neighboring states. Radar data is shared with the United States, and implementation is underway to share it with Curaçao. Additionally, the AIDC service is available for automatic coordination between the FIRs of Santo Domingo, Miami, and San Juan.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00EC6984-A33A-473A-89C4-7075C15603C3}" type="slidenum">
              <a:rPr lang="es-ES" smtClean="0"/>
              <a:t>7</a:t>
            </a:fld>
            <a:endParaRPr lang="es-ES"/>
          </a:p>
        </p:txBody>
      </p:sp>
    </p:spTree>
    <p:extLst>
      <p:ext uri="{BB962C8B-B14F-4D97-AF65-F5344CB8AC3E}">
        <p14:creationId xmlns:p14="http://schemas.microsoft.com/office/powerpoint/2010/main" val="37104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err="1"/>
              <a:t>What</a:t>
            </a:r>
            <a:r>
              <a:rPr lang="es-US" dirty="0"/>
              <a:t> </a:t>
            </a:r>
            <a:r>
              <a:rPr lang="es-US" dirty="0" err="1"/>
              <a:t>benefits</a:t>
            </a:r>
            <a:r>
              <a:rPr lang="es-US" dirty="0"/>
              <a:t> </a:t>
            </a:r>
            <a:r>
              <a:rPr lang="es-US" dirty="0" err="1"/>
              <a:t>does</a:t>
            </a:r>
            <a:r>
              <a:rPr lang="es-US" dirty="0"/>
              <a:t> </a:t>
            </a:r>
            <a:r>
              <a:rPr lang="es-US" dirty="0" err="1"/>
              <a:t>the</a:t>
            </a:r>
            <a:r>
              <a:rPr lang="es-US" dirty="0"/>
              <a:t> country </a:t>
            </a:r>
            <a:r>
              <a:rPr lang="es-US" dirty="0" err="1"/>
              <a:t>gain</a:t>
            </a:r>
            <a:r>
              <a:rPr lang="es-US" dirty="0"/>
              <a:t> </a:t>
            </a:r>
            <a:r>
              <a:rPr lang="es-US" dirty="0" err="1"/>
              <a:t>from</a:t>
            </a:r>
            <a:r>
              <a:rPr lang="es-US" dirty="0"/>
              <a:t> </a:t>
            </a:r>
            <a:r>
              <a:rPr lang="es-US" dirty="0" err="1"/>
              <a:t>this</a:t>
            </a:r>
            <a:r>
              <a:rPr lang="es-US" dirty="0"/>
              <a:t> </a:t>
            </a:r>
            <a:r>
              <a:rPr lang="es-US" dirty="0" err="1"/>
              <a:t>connection</a:t>
            </a:r>
            <a:r>
              <a:rPr lang="es-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 </a:t>
            </a:r>
            <a:r>
              <a:rPr lang="es-US" dirty="0" err="1"/>
              <a:t>Improved</a:t>
            </a:r>
            <a:r>
              <a:rPr lang="es-US" dirty="0"/>
              <a:t> air </a:t>
            </a:r>
            <a:r>
              <a:rPr lang="es-US" dirty="0" err="1"/>
              <a:t>traffic</a:t>
            </a:r>
            <a:r>
              <a:rPr lang="es-US" dirty="0"/>
              <a:t> safety and </a:t>
            </a:r>
            <a:r>
              <a:rPr lang="es-US" dirty="0" err="1"/>
              <a:t>efficiency</a:t>
            </a:r>
            <a:r>
              <a:rPr lang="es-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 More </a:t>
            </a:r>
            <a:r>
              <a:rPr lang="es-US" dirty="0" err="1"/>
              <a:t>modern</a:t>
            </a:r>
            <a:r>
              <a:rPr lang="es-US" dirty="0"/>
              <a:t> and </a:t>
            </a:r>
            <a:r>
              <a:rPr lang="es-US" dirty="0" err="1"/>
              <a:t>reliable</a:t>
            </a:r>
            <a:r>
              <a:rPr lang="es-US" dirty="0"/>
              <a:t> </a:t>
            </a:r>
            <a:r>
              <a:rPr lang="es-US" dirty="0" err="1"/>
              <a:t>navigation</a:t>
            </a:r>
            <a:r>
              <a:rPr lang="es-US" dirty="0"/>
              <a:t> </a:t>
            </a:r>
            <a:r>
              <a:rPr lang="es-US" dirty="0" err="1"/>
              <a:t>services</a:t>
            </a:r>
            <a:r>
              <a:rPr lang="es-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 </a:t>
            </a:r>
            <a:r>
              <a:rPr lang="es-US" dirty="0" err="1"/>
              <a:t>Better</a:t>
            </a:r>
            <a:r>
              <a:rPr lang="es-US" dirty="0"/>
              <a:t> </a:t>
            </a:r>
            <a:r>
              <a:rPr lang="es-US" dirty="0" err="1"/>
              <a:t>integration</a:t>
            </a:r>
            <a:r>
              <a:rPr lang="es-US" dirty="0"/>
              <a:t> </a:t>
            </a:r>
            <a:r>
              <a:rPr lang="es-US" dirty="0" err="1"/>
              <a:t>into</a:t>
            </a:r>
            <a:r>
              <a:rPr lang="es-US" dirty="0"/>
              <a:t> </a:t>
            </a:r>
            <a:r>
              <a:rPr lang="es-US" dirty="0" err="1"/>
              <a:t>the</a:t>
            </a:r>
            <a:r>
              <a:rPr lang="es-US" dirty="0"/>
              <a:t> global </a:t>
            </a:r>
            <a:r>
              <a:rPr lang="es-US" dirty="0" err="1"/>
              <a:t>aviation</a:t>
            </a:r>
            <a:r>
              <a:rPr lang="es-US" dirty="0"/>
              <a:t> </a:t>
            </a:r>
            <a:r>
              <a:rPr lang="es-US" dirty="0" err="1"/>
              <a:t>system</a:t>
            </a:r>
            <a:r>
              <a:rPr lang="es-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s-US" dirty="0"/>
              <a:t> </a:t>
            </a:r>
            <a:r>
              <a:rPr lang="es-US" dirty="0" err="1"/>
              <a:t>Stronger</a:t>
            </a:r>
            <a:r>
              <a:rPr lang="es-US" dirty="0"/>
              <a:t> </a:t>
            </a:r>
            <a:r>
              <a:rPr lang="es-US" dirty="0" err="1"/>
              <a:t>strategic</a:t>
            </a:r>
            <a:r>
              <a:rPr lang="es-US" dirty="0"/>
              <a:t> </a:t>
            </a:r>
            <a:r>
              <a:rPr lang="es-US" dirty="0" err="1"/>
              <a:t>positioning</a:t>
            </a:r>
            <a:r>
              <a:rPr lang="es-US" dirty="0"/>
              <a:t> </a:t>
            </a:r>
            <a:r>
              <a:rPr lang="es-US" dirty="0" err="1"/>
              <a:t>for</a:t>
            </a:r>
            <a:r>
              <a:rPr lang="es-US" dirty="0"/>
              <a:t> </a:t>
            </a:r>
            <a:r>
              <a:rPr lang="es-US" dirty="0" err="1"/>
              <a:t>the</a:t>
            </a:r>
            <a:r>
              <a:rPr lang="es-US" dirty="0"/>
              <a:t> country in </a:t>
            </a:r>
            <a:r>
              <a:rPr lang="es-US" dirty="0" err="1"/>
              <a:t>the</a:t>
            </a:r>
            <a:r>
              <a:rPr lang="es-US" dirty="0"/>
              <a:t> </a:t>
            </a:r>
            <a:r>
              <a:rPr lang="es-US" dirty="0" err="1"/>
              <a:t>region</a:t>
            </a:r>
            <a:r>
              <a:rPr lang="es-US" dirty="0"/>
              <a:t>.</a:t>
            </a:r>
          </a:p>
          <a:p>
            <a:endParaRPr lang="es-ES" dirty="0"/>
          </a:p>
        </p:txBody>
      </p:sp>
      <p:sp>
        <p:nvSpPr>
          <p:cNvPr id="4" name="Marcador de número de diapositiva 3"/>
          <p:cNvSpPr>
            <a:spLocks noGrp="1"/>
          </p:cNvSpPr>
          <p:nvPr>
            <p:ph type="sldNum" sz="quarter" idx="5"/>
          </p:nvPr>
        </p:nvSpPr>
        <p:spPr/>
        <p:txBody>
          <a:bodyPr/>
          <a:lstStyle/>
          <a:p>
            <a:fld id="{00EC6984-A33A-473A-89C4-7075C15603C3}" type="slidenum">
              <a:rPr lang="es-ES" smtClean="0"/>
              <a:t>8</a:t>
            </a:fld>
            <a:endParaRPr lang="es-ES"/>
          </a:p>
        </p:txBody>
      </p:sp>
    </p:spTree>
    <p:extLst>
      <p:ext uri="{BB962C8B-B14F-4D97-AF65-F5344CB8AC3E}">
        <p14:creationId xmlns:p14="http://schemas.microsoft.com/office/powerpoint/2010/main" val="3172381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lnSpc>
                <a:spcPct val="115000"/>
              </a:lnSpc>
              <a:spcBef>
                <a:spcPts val="1000"/>
              </a:spcBef>
              <a:buNone/>
            </a:pPr>
            <a:r>
              <a:rPr lang="en-US" sz="18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What technical challenges do we face in maintaining these connections?</a:t>
            </a:r>
          </a:p>
          <a:p>
            <a:pPr algn="just">
              <a:lnSpc>
                <a:spcPct val="115000"/>
              </a:lnSpc>
              <a:spcBef>
                <a:spcPts val="1000"/>
              </a:spcBef>
              <a:buNone/>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Among the main technical challenges in maintaining international connections are:</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Ensuring interoperability between different systems and platforms.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Constantly updating technology to comply with international standards.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Protecting infrastructure from cyber threats.</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Maintaining specialized technical personnel in each area of ​​the system.</a:t>
            </a:r>
          </a:p>
          <a:p>
            <a:pPr marL="285750" indent="-285750" algn="just">
              <a:lnSpc>
                <a:spcPct val="115000"/>
              </a:lnSpc>
              <a:spcBef>
                <a:spcPts val="1000"/>
              </a:spcBef>
              <a:buFont typeface="Arial" panose="020B0604020202020204" pitchFamily="34" charset="0"/>
              <a:buChar char="•"/>
            </a:pPr>
            <a:r>
              <a:rPr lang="en-US" sz="1800" b="0"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Maintaining operational connection nodes with each state that is part of the network.</a:t>
            </a:r>
            <a:endParaRPr lang="en-US" sz="1800" b="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4" name="Marcador de número de diapositiva 3"/>
          <p:cNvSpPr>
            <a:spLocks noGrp="1"/>
          </p:cNvSpPr>
          <p:nvPr>
            <p:ph type="sldNum" sz="quarter" idx="5"/>
          </p:nvPr>
        </p:nvSpPr>
        <p:spPr/>
        <p:txBody>
          <a:bodyPr/>
          <a:lstStyle/>
          <a:p>
            <a:fld id="{00EC6984-A33A-473A-89C4-7075C15603C3}" type="slidenum">
              <a:rPr lang="es-ES" smtClean="0"/>
              <a:t>9</a:t>
            </a:fld>
            <a:endParaRPr lang="es-ES"/>
          </a:p>
        </p:txBody>
      </p:sp>
    </p:spTree>
    <p:extLst>
      <p:ext uri="{BB962C8B-B14F-4D97-AF65-F5344CB8AC3E}">
        <p14:creationId xmlns:p14="http://schemas.microsoft.com/office/powerpoint/2010/main" val="121262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‹Nº›</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6/5/2025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‹Nº›</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8" Type="http://schemas.openxmlformats.org/officeDocument/2006/relationships/hyperlink" Target="mailto:angel.bouret@idac.gov.do" TargetMode="External"/><Relationship Id="rId3" Type="http://schemas.openxmlformats.org/officeDocument/2006/relationships/hyperlink" Target="mailto:juan.silverio@idac.gov.do" TargetMode="External"/><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Mapa&#10;&#10;El contenido generado por IA puede ser incorrecto.">
            <a:extLst>
              <a:ext uri="{FF2B5EF4-FFF2-40B4-BE49-F238E27FC236}">
                <a16:creationId xmlns:a16="http://schemas.microsoft.com/office/drawing/2014/main" id="{9C012B4A-DE79-653A-769F-E4F8DA453ECC}"/>
              </a:ext>
            </a:extLst>
          </p:cNvPr>
          <p:cNvPicPr>
            <a:picLocks noChangeAspect="1"/>
          </p:cNvPicPr>
          <p:nvPr/>
        </p:nvPicPr>
        <p:blipFill>
          <a:blip r:embed="rId3"/>
          <a:srcRect l="13668" r="15333" b="1"/>
          <a:stretch>
            <a:fillRect/>
          </a:stretch>
        </p:blipFill>
        <p:spPr>
          <a:xfrm>
            <a:off x="6096000" y="671804"/>
            <a:ext cx="5646185" cy="5646187"/>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4" name="Imagen 3" descr="Vista desde el espacio&#10;&#10;El contenido generado por IA puede ser incorrecto.">
            <a:extLst>
              <a:ext uri="{FF2B5EF4-FFF2-40B4-BE49-F238E27FC236}">
                <a16:creationId xmlns:a16="http://schemas.microsoft.com/office/drawing/2014/main" id="{D20F5BA1-FC0D-47E2-5209-34F66A353DC5}"/>
              </a:ext>
            </a:extLst>
          </p:cNvPr>
          <p:cNvPicPr>
            <a:picLocks noChangeAspect="1"/>
          </p:cNvPicPr>
          <p:nvPr/>
        </p:nvPicPr>
        <p:blipFill>
          <a:blip r:embed="rId4"/>
          <a:srcRect l="22170" r="11079" b="-1"/>
          <a:stretch>
            <a:fillRect/>
          </a:stretch>
        </p:blipFill>
        <p:spPr>
          <a:xfrm>
            <a:off x="590939" y="1530836"/>
            <a:ext cx="4787153" cy="4787155"/>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sp>
        <p:nvSpPr>
          <p:cNvPr id="7" name="CuadroTexto 6">
            <a:extLst>
              <a:ext uri="{FF2B5EF4-FFF2-40B4-BE49-F238E27FC236}">
                <a16:creationId xmlns:a16="http://schemas.microsoft.com/office/drawing/2014/main" id="{54E316F2-5275-0824-5824-6209E787D09B}"/>
              </a:ext>
            </a:extLst>
          </p:cNvPr>
          <p:cNvSpPr txBox="1"/>
          <p:nvPr/>
        </p:nvSpPr>
        <p:spPr>
          <a:xfrm>
            <a:off x="261258" y="198550"/>
            <a:ext cx="6798448" cy="1131848"/>
          </a:xfrm>
          <a:prstGeom prst="rect">
            <a:avLst/>
          </a:prstGeom>
          <a:noFill/>
        </p:spPr>
        <p:txBody>
          <a:bodyPr wrap="square">
            <a:spAutoFit/>
          </a:bodyPr>
          <a:lstStyle/>
          <a:p>
            <a:pPr algn="ctr">
              <a:lnSpc>
                <a:spcPct val="150000"/>
              </a:lnSpc>
            </a:pPr>
            <a:r>
              <a:rPr lang="en-US" sz="2400" b="1" dirty="0">
                <a:solidFill>
                  <a:srgbClr val="0070C0"/>
                </a:solidFill>
                <a:latin typeface="Arial" panose="020B0604020202020204" pitchFamily="34" charset="0"/>
                <a:ea typeface="Calibri" panose="020F0502020204030204" pitchFamily="34" charset="0"/>
                <a:cs typeface="Arial" panose="020B0604020202020204" pitchFamily="34" charset="0"/>
              </a:rPr>
              <a:t>How is the Dominican Republic connected with other countries in the ATSEP context?</a:t>
            </a:r>
            <a:endParaRPr lang="es-ES" sz="2400" b="1" dirty="0">
              <a:solidFill>
                <a:srgbClr val="0070C0"/>
              </a:solidFill>
              <a:latin typeface="Arial" panose="020B0604020202020204" pitchFamily="34" charset="0"/>
              <a:cs typeface="Arial" panose="020B0604020202020204" pitchFamily="34" charset="0"/>
            </a:endParaRPr>
          </a:p>
        </p:txBody>
      </p:sp>
      <p:sp>
        <p:nvSpPr>
          <p:cNvPr id="3" name="Subtitle 2"/>
          <p:cNvSpPr txBox="1">
            <a:spLocks/>
          </p:cNvSpPr>
          <p:nvPr/>
        </p:nvSpPr>
        <p:spPr>
          <a:xfrm>
            <a:off x="1273902" y="3063220"/>
            <a:ext cx="3421225" cy="86335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4400" b="1" dirty="0">
                <a:solidFill>
                  <a:schemeClr val="bg1"/>
                </a:solidFill>
                <a:latin typeface="Times New Roman" panose="02020603050405020304" pitchFamily="18" charset="0"/>
                <a:cs typeface="Times New Roman" panose="02020603050405020304" pitchFamily="18" charset="0"/>
              </a:rPr>
              <a:t> AARM 2025</a:t>
            </a:r>
          </a:p>
        </p:txBody>
      </p:sp>
      <p:sp>
        <p:nvSpPr>
          <p:cNvPr id="6" name="CuadroTexto 5">
            <a:extLst>
              <a:ext uri="{FF2B5EF4-FFF2-40B4-BE49-F238E27FC236}">
                <a16:creationId xmlns:a16="http://schemas.microsoft.com/office/drawing/2014/main" id="{29E4E19A-1DA1-0869-DC57-6F17AEEABCDD}"/>
              </a:ext>
            </a:extLst>
          </p:cNvPr>
          <p:cNvSpPr txBox="1"/>
          <p:nvPr/>
        </p:nvSpPr>
        <p:spPr>
          <a:xfrm>
            <a:off x="7636910" y="6362665"/>
            <a:ext cx="4105275" cy="369332"/>
          </a:xfrm>
          <a:prstGeom prst="rect">
            <a:avLst/>
          </a:prstGeom>
          <a:noFill/>
        </p:spPr>
        <p:txBody>
          <a:bodyPr wrap="square">
            <a:spAutoFit/>
          </a:bodyPr>
          <a:lstStyle/>
          <a:p>
            <a:pPr algn="r"/>
            <a:r>
              <a:rPr lang="en-US" sz="1800" b="1" dirty="0">
                <a:solidFill>
                  <a:srgbClr val="C00000"/>
                </a:solidFill>
                <a:latin typeface="Arial" panose="020B0604020202020204" pitchFamily="34" charset="0"/>
                <a:ea typeface="Calibri" panose="020F0502020204030204" pitchFamily="34" charset="0"/>
                <a:cs typeface="Arial" panose="020B0604020202020204" pitchFamily="34" charset="0"/>
              </a:rPr>
              <a:t>Dominican Republic Participation </a:t>
            </a:r>
            <a:endParaRPr lang="es-ES" dirty="0">
              <a:solidFill>
                <a:srgbClr val="C00000"/>
              </a:solidFill>
            </a:endParaRPr>
          </a:p>
        </p:txBody>
      </p:sp>
    </p:spTree>
    <p:extLst>
      <p:ext uri="{BB962C8B-B14F-4D97-AF65-F5344CB8AC3E}">
        <p14:creationId xmlns:p14="http://schemas.microsoft.com/office/powerpoint/2010/main" val="240040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E886-516B-4F1E-6487-A4B3D6C82603}"/>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CE07A36D-BE2D-BF54-F6D4-EA70B07F025B}"/>
              </a:ext>
            </a:extLst>
          </p:cNvPr>
          <p:cNvSpPr txBox="1"/>
          <p:nvPr/>
        </p:nvSpPr>
        <p:spPr>
          <a:xfrm>
            <a:off x="0" y="405937"/>
            <a:ext cx="8748738" cy="661207"/>
          </a:xfrm>
          <a:prstGeom prst="rect">
            <a:avLst/>
          </a:prstGeom>
          <a:noFill/>
        </p:spPr>
        <p:txBody>
          <a:bodyPr wrap="square">
            <a:spAutoFit/>
          </a:bodyPr>
          <a:lstStyle/>
          <a:p>
            <a:pPr algn="ctr">
              <a:lnSpc>
                <a:spcPct val="150000"/>
              </a:lnSpc>
              <a:spcBef>
                <a:spcPts val="1000"/>
              </a:spcBef>
              <a:buNone/>
            </a:pPr>
            <a:r>
              <a:rPr lang="es-US" sz="2800" b="1" dirty="0" err="1">
                <a:solidFill>
                  <a:srgbClr val="0070C0"/>
                </a:solidFill>
                <a:latin typeface="Times New Roman" panose="02020603050405020304" pitchFamily="18" charset="0"/>
                <a:cs typeface="Times New Roman" panose="02020603050405020304" pitchFamily="18" charset="0"/>
              </a:rPr>
              <a:t>How</a:t>
            </a:r>
            <a:r>
              <a:rPr lang="es-US" sz="2800" b="1" dirty="0">
                <a:solidFill>
                  <a:srgbClr val="0070C0"/>
                </a:solidFill>
                <a:latin typeface="Times New Roman" panose="02020603050405020304" pitchFamily="18" charset="0"/>
                <a:cs typeface="Times New Roman" panose="02020603050405020304" pitchFamily="18" charset="0"/>
              </a:rPr>
              <a:t> do </a:t>
            </a:r>
            <a:r>
              <a:rPr lang="es-US" sz="2800" b="1" dirty="0" err="1">
                <a:solidFill>
                  <a:srgbClr val="0070C0"/>
                </a:solidFill>
                <a:latin typeface="Times New Roman" panose="02020603050405020304" pitchFamily="18" charset="0"/>
                <a:cs typeface="Times New Roman" panose="02020603050405020304" pitchFamily="18" charset="0"/>
              </a:rPr>
              <a:t>we</a:t>
            </a:r>
            <a:r>
              <a:rPr lang="es-US" sz="2800" b="1" dirty="0">
                <a:solidFill>
                  <a:srgbClr val="0070C0"/>
                </a:solidFill>
                <a:latin typeface="Times New Roman" panose="02020603050405020304" pitchFamily="18" charset="0"/>
                <a:cs typeface="Times New Roman" panose="02020603050405020304" pitchFamily="18" charset="0"/>
              </a:rPr>
              <a:t> prepare </a:t>
            </a:r>
            <a:r>
              <a:rPr lang="es-US" sz="2800" b="1" dirty="0" err="1">
                <a:solidFill>
                  <a:srgbClr val="0070C0"/>
                </a:solidFill>
                <a:latin typeface="Times New Roman" panose="02020603050405020304" pitchFamily="18" charset="0"/>
                <a:cs typeface="Times New Roman" panose="02020603050405020304" pitchFamily="18" charset="0"/>
              </a:rPr>
              <a:t>for</a:t>
            </a:r>
            <a:r>
              <a:rPr lang="es-US" sz="2800" b="1" dirty="0">
                <a:solidFill>
                  <a:srgbClr val="0070C0"/>
                </a:solidFill>
                <a:latin typeface="Times New Roman" panose="02020603050405020304" pitchFamily="18" charset="0"/>
                <a:cs typeface="Times New Roman" panose="02020603050405020304" pitchFamily="18" charset="0"/>
              </a:rPr>
              <a:t> </a:t>
            </a:r>
            <a:r>
              <a:rPr lang="es-US" sz="2800" b="1" dirty="0" err="1">
                <a:solidFill>
                  <a:srgbClr val="0070C0"/>
                </a:solidFill>
                <a:latin typeface="Times New Roman" panose="02020603050405020304" pitchFamily="18" charset="0"/>
                <a:cs typeface="Times New Roman" panose="02020603050405020304" pitchFamily="18" charset="0"/>
              </a:rPr>
              <a:t>possible</a:t>
            </a:r>
            <a:r>
              <a:rPr lang="es-US" sz="2800" b="1" dirty="0">
                <a:solidFill>
                  <a:srgbClr val="0070C0"/>
                </a:solidFill>
                <a:latin typeface="Times New Roman" panose="02020603050405020304" pitchFamily="18" charset="0"/>
                <a:cs typeface="Times New Roman" panose="02020603050405020304" pitchFamily="18" charset="0"/>
              </a:rPr>
              <a:t> </a:t>
            </a:r>
            <a:r>
              <a:rPr lang="es-US" sz="2800" b="1" dirty="0" err="1">
                <a:solidFill>
                  <a:srgbClr val="0070C0"/>
                </a:solidFill>
                <a:latin typeface="Times New Roman" panose="02020603050405020304" pitchFamily="18" charset="0"/>
                <a:cs typeface="Times New Roman" panose="02020603050405020304" pitchFamily="18" charset="0"/>
              </a:rPr>
              <a:t>failures</a:t>
            </a:r>
            <a:r>
              <a:rPr lang="es-US" sz="2800" b="1" dirty="0">
                <a:solidFill>
                  <a:srgbClr val="0070C0"/>
                </a:solidFill>
                <a:latin typeface="Times New Roman" panose="02020603050405020304" pitchFamily="18" charset="0"/>
                <a:cs typeface="Times New Roman" panose="02020603050405020304" pitchFamily="18" charset="0"/>
              </a:rPr>
              <a:t>?</a:t>
            </a:r>
            <a:endParaRPr lang="es-DO" sz="2800" b="1" dirty="0">
              <a:solidFill>
                <a:srgbClr val="0070C0"/>
              </a:solidFill>
              <a:effectLst/>
              <a:latin typeface="Times New Roman" panose="02020603050405020304" pitchFamily="18" charset="0"/>
              <a:ea typeface="MS Gothic" panose="020B0609070205080204" pitchFamily="49" charset="-128"/>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A924182C-B414-CE4D-790C-9821342AF066}"/>
              </a:ext>
            </a:extLst>
          </p:cNvPr>
          <p:cNvGraphicFramePr/>
          <p:nvPr>
            <p:extLst>
              <p:ext uri="{D42A27DB-BD31-4B8C-83A1-F6EECF244321}">
                <p14:modId xmlns:p14="http://schemas.microsoft.com/office/powerpoint/2010/main" val="1988300269"/>
              </p:ext>
            </p:extLst>
          </p:nvPr>
        </p:nvGraphicFramePr>
        <p:xfrm>
          <a:off x="609600" y="2381250"/>
          <a:ext cx="5000625" cy="4257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44BAC8EE-61B4-4DDA-8A51-0170CF4028EB}"/>
              </a:ext>
            </a:extLst>
          </p:cNvPr>
          <p:cNvSpPr txBox="1"/>
          <p:nvPr/>
        </p:nvSpPr>
        <p:spPr>
          <a:xfrm>
            <a:off x="1746646" y="2536942"/>
            <a:ext cx="2745585" cy="960328"/>
          </a:xfrm>
          <a:prstGeom prst="rect">
            <a:avLst/>
          </a:prstGeom>
          <a:noFill/>
        </p:spPr>
        <p:txBody>
          <a:bodyPr wrap="square">
            <a:spAutoFit/>
          </a:bodyPr>
          <a:lstStyle/>
          <a:p>
            <a:pPr marL="0" lvl="0" indent="0" algn="ctr">
              <a:lnSpc>
                <a:spcPct val="150000"/>
              </a:lnSpc>
            </a:pPr>
            <a:r>
              <a:rPr lang="en-US" sz="2000" b="1" dirty="0">
                <a:solidFill>
                  <a:schemeClr val="tx1">
                    <a:lumMod val="95000"/>
                    <a:lumOff val="5000"/>
                  </a:schemeClr>
                </a:solidFill>
                <a:latin typeface="Times New Roman" panose="02020603050405020304" pitchFamily="18" charset="0"/>
                <a:cs typeface="Times New Roman" panose="02020603050405020304" pitchFamily="18" charset="0"/>
              </a:rPr>
              <a:t>Updated contingency plans</a:t>
            </a:r>
            <a:endParaRPr lang="es-ES" sz="2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 name="CuadroTexto 8">
            <a:extLst>
              <a:ext uri="{FF2B5EF4-FFF2-40B4-BE49-F238E27FC236}">
                <a16:creationId xmlns:a16="http://schemas.microsoft.com/office/drawing/2014/main" id="{B2972406-9926-FD92-415A-97A02FABF887}"/>
              </a:ext>
            </a:extLst>
          </p:cNvPr>
          <p:cNvSpPr txBox="1"/>
          <p:nvPr/>
        </p:nvSpPr>
        <p:spPr>
          <a:xfrm>
            <a:off x="2171701" y="3793389"/>
            <a:ext cx="1895477" cy="498663"/>
          </a:xfrm>
          <a:prstGeom prst="rect">
            <a:avLst/>
          </a:prstGeom>
          <a:noFill/>
        </p:spPr>
        <p:txBody>
          <a:bodyPr wrap="square">
            <a:spAutoFit/>
          </a:bodyPr>
          <a:lstStyle/>
          <a:p>
            <a:pPr lvl="0" algn="ctr">
              <a:lnSpc>
                <a:spcPct val="150000"/>
              </a:lnSpc>
            </a:pPr>
            <a:r>
              <a:rPr lang="es-ES" sz="2000" b="1" dirty="0" err="1">
                <a:solidFill>
                  <a:schemeClr val="tx1">
                    <a:lumMod val="95000"/>
                    <a:lumOff val="5000"/>
                  </a:schemeClr>
                </a:solidFill>
                <a:latin typeface="Times New Roman" panose="02020603050405020304" pitchFamily="18" charset="0"/>
                <a:cs typeface="Times New Roman" panose="02020603050405020304" pitchFamily="18" charset="0"/>
              </a:rPr>
              <a:t>Redundancy</a:t>
            </a:r>
            <a:endParaRPr lang="es-E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EAEF8A2B-6489-5B2C-64C7-037EACE3DCA9}"/>
              </a:ext>
            </a:extLst>
          </p:cNvPr>
          <p:cNvSpPr txBox="1"/>
          <p:nvPr/>
        </p:nvSpPr>
        <p:spPr>
          <a:xfrm>
            <a:off x="2171701" y="4837503"/>
            <a:ext cx="1885950" cy="1421992"/>
          </a:xfrm>
          <a:prstGeom prst="rect">
            <a:avLst/>
          </a:prstGeom>
          <a:noFill/>
        </p:spPr>
        <p:txBody>
          <a:bodyPr wrap="square">
            <a:spAutoFit/>
          </a:bodyPr>
          <a:lstStyle/>
          <a:p>
            <a:pPr lvl="0" algn="ctr">
              <a:lnSpc>
                <a:spcPct val="150000"/>
              </a:lnSpc>
            </a:pPr>
            <a:r>
              <a:rPr lang="en-US" sz="2000" b="1" dirty="0">
                <a:latin typeface="Times New Roman" panose="02020603050405020304" pitchFamily="18" charset="0"/>
                <a:cs typeface="Times New Roman" panose="02020603050405020304" pitchFamily="18" charset="0"/>
              </a:rPr>
              <a:t>Alternative connection systems.</a:t>
            </a:r>
            <a:endParaRPr lang="es-ES" sz="2000" dirty="0">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584D5746-DC11-8935-B680-4BCC84C079C9}"/>
              </a:ext>
            </a:extLst>
          </p:cNvPr>
          <p:cNvSpPr txBox="1"/>
          <p:nvPr/>
        </p:nvSpPr>
        <p:spPr>
          <a:xfrm>
            <a:off x="619722" y="1567917"/>
            <a:ext cx="5000625" cy="579967"/>
          </a:xfrm>
          <a:prstGeom prst="rect">
            <a:avLst/>
          </a:prstGeom>
          <a:noFill/>
        </p:spPr>
        <p:txBody>
          <a:bodyPr wrap="square">
            <a:spAutoFit/>
          </a:bodyPr>
          <a:lstStyle/>
          <a:p>
            <a:pPr algn="ctr">
              <a:lnSpc>
                <a:spcPct val="150000"/>
              </a:lnSpc>
              <a:spcBef>
                <a:spcPts val="1000"/>
              </a:spcBef>
              <a:buNone/>
            </a:pPr>
            <a:r>
              <a:rPr lang="en-US" sz="2400" b="1" dirty="0">
                <a:solidFill>
                  <a:schemeClr val="accent6">
                    <a:lumMod val="50000"/>
                  </a:schemeClr>
                </a:solidFill>
                <a:latin typeface="Times New Roman" panose="02020603050405020304" pitchFamily="18" charset="0"/>
                <a:cs typeface="Times New Roman" panose="02020603050405020304" pitchFamily="18" charset="0"/>
              </a:rPr>
              <a:t>MEASURES </a:t>
            </a:r>
            <a:r>
              <a:rPr lang="es-US" sz="2400" b="1" dirty="0">
                <a:solidFill>
                  <a:schemeClr val="accent6">
                    <a:lumMod val="50000"/>
                  </a:schemeClr>
                </a:solidFill>
                <a:latin typeface="Times New Roman" panose="02020603050405020304" pitchFamily="18" charset="0"/>
                <a:cs typeface="Times New Roman" panose="02020603050405020304" pitchFamily="18" charset="0"/>
              </a:rPr>
              <a:t>TAKEN:</a:t>
            </a:r>
            <a:endParaRPr lang="es-DO" sz="2400" b="1" dirty="0">
              <a:solidFill>
                <a:schemeClr val="accent6">
                  <a:lumMod val="50000"/>
                </a:schemeClr>
              </a:solidFill>
              <a:effectLst/>
              <a:latin typeface="Times New Roman" panose="02020603050405020304" pitchFamily="18" charset="0"/>
              <a:ea typeface="MS Gothic" panose="020B0609070205080204" pitchFamily="49" charset="-128"/>
              <a:cs typeface="Times New Roman" panose="02020603050405020304" pitchFamily="18" charset="0"/>
            </a:endParaRPr>
          </a:p>
        </p:txBody>
      </p:sp>
      <p:sp>
        <p:nvSpPr>
          <p:cNvPr id="16" name="CuadroTexto 15">
            <a:extLst>
              <a:ext uri="{FF2B5EF4-FFF2-40B4-BE49-F238E27FC236}">
                <a16:creationId xmlns:a16="http://schemas.microsoft.com/office/drawing/2014/main" id="{017726DD-D560-DCB4-3749-896174D60B7C}"/>
              </a:ext>
            </a:extLst>
          </p:cNvPr>
          <p:cNvSpPr txBox="1"/>
          <p:nvPr/>
        </p:nvSpPr>
        <p:spPr>
          <a:xfrm>
            <a:off x="6096001" y="6051896"/>
            <a:ext cx="5743574" cy="579967"/>
          </a:xfrm>
          <a:prstGeom prst="rect">
            <a:avLst/>
          </a:prstGeom>
          <a:noFill/>
        </p:spPr>
        <p:txBody>
          <a:bodyPr wrap="square">
            <a:spAutoFit/>
          </a:bodyPr>
          <a:lstStyle/>
          <a:p>
            <a:pPr algn="ctr">
              <a:lnSpc>
                <a:spcPct val="150000"/>
              </a:lnSpc>
              <a:spcBef>
                <a:spcPts val="1000"/>
              </a:spcBef>
              <a:buNone/>
            </a:pPr>
            <a:r>
              <a:rPr lang="es-ES" sz="2400" b="1" noProof="0" dirty="0">
                <a:solidFill>
                  <a:schemeClr val="accent6">
                    <a:lumMod val="50000"/>
                  </a:schemeClr>
                </a:solidFill>
                <a:latin typeface="Times New Roman" panose="02020603050405020304" pitchFamily="18" charset="0"/>
                <a:cs typeface="Times New Roman" panose="02020603050405020304" pitchFamily="18" charset="0"/>
              </a:rPr>
              <a:t>REGIONAL </a:t>
            </a:r>
            <a:r>
              <a:rPr lang="es-US" sz="2400" b="1" noProof="0" dirty="0">
                <a:solidFill>
                  <a:schemeClr val="accent6">
                    <a:lumMod val="50000"/>
                  </a:schemeClr>
                </a:solidFill>
                <a:latin typeface="Times New Roman" panose="02020603050405020304" pitchFamily="18" charset="0"/>
                <a:cs typeface="Times New Roman" panose="02020603050405020304" pitchFamily="18" charset="0"/>
              </a:rPr>
              <a:t>COLLABORATION </a:t>
            </a:r>
            <a:endParaRPr lang="es-ES" sz="2400" b="1" noProof="0" dirty="0">
              <a:solidFill>
                <a:schemeClr val="accent6">
                  <a:lumMod val="50000"/>
                </a:schemeClr>
              </a:solidFill>
              <a:effectLst/>
              <a:latin typeface="Times New Roman" panose="02020603050405020304" pitchFamily="18" charset="0"/>
              <a:ea typeface="MS Gothic" panose="020B0609070205080204" pitchFamily="49" charset="-128"/>
              <a:cs typeface="Times New Roman" panose="02020603050405020304" pitchFamily="18" charset="0"/>
            </a:endParaRPr>
          </a:p>
        </p:txBody>
      </p:sp>
      <p:graphicFrame>
        <p:nvGraphicFramePr>
          <p:cNvPr id="17" name="Diagrama 16">
            <a:extLst>
              <a:ext uri="{FF2B5EF4-FFF2-40B4-BE49-F238E27FC236}">
                <a16:creationId xmlns:a16="http://schemas.microsoft.com/office/drawing/2014/main" id="{5A8FAF65-063A-D733-519C-CFB6BC2C58B5}"/>
              </a:ext>
            </a:extLst>
          </p:cNvPr>
          <p:cNvGraphicFramePr/>
          <p:nvPr>
            <p:extLst>
              <p:ext uri="{D42A27DB-BD31-4B8C-83A1-F6EECF244321}">
                <p14:modId xmlns:p14="http://schemas.microsoft.com/office/powerpoint/2010/main" val="3910250181"/>
              </p:ext>
            </p:extLst>
          </p:nvPr>
        </p:nvGraphicFramePr>
        <p:xfrm>
          <a:off x="5816207" y="466725"/>
          <a:ext cx="6203951" cy="56451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a:extLst>
              <a:ext uri="{FF2B5EF4-FFF2-40B4-BE49-F238E27FC236}">
                <a16:creationId xmlns:a16="http://schemas.microsoft.com/office/drawing/2014/main" id="{A00EA90C-CA76-DEFB-3070-72982EA3C673}"/>
              </a:ext>
            </a:extLst>
          </p:cNvPr>
          <p:cNvSpPr txBox="1"/>
          <p:nvPr/>
        </p:nvSpPr>
        <p:spPr>
          <a:xfrm rot="10800000" flipH="1" flipV="1">
            <a:off x="10984224" y="284433"/>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66911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D23A0-EF58-4917-F9B2-51BDD4A3EF18}"/>
            </a:ext>
          </a:extLst>
        </p:cNvPr>
        <p:cNvGrpSpPr/>
        <p:nvPr/>
      </p:nvGrpSpPr>
      <p:grpSpPr>
        <a:xfrm>
          <a:off x="0" y="0"/>
          <a:ext cx="0" cy="0"/>
          <a:chOff x="0" y="0"/>
          <a:chExt cx="0" cy="0"/>
        </a:xfrm>
      </p:grpSpPr>
      <p:sp>
        <p:nvSpPr>
          <p:cNvPr id="11" name="CuadroTexto 10">
            <a:extLst>
              <a:ext uri="{FF2B5EF4-FFF2-40B4-BE49-F238E27FC236}">
                <a16:creationId xmlns:a16="http://schemas.microsoft.com/office/drawing/2014/main" id="{85E5A020-5370-88A7-D2AA-F71D78D4D0C4}"/>
              </a:ext>
            </a:extLst>
          </p:cNvPr>
          <p:cNvSpPr txBox="1"/>
          <p:nvPr/>
        </p:nvSpPr>
        <p:spPr>
          <a:xfrm>
            <a:off x="782216" y="2160984"/>
            <a:ext cx="10627567" cy="2195345"/>
          </a:xfrm>
          <a:prstGeom prst="rect">
            <a:avLst/>
          </a:prstGeom>
          <a:noFill/>
        </p:spPr>
        <p:txBody>
          <a:bodyPr wrap="square">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lang="en-US" sz="2400" noProof="0" dirty="0">
                <a:latin typeface="Times New Roman" panose="02020603050405020304" pitchFamily="18" charset="0"/>
                <a:ea typeface="MS Mincho" panose="02020609040205080304" pitchFamily="49" charset="-128"/>
                <a:cs typeface="Times New Roman" panose="02020603050405020304" pitchFamily="18" charset="0"/>
              </a:rPr>
              <a:t>✅ Documentation of failures.</a:t>
            </a:r>
          </a:p>
          <a:p>
            <a:pPr marL="0" marR="0" lvl="0" indent="0" algn="l" defTabSz="914400" rtl="0" eaLnBrk="0" fontAlgn="base" latinLnBrk="0" hangingPunct="0">
              <a:lnSpc>
                <a:spcPct val="200000"/>
              </a:lnSpc>
              <a:spcBef>
                <a:spcPct val="0"/>
              </a:spcBef>
              <a:spcAft>
                <a:spcPct val="0"/>
              </a:spcAft>
              <a:buClrTx/>
              <a:buSzTx/>
              <a:buFontTx/>
              <a:buChar char="•"/>
              <a:tabLst/>
            </a:pPr>
            <a:r>
              <a:rPr lang="en-US" sz="2400" noProof="0" dirty="0">
                <a:latin typeface="Times New Roman" panose="02020603050405020304" pitchFamily="18" charset="0"/>
                <a:ea typeface="MS Mincho" panose="02020609040205080304" pitchFamily="49" charset="-128"/>
                <a:cs typeface="Times New Roman" panose="02020603050405020304" pitchFamily="18" charset="0"/>
              </a:rPr>
              <a:t>🔄 Implementation of redundancy to maintain continuous operation.</a:t>
            </a:r>
          </a:p>
          <a:p>
            <a:pPr marL="0" marR="0" lvl="0" indent="0" algn="l" defTabSz="914400" rtl="0" eaLnBrk="0" fontAlgn="base" latinLnBrk="0" hangingPunct="0">
              <a:lnSpc>
                <a:spcPct val="200000"/>
              </a:lnSpc>
              <a:spcBef>
                <a:spcPct val="0"/>
              </a:spcBef>
              <a:spcAft>
                <a:spcPct val="0"/>
              </a:spcAft>
              <a:buClrTx/>
              <a:buSzTx/>
              <a:buFontTx/>
              <a:buChar char="•"/>
              <a:tabLst/>
            </a:pPr>
            <a:r>
              <a:rPr lang="en-US" sz="2400" noProof="0" dirty="0">
                <a:latin typeface="Times New Roman" panose="02020603050405020304" pitchFamily="18" charset="0"/>
                <a:ea typeface="MS Mincho" panose="02020609040205080304" pitchFamily="49" charset="-128"/>
                <a:cs typeface="Times New Roman" panose="02020603050405020304" pitchFamily="18" charset="0"/>
              </a:rPr>
              <a:t>🧱 Implementation of robust infrastructure minimizes failures.</a:t>
            </a:r>
            <a:endParaRPr lang="es-ES" sz="2400" noProof="0"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4" name="CuadroTexto 3">
            <a:extLst>
              <a:ext uri="{FF2B5EF4-FFF2-40B4-BE49-F238E27FC236}">
                <a16:creationId xmlns:a16="http://schemas.microsoft.com/office/drawing/2014/main" id="{E2D089DE-F971-F548-7463-E276AAA243A7}"/>
              </a:ext>
            </a:extLst>
          </p:cNvPr>
          <p:cNvSpPr txBox="1"/>
          <p:nvPr/>
        </p:nvSpPr>
        <p:spPr>
          <a:xfrm>
            <a:off x="3038475" y="813890"/>
            <a:ext cx="7839075" cy="490199"/>
          </a:xfrm>
          <a:prstGeom prst="rect">
            <a:avLst/>
          </a:prstGeom>
          <a:noFill/>
        </p:spPr>
        <p:txBody>
          <a:bodyPr wrap="square">
            <a:spAutoFit/>
          </a:bodyPr>
          <a:lstStyle/>
          <a:p>
            <a:pPr algn="just">
              <a:lnSpc>
                <a:spcPct val="115000"/>
              </a:lnSpc>
              <a:spcBef>
                <a:spcPts val="1000"/>
              </a:spcBef>
              <a:buNone/>
            </a:pPr>
            <a:r>
              <a:rPr lang="en-US" sz="24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KEY LESSONS FROM PAST FAILURES</a:t>
            </a:r>
            <a:endParaRPr lang="en-US" sz="24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p:txBody>
      </p:sp>
      <p:pic>
        <p:nvPicPr>
          <p:cNvPr id="8196" name="Picture 4" descr="Las 5 claves para registrar las lecciones aprendidas de tu proyecto">
            <a:extLst>
              <a:ext uri="{FF2B5EF4-FFF2-40B4-BE49-F238E27FC236}">
                <a16:creationId xmlns:a16="http://schemas.microsoft.com/office/drawing/2014/main" id="{43C22014-4888-2D15-B8B9-624C6D703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2826818" cy="1883272"/>
          </a:xfrm>
          <a:prstGeom prst="diamond">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32A4FD0-BD59-56FA-AF45-40EE47310BDF}"/>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2972083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5EAC1E1-C10F-674F-CFD5-B68B8E596C81}"/>
              </a:ext>
            </a:extLst>
          </p:cNvPr>
          <p:cNvSpPr txBox="1"/>
          <p:nvPr/>
        </p:nvSpPr>
        <p:spPr>
          <a:xfrm>
            <a:off x="609600" y="733425"/>
            <a:ext cx="10410825" cy="490199"/>
          </a:xfrm>
          <a:prstGeom prst="rect">
            <a:avLst/>
          </a:prstGeom>
          <a:noFill/>
        </p:spPr>
        <p:txBody>
          <a:bodyPr wrap="square">
            <a:spAutoFit/>
          </a:bodyPr>
          <a:lstStyle/>
          <a:p>
            <a:pPr algn="just">
              <a:lnSpc>
                <a:spcPct val="115000"/>
              </a:lnSpc>
              <a:spcBef>
                <a:spcPts val="1000"/>
              </a:spcBef>
              <a:buNone/>
            </a:pPr>
            <a:r>
              <a:rPr lang="es-ES" sz="24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TECHNOLOGICAL CHANGE MANAGEMENT: AFTN → AMHS</a:t>
            </a:r>
            <a:endParaRPr lang="en-US" sz="24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p:txBody>
      </p:sp>
      <p:graphicFrame>
        <p:nvGraphicFramePr>
          <p:cNvPr id="6" name="Diagrama 5">
            <a:extLst>
              <a:ext uri="{FF2B5EF4-FFF2-40B4-BE49-F238E27FC236}">
                <a16:creationId xmlns:a16="http://schemas.microsoft.com/office/drawing/2014/main" id="{CB3A0F59-1ECD-6843-EEA0-21F69AC6A48F}"/>
              </a:ext>
            </a:extLst>
          </p:cNvPr>
          <p:cNvGraphicFramePr/>
          <p:nvPr>
            <p:extLst>
              <p:ext uri="{D42A27DB-BD31-4B8C-83A1-F6EECF244321}">
                <p14:modId xmlns:p14="http://schemas.microsoft.com/office/powerpoint/2010/main" val="1747102995"/>
              </p:ext>
            </p:extLst>
          </p:nvPr>
        </p:nvGraphicFramePr>
        <p:xfrm>
          <a:off x="533401" y="1466850"/>
          <a:ext cx="11229974"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9C540640-A496-FEE9-C122-90B3DF088F47}"/>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37706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FB1ACC-1F1A-5373-B4A7-C69378EB66B1}"/>
              </a:ext>
            </a:extLst>
          </p:cNvPr>
          <p:cNvSpPr txBox="1"/>
          <p:nvPr/>
        </p:nvSpPr>
        <p:spPr>
          <a:xfrm>
            <a:off x="970167" y="2518576"/>
            <a:ext cx="9838710" cy="279595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Interoperability projects with neighboring FIRs.</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Technical exchange and best practices.</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Execution of letters of agreement between states.</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Standardized technical procedures.</a:t>
            </a:r>
          </a:p>
          <a:p>
            <a:pPr marL="342900" indent="-342900">
              <a:lnSpc>
                <a:spcPct val="15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Participation in the design and installation of CNS systems.</a:t>
            </a:r>
            <a:endParaRPr lang="es-ES" sz="2400" dirty="0">
              <a:latin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A3C3256C-C604-87D1-959D-FC652C665FC4}"/>
              </a:ext>
            </a:extLst>
          </p:cNvPr>
          <p:cNvSpPr txBox="1"/>
          <p:nvPr/>
        </p:nvSpPr>
        <p:spPr>
          <a:xfrm>
            <a:off x="718787" y="442462"/>
            <a:ext cx="10766077" cy="1133965"/>
          </a:xfrm>
          <a:prstGeom prst="rect">
            <a:avLst/>
          </a:prstGeom>
          <a:noFill/>
        </p:spPr>
        <p:txBody>
          <a:bodyPr wrap="square">
            <a:spAutoFit/>
          </a:bodyPr>
          <a:lstStyle/>
          <a:p>
            <a:pPr algn="just">
              <a:lnSpc>
                <a:spcPct val="150000"/>
              </a:lnSpc>
              <a:spcBef>
                <a:spcPts val="1000"/>
              </a:spcBef>
              <a:buNone/>
            </a:pPr>
            <a:r>
              <a:rPr lang="en-US" sz="24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rPr>
              <a:t>PARTICIPATION OF DOMINICAN ATSEPS AND SHARED GOOD PRACTICES</a:t>
            </a:r>
            <a:endParaRPr lang="es-ES" sz="2400" b="1" dirty="0">
              <a:solidFill>
                <a:srgbClr val="4F81BD"/>
              </a:solidFill>
              <a:effectLst/>
              <a:latin typeface="Times New Roman" panose="02020603050405020304" pitchFamily="18" charset="0"/>
              <a:ea typeface="MS Gothic" panose="020B0609070205080204" pitchFamily="49" charset="-128"/>
              <a:cs typeface="Times New Roman" panose="02020603050405020304" pitchFamily="18" charset="0"/>
            </a:endParaRPr>
          </a:p>
        </p:txBody>
      </p:sp>
      <p:sp>
        <p:nvSpPr>
          <p:cNvPr id="4" name="CuadroTexto 3">
            <a:extLst>
              <a:ext uri="{FF2B5EF4-FFF2-40B4-BE49-F238E27FC236}">
                <a16:creationId xmlns:a16="http://schemas.microsoft.com/office/drawing/2014/main" id="{9F78542F-F264-613D-8D0E-5E4B301F1504}"/>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2744585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92D47-854E-D8E9-D7D7-BB34AE78FA5E}"/>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F11C0F5C-AEBB-2343-1D2E-0FA2C84D4B06}"/>
              </a:ext>
            </a:extLst>
          </p:cNvPr>
          <p:cNvGraphicFramePr/>
          <p:nvPr>
            <p:extLst>
              <p:ext uri="{D42A27DB-BD31-4B8C-83A1-F6EECF244321}">
                <p14:modId xmlns:p14="http://schemas.microsoft.com/office/powerpoint/2010/main" val="1358344399"/>
              </p:ext>
            </p:extLst>
          </p:nvPr>
        </p:nvGraphicFramePr>
        <p:xfrm>
          <a:off x="1570070" y="0"/>
          <a:ext cx="9374737"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1D0B49E5-E6B0-7FBC-BF28-33A201628ED3}"/>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340774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E5506-902C-2153-FF8D-538D23B337A6}"/>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C48E7575-3CE4-A327-3CEA-94123E51F274}"/>
              </a:ext>
            </a:extLst>
          </p:cNvPr>
          <p:cNvGraphicFramePr/>
          <p:nvPr>
            <p:extLst>
              <p:ext uri="{D42A27DB-BD31-4B8C-83A1-F6EECF244321}">
                <p14:modId xmlns:p14="http://schemas.microsoft.com/office/powerpoint/2010/main" val="3760569365"/>
              </p:ext>
            </p:extLst>
          </p:nvPr>
        </p:nvGraphicFramePr>
        <p:xfrm>
          <a:off x="1710030" y="0"/>
          <a:ext cx="814387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0B44B12D-D529-539E-1519-2A114274743D}"/>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980172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2642"/>
            <a:ext cx="4214812" cy="2510210"/>
          </a:xfrm>
        </p:spPr>
        <p:txBody>
          <a:bodyPr>
            <a:noAutofit/>
          </a:bodyPr>
          <a:lstStyle/>
          <a:p>
            <a:pPr>
              <a:lnSpc>
                <a:spcPct val="150000"/>
              </a:lnSpc>
            </a:pPr>
            <a:r>
              <a:rPr lang="en-US" sz="2800" b="1" dirty="0">
                <a:latin typeface="Times New Roman" panose="02020603050405020304" pitchFamily="18" charset="0"/>
                <a:cs typeface="Times New Roman" panose="02020603050405020304" pitchFamily="18" charset="0"/>
              </a:rPr>
              <a:t>Juan Tomas S. Ing.</a:t>
            </a:r>
            <a:br>
              <a:rPr lang="en-US" sz="28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Presidente ADTEMA</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hlinkClick r:id="rId3"/>
              </a:rPr>
              <a:t>juan.silverio@idac.gov.do</a:t>
            </a:r>
            <a:r>
              <a:rPr lang="en-US" sz="2000" dirty="0">
                <a:latin typeface="Times New Roman" panose="02020603050405020304" pitchFamily="18" charset="0"/>
                <a:cs typeface="Times New Roman" panose="02020603050405020304" pitchFamily="18" charset="0"/>
              </a:rPr>
              <a:t> </a:t>
            </a:r>
            <a:endParaRPr sz="28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413016E9-9553-F0CD-5D91-BFD13681C8DC}"/>
              </a:ext>
            </a:extLst>
          </p:cNvPr>
          <p:cNvPicPr>
            <a:picLocks noChangeAspect="1"/>
          </p:cNvPicPr>
          <p:nvPr/>
        </p:nvPicPr>
        <p:blipFill>
          <a:blip r:embed="rId4"/>
          <a:stretch>
            <a:fillRect/>
          </a:stretch>
        </p:blipFill>
        <p:spPr>
          <a:xfrm>
            <a:off x="4214812" y="872641"/>
            <a:ext cx="3762375" cy="2510210"/>
          </a:xfrm>
          <a:prstGeom prst="rect">
            <a:avLst/>
          </a:prstGeom>
        </p:spPr>
      </p:pic>
      <p:pic>
        <p:nvPicPr>
          <p:cNvPr id="8" name="Imagen 7" descr="Imagen de la pantalla de un video juego&#10;&#10;El contenido generado por IA puede ser incorrecto.">
            <a:extLst>
              <a:ext uri="{FF2B5EF4-FFF2-40B4-BE49-F238E27FC236}">
                <a16:creationId xmlns:a16="http://schemas.microsoft.com/office/drawing/2014/main" id="{2BC25F99-8308-3087-A30E-4A8431FE4E96}"/>
              </a:ext>
            </a:extLst>
          </p:cNvPr>
          <p:cNvPicPr>
            <a:picLocks noChangeAspect="1"/>
          </p:cNvPicPr>
          <p:nvPr/>
        </p:nvPicPr>
        <p:blipFill>
          <a:blip r:embed="rId5"/>
          <a:srcRect b="17505"/>
          <a:stretch/>
        </p:blipFill>
        <p:spPr>
          <a:xfrm>
            <a:off x="5583892" y="3972538"/>
            <a:ext cx="2393295" cy="2145274"/>
          </a:xfrm>
          <a:prstGeom prst="rect">
            <a:avLst/>
          </a:prstGeom>
        </p:spPr>
      </p:pic>
      <p:pic>
        <p:nvPicPr>
          <p:cNvPr id="9" name="Imagen 8">
            <a:extLst>
              <a:ext uri="{FF2B5EF4-FFF2-40B4-BE49-F238E27FC236}">
                <a16:creationId xmlns:a16="http://schemas.microsoft.com/office/drawing/2014/main" id="{CE549319-B874-93A0-E310-5A64AFFF667C}"/>
              </a:ext>
            </a:extLst>
          </p:cNvPr>
          <p:cNvPicPr>
            <a:picLocks noChangeAspect="1"/>
          </p:cNvPicPr>
          <p:nvPr/>
        </p:nvPicPr>
        <p:blipFill>
          <a:blip r:embed="rId6"/>
          <a:stretch>
            <a:fillRect/>
          </a:stretch>
        </p:blipFill>
        <p:spPr>
          <a:xfrm>
            <a:off x="9099078" y="3845070"/>
            <a:ext cx="2393295" cy="2272566"/>
          </a:xfrm>
          <a:prstGeom prst="rect">
            <a:avLst/>
          </a:prstGeom>
        </p:spPr>
      </p:pic>
      <p:pic>
        <p:nvPicPr>
          <p:cNvPr id="6148" name="Picture 4" descr="There is still time to register for this year's Global Implementation  Support Symposium* - Uniting Aviation">
            <a:extLst>
              <a:ext uri="{FF2B5EF4-FFF2-40B4-BE49-F238E27FC236}">
                <a16:creationId xmlns:a16="http://schemas.microsoft.com/office/drawing/2014/main" id="{4A3AAF74-985C-F7A4-6C42-0E05EE87E5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3972538"/>
            <a:ext cx="4181475" cy="214509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9E5B801B-34B6-D976-5CF2-ED1DF2CC0AF5}"/>
              </a:ext>
            </a:extLst>
          </p:cNvPr>
          <p:cNvSpPr txBox="1">
            <a:spLocks/>
          </p:cNvSpPr>
          <p:nvPr/>
        </p:nvSpPr>
        <p:spPr>
          <a:xfrm>
            <a:off x="7977186" y="872640"/>
            <a:ext cx="4214812" cy="2510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50000"/>
              </a:lnSpc>
            </a:pPr>
            <a:r>
              <a:rPr lang="es-ES" sz="2800" b="1" dirty="0">
                <a:latin typeface="Times New Roman" panose="02020603050405020304" pitchFamily="18" charset="0"/>
                <a:cs typeface="Times New Roman" panose="02020603050405020304" pitchFamily="18" charset="0"/>
              </a:rPr>
              <a:t>Angel Bouret, Ing.</a:t>
            </a:r>
            <a:br>
              <a:rPr lang="es-ES" sz="2800" dirty="0">
                <a:latin typeface="Times New Roman" panose="02020603050405020304" pitchFamily="18" charset="0"/>
                <a:cs typeface="Times New Roman" panose="02020603050405020304" pitchFamily="18" charset="0"/>
              </a:rPr>
            </a:br>
            <a:r>
              <a:rPr lang="es-ES" sz="2000" dirty="0">
                <a:latin typeface="Times New Roman" panose="02020603050405020304" pitchFamily="18" charset="0"/>
                <a:cs typeface="Times New Roman" panose="02020603050405020304" pitchFamily="18" charset="0"/>
              </a:rPr>
              <a:t>Sec. de asuntos Internacionales</a:t>
            </a:r>
          </a:p>
          <a:p>
            <a:pPr>
              <a:lnSpc>
                <a:spcPct val="150000"/>
              </a:lnSpc>
            </a:pPr>
            <a:r>
              <a:rPr lang="es-ES" sz="2000" dirty="0">
                <a:latin typeface="Times New Roman" panose="02020603050405020304" pitchFamily="18" charset="0"/>
                <a:cs typeface="Times New Roman" panose="02020603050405020304" pitchFamily="18" charset="0"/>
                <a:hlinkClick r:id="rId8"/>
              </a:rPr>
              <a:t>angel.bouret@idac.gov.do</a:t>
            </a:r>
            <a:r>
              <a:rPr lang="es-ES" sz="2000" dirty="0">
                <a:latin typeface="Times New Roman" panose="02020603050405020304" pitchFamily="18" charset="0"/>
                <a:cs typeface="Times New Roman" panose="02020603050405020304" pitchFamily="18" charset="0"/>
              </a:rPr>
              <a:t> </a:t>
            </a:r>
          </a:p>
        </p:txBody>
      </p:sp>
      <p:sp>
        <p:nvSpPr>
          <p:cNvPr id="12" name="CuadroTexto 11">
            <a:extLst>
              <a:ext uri="{FF2B5EF4-FFF2-40B4-BE49-F238E27FC236}">
                <a16:creationId xmlns:a16="http://schemas.microsoft.com/office/drawing/2014/main" id="{5F934D2F-9EDF-EB6B-D2F4-4C9F6E67AE02}"/>
              </a:ext>
            </a:extLst>
          </p:cNvPr>
          <p:cNvSpPr txBox="1"/>
          <p:nvPr/>
        </p:nvSpPr>
        <p:spPr>
          <a:xfrm>
            <a:off x="5583891" y="6025858"/>
            <a:ext cx="2393295" cy="461665"/>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ADTEMA</a:t>
            </a:r>
            <a:endParaRPr lang="es-ES" sz="24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4829EE0-D7C2-2A5A-DA3A-E770ABB458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654" y="186633"/>
            <a:ext cx="9847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4" name="CuadroTexto 23">
            <a:extLst>
              <a:ext uri="{FF2B5EF4-FFF2-40B4-BE49-F238E27FC236}">
                <a16:creationId xmlns:a16="http://schemas.microsoft.com/office/drawing/2014/main" id="{3B38AF93-0076-1BE5-0856-001F0646CF9A}"/>
              </a:ext>
            </a:extLst>
          </p:cNvPr>
          <p:cNvSpPr txBox="1"/>
          <p:nvPr/>
        </p:nvSpPr>
        <p:spPr>
          <a:xfrm>
            <a:off x="98904" y="5369499"/>
            <a:ext cx="1673829" cy="369332"/>
          </a:xfrm>
          <a:prstGeom prst="rect">
            <a:avLst/>
          </a:prstGeom>
          <a:noFill/>
        </p:spPr>
        <p:txBody>
          <a:bodyPr wrap="square" rtlCol="0">
            <a:spAutoFit/>
          </a:bodyPr>
          <a:lstStyle/>
          <a:p>
            <a:pPr algn="ctr"/>
            <a:r>
              <a:rPr lang="es-ES" b="1" dirty="0">
                <a:solidFill>
                  <a:srgbClr val="0070C0"/>
                </a:solidFill>
                <a:latin typeface="Times New Roman" panose="02020603050405020304" pitchFamily="18" charset="0"/>
                <a:cs typeface="Times New Roman" panose="02020603050405020304" pitchFamily="18" charset="0"/>
              </a:rPr>
              <a:t>VOR/DME </a:t>
            </a:r>
          </a:p>
        </p:txBody>
      </p:sp>
      <p:sp>
        <p:nvSpPr>
          <p:cNvPr id="25" name="Title 1">
            <a:extLst>
              <a:ext uri="{FF2B5EF4-FFF2-40B4-BE49-F238E27FC236}">
                <a16:creationId xmlns:a16="http://schemas.microsoft.com/office/drawing/2014/main" id="{0EC8337C-3739-6032-915F-F639F4757BC5}"/>
              </a:ext>
            </a:extLst>
          </p:cNvPr>
          <p:cNvSpPr txBox="1">
            <a:spLocks/>
          </p:cNvSpPr>
          <p:nvPr/>
        </p:nvSpPr>
        <p:spPr>
          <a:xfrm>
            <a:off x="-74495" y="473016"/>
            <a:ext cx="2301503" cy="206750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170000"/>
              </a:lnSpc>
            </a:pPr>
            <a:r>
              <a:rPr lang="en-US" sz="2800" b="1" dirty="0">
                <a:solidFill>
                  <a:schemeClr val="accent2"/>
                </a:solidFill>
                <a:latin typeface="Arial" panose="020B0604020202020204" pitchFamily="34" charset="0"/>
                <a:cs typeface="Arial" panose="020B0604020202020204" pitchFamily="34" charset="0"/>
              </a:rPr>
              <a:t>DOMINICAN AIRSPACE</a:t>
            </a:r>
            <a:endParaRPr lang="es-US" sz="2800" b="1" dirty="0">
              <a:solidFill>
                <a:schemeClr val="accent2"/>
              </a:solidFill>
              <a:latin typeface="Arial" panose="020B0604020202020204" pitchFamily="34" charset="0"/>
              <a:cs typeface="Arial" panose="020B0604020202020204" pitchFamily="34" charset="0"/>
            </a:endParaRPr>
          </a:p>
          <a:p>
            <a:pPr defTabSz="914400">
              <a:lnSpc>
                <a:spcPct val="170000"/>
              </a:lnSpc>
            </a:pPr>
            <a:r>
              <a:rPr lang="es-US" sz="2800" b="1" dirty="0">
                <a:solidFill>
                  <a:schemeClr val="accent2"/>
                </a:solidFill>
                <a:latin typeface="Arial" panose="020B0604020202020204" pitchFamily="34" charset="0"/>
                <a:cs typeface="Arial" panose="020B0604020202020204" pitchFamily="34" charset="0"/>
              </a:rPr>
              <a:t>OVERVIEW </a:t>
            </a:r>
            <a:endParaRPr lang="en-US" sz="2800" b="1" dirty="0">
              <a:solidFill>
                <a:schemeClr val="accent2"/>
              </a:solidFill>
              <a:latin typeface="Arial" panose="020B0604020202020204" pitchFamily="34" charset="0"/>
              <a:cs typeface="Arial" panose="020B0604020202020204" pitchFamily="34" charset="0"/>
            </a:endParaRPr>
          </a:p>
        </p:txBody>
      </p:sp>
      <p:sp>
        <p:nvSpPr>
          <p:cNvPr id="2" name="Hexágono 1">
            <a:extLst>
              <a:ext uri="{FF2B5EF4-FFF2-40B4-BE49-F238E27FC236}">
                <a16:creationId xmlns:a16="http://schemas.microsoft.com/office/drawing/2014/main" id="{3529692C-326D-364C-6722-72A70A6D3F19}"/>
              </a:ext>
            </a:extLst>
          </p:cNvPr>
          <p:cNvSpPr/>
          <p:nvPr/>
        </p:nvSpPr>
        <p:spPr>
          <a:xfrm>
            <a:off x="795215" y="5841810"/>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4" name="Hexágono 3">
            <a:extLst>
              <a:ext uri="{FF2B5EF4-FFF2-40B4-BE49-F238E27FC236}">
                <a16:creationId xmlns:a16="http://schemas.microsoft.com/office/drawing/2014/main" id="{74D7E853-C6F1-6FE7-F5ED-7DFC749620CD}"/>
              </a:ext>
            </a:extLst>
          </p:cNvPr>
          <p:cNvSpPr/>
          <p:nvPr/>
        </p:nvSpPr>
        <p:spPr>
          <a:xfrm>
            <a:off x="2126776" y="5362935"/>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Hexágono 4">
            <a:extLst>
              <a:ext uri="{FF2B5EF4-FFF2-40B4-BE49-F238E27FC236}">
                <a16:creationId xmlns:a16="http://schemas.microsoft.com/office/drawing/2014/main" id="{C31BEAFA-56D8-B27C-B144-D801D4278105}"/>
              </a:ext>
            </a:extLst>
          </p:cNvPr>
          <p:cNvSpPr/>
          <p:nvPr/>
        </p:nvSpPr>
        <p:spPr>
          <a:xfrm>
            <a:off x="4590531" y="1482303"/>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Hexágono 13">
            <a:extLst>
              <a:ext uri="{FF2B5EF4-FFF2-40B4-BE49-F238E27FC236}">
                <a16:creationId xmlns:a16="http://schemas.microsoft.com/office/drawing/2014/main" id="{4630D5BA-2561-7E10-3255-87EAB131A33D}"/>
              </a:ext>
            </a:extLst>
          </p:cNvPr>
          <p:cNvSpPr/>
          <p:nvPr/>
        </p:nvSpPr>
        <p:spPr>
          <a:xfrm>
            <a:off x="5190800" y="738965"/>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6" name="Hexágono 25">
            <a:extLst>
              <a:ext uri="{FF2B5EF4-FFF2-40B4-BE49-F238E27FC236}">
                <a16:creationId xmlns:a16="http://schemas.microsoft.com/office/drawing/2014/main" id="{3EF580F7-FFFC-7CEC-6ECB-8265CE039EDE}"/>
              </a:ext>
            </a:extLst>
          </p:cNvPr>
          <p:cNvSpPr/>
          <p:nvPr/>
        </p:nvSpPr>
        <p:spPr>
          <a:xfrm>
            <a:off x="7589949" y="4273787"/>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7" name="Hexágono 26">
            <a:extLst>
              <a:ext uri="{FF2B5EF4-FFF2-40B4-BE49-F238E27FC236}">
                <a16:creationId xmlns:a16="http://schemas.microsoft.com/office/drawing/2014/main" id="{49722094-2F6F-4625-0BB4-B531C399419B}"/>
              </a:ext>
            </a:extLst>
          </p:cNvPr>
          <p:cNvSpPr/>
          <p:nvPr/>
        </p:nvSpPr>
        <p:spPr>
          <a:xfrm>
            <a:off x="6682421" y="3834751"/>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8" name="Hexágono 27">
            <a:extLst>
              <a:ext uri="{FF2B5EF4-FFF2-40B4-BE49-F238E27FC236}">
                <a16:creationId xmlns:a16="http://schemas.microsoft.com/office/drawing/2014/main" id="{C3F25CE6-F5E5-DD16-48F1-7496C14ED9AC}"/>
              </a:ext>
            </a:extLst>
          </p:cNvPr>
          <p:cNvSpPr/>
          <p:nvPr/>
        </p:nvSpPr>
        <p:spPr>
          <a:xfrm>
            <a:off x="10890416" y="3822440"/>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9" name="Hexágono 28">
            <a:extLst>
              <a:ext uri="{FF2B5EF4-FFF2-40B4-BE49-F238E27FC236}">
                <a16:creationId xmlns:a16="http://schemas.microsoft.com/office/drawing/2014/main" id="{11BEA92C-D360-7FD4-5569-D69EB05349D7}"/>
              </a:ext>
            </a:extLst>
          </p:cNvPr>
          <p:cNvSpPr/>
          <p:nvPr/>
        </p:nvSpPr>
        <p:spPr>
          <a:xfrm>
            <a:off x="7725338" y="2134595"/>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0" name="Hexágono 29">
            <a:extLst>
              <a:ext uri="{FF2B5EF4-FFF2-40B4-BE49-F238E27FC236}">
                <a16:creationId xmlns:a16="http://schemas.microsoft.com/office/drawing/2014/main" id="{DD054050-6127-513D-5F3F-68649AF40D60}"/>
              </a:ext>
            </a:extLst>
          </p:cNvPr>
          <p:cNvSpPr/>
          <p:nvPr/>
        </p:nvSpPr>
        <p:spPr>
          <a:xfrm>
            <a:off x="9408433" y="4025981"/>
            <a:ext cx="230396" cy="191230"/>
          </a:xfrm>
          <a:prstGeom prst="hexagon">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31" name="CuadroTexto 30">
            <a:extLst>
              <a:ext uri="{FF2B5EF4-FFF2-40B4-BE49-F238E27FC236}">
                <a16:creationId xmlns:a16="http://schemas.microsoft.com/office/drawing/2014/main" id="{E53BB692-F5C8-A479-7A0B-8F92EC33F32E}"/>
              </a:ext>
            </a:extLst>
          </p:cNvPr>
          <p:cNvSpPr txBox="1"/>
          <p:nvPr/>
        </p:nvSpPr>
        <p:spPr>
          <a:xfrm>
            <a:off x="9608742" y="994584"/>
            <a:ext cx="2332951" cy="830997"/>
          </a:xfrm>
          <a:prstGeom prst="rect">
            <a:avLst/>
          </a:prstGeom>
          <a:noFill/>
        </p:spPr>
        <p:txBody>
          <a:bodyPr wrap="square" rtlCol="0">
            <a:spAutoFit/>
          </a:bodyPr>
          <a:lstStyle/>
          <a:p>
            <a:pPr algn="ctr"/>
            <a:r>
              <a:rPr lang="es-ES" sz="2400" b="1" dirty="0">
                <a:solidFill>
                  <a:schemeClr val="accent6">
                    <a:lumMod val="75000"/>
                  </a:schemeClr>
                </a:solidFill>
                <a:latin typeface="Times New Roman" panose="02020603050405020304" pitchFamily="18" charset="0"/>
                <a:cs typeface="Times New Roman" panose="02020603050405020304" pitchFamily="18" charset="0"/>
              </a:rPr>
              <a:t>Santo </a:t>
            </a:r>
            <a:r>
              <a:rPr lang="es-US" sz="2400" b="1" dirty="0">
                <a:solidFill>
                  <a:schemeClr val="accent6">
                    <a:lumMod val="75000"/>
                  </a:schemeClr>
                </a:solidFill>
                <a:latin typeface="Times New Roman" panose="02020603050405020304" pitchFamily="18" charset="0"/>
                <a:cs typeface="Times New Roman" panose="02020603050405020304" pitchFamily="18" charset="0"/>
              </a:rPr>
              <a:t>Domingo</a:t>
            </a:r>
          </a:p>
          <a:p>
            <a:pPr algn="ctr"/>
            <a:r>
              <a:rPr lang="es-US" sz="2400" b="1" dirty="0">
                <a:solidFill>
                  <a:schemeClr val="accent6">
                    <a:lumMod val="75000"/>
                  </a:schemeClr>
                </a:solidFill>
                <a:latin typeface="Times New Roman" panose="02020603050405020304" pitchFamily="18" charset="0"/>
                <a:cs typeface="Times New Roman" panose="02020603050405020304" pitchFamily="18" charset="0"/>
              </a:rPr>
              <a:t>FIR</a:t>
            </a:r>
            <a:endParaRPr lang="es-ES"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3" name="CuadroTexto 2">
            <a:extLst>
              <a:ext uri="{FF2B5EF4-FFF2-40B4-BE49-F238E27FC236}">
                <a16:creationId xmlns:a16="http://schemas.microsoft.com/office/drawing/2014/main" id="{98FD94E4-823F-3A49-FCCA-3196F9FB783B}"/>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92035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C978E-8800-EB8C-925A-4A8E917BDCD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5B07A7F5-0202-3C4F-09B6-301185799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19" y="-15389"/>
            <a:ext cx="9847263"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0D55FFA1-2F69-3A93-72AF-70ECB48E2D1B}"/>
              </a:ext>
            </a:extLst>
          </p:cNvPr>
          <p:cNvSpPr txBox="1"/>
          <p:nvPr/>
        </p:nvSpPr>
        <p:spPr>
          <a:xfrm>
            <a:off x="5837275" y="4649600"/>
            <a:ext cx="3256072" cy="830997"/>
          </a:xfrm>
          <a:prstGeom prst="rect">
            <a:avLst/>
          </a:prstGeom>
          <a:noFill/>
        </p:spPr>
        <p:txBody>
          <a:bodyPr wrap="square" rtlCol="0">
            <a:spAutoFit/>
          </a:bodyPr>
          <a:lstStyle/>
          <a:p>
            <a:pPr algn="ctr"/>
            <a:r>
              <a:rPr lang="es-ES" sz="2400" b="1" dirty="0">
                <a:solidFill>
                  <a:srgbClr val="C00000"/>
                </a:solidFill>
                <a:latin typeface="Arial" panose="020B0604020202020204" pitchFamily="34" charset="0"/>
                <a:cs typeface="Arial" panose="020B0604020202020204" pitchFamily="34" charset="0"/>
              </a:rPr>
              <a:t>TMA</a:t>
            </a:r>
          </a:p>
          <a:p>
            <a:pPr algn="ctr"/>
            <a:r>
              <a:rPr lang="es-ES" sz="2400" b="1" dirty="0">
                <a:solidFill>
                  <a:srgbClr val="C00000"/>
                </a:solidFill>
                <a:latin typeface="Arial" panose="020B0604020202020204" pitchFamily="34" charset="0"/>
                <a:cs typeface="Arial" panose="020B0604020202020204" pitchFamily="34" charset="0"/>
              </a:rPr>
              <a:t> Santo Domingo</a:t>
            </a:r>
          </a:p>
        </p:txBody>
      </p:sp>
      <p:sp>
        <p:nvSpPr>
          <p:cNvPr id="1043" name="Forma libre: forma 1042">
            <a:extLst>
              <a:ext uri="{FF2B5EF4-FFF2-40B4-BE49-F238E27FC236}">
                <a16:creationId xmlns:a16="http://schemas.microsoft.com/office/drawing/2014/main" id="{664F8240-FDC5-46E2-8111-D5177D6BEA12}"/>
              </a:ext>
            </a:extLst>
          </p:cNvPr>
          <p:cNvSpPr>
            <a:spLocks noChangeAspect="1"/>
          </p:cNvSpPr>
          <p:nvPr/>
        </p:nvSpPr>
        <p:spPr>
          <a:xfrm>
            <a:off x="9792921" y="3569317"/>
            <a:ext cx="712566" cy="1511268"/>
          </a:xfrm>
          <a:custGeom>
            <a:avLst/>
            <a:gdLst>
              <a:gd name="connsiteX0" fmla="*/ 0 w 712566"/>
              <a:gd name="connsiteY0" fmla="*/ 0 h 1511268"/>
              <a:gd name="connsiteX1" fmla="*/ 712566 w 712566"/>
              <a:gd name="connsiteY1" fmla="*/ 755634 h 1511268"/>
              <a:gd name="connsiteX2" fmla="*/ 0 w 712566"/>
              <a:gd name="connsiteY2" fmla="*/ 1511268 h 1511268"/>
              <a:gd name="connsiteX3" fmla="*/ 0 w 712566"/>
              <a:gd name="connsiteY3" fmla="*/ 1511268 h 1511268"/>
              <a:gd name="connsiteX4" fmla="*/ 72855 w 712566"/>
              <a:gd name="connsiteY4" fmla="*/ 1507367 h 1511268"/>
              <a:gd name="connsiteX5" fmla="*/ 712565 w 712566"/>
              <a:gd name="connsiteY5" fmla="*/ 755634 h 1511268"/>
              <a:gd name="connsiteX6" fmla="*/ 72855 w 712566"/>
              <a:gd name="connsiteY6" fmla="*/ 3901 h 1511268"/>
              <a:gd name="connsiteX7" fmla="*/ 0 w 712566"/>
              <a:gd name="connsiteY7" fmla="*/ 0 h 1511268"/>
              <a:gd name="connsiteX8" fmla="*/ 0 w 712566"/>
              <a:gd name="connsiteY8" fmla="*/ 0 h 1511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566" h="1511268">
                <a:moveTo>
                  <a:pt x="0" y="0"/>
                </a:moveTo>
                <a:cubicBezTo>
                  <a:pt x="393540" y="0"/>
                  <a:pt x="712566" y="338309"/>
                  <a:pt x="712566" y="755634"/>
                </a:cubicBezTo>
                <a:cubicBezTo>
                  <a:pt x="712566" y="1172959"/>
                  <a:pt x="393540" y="1511268"/>
                  <a:pt x="0" y="1511268"/>
                </a:cubicBezTo>
                <a:lnTo>
                  <a:pt x="0" y="1511268"/>
                </a:lnTo>
                <a:lnTo>
                  <a:pt x="72855" y="1507367"/>
                </a:lnTo>
                <a:cubicBezTo>
                  <a:pt x="432171" y="1468671"/>
                  <a:pt x="712565" y="1146876"/>
                  <a:pt x="712565" y="755634"/>
                </a:cubicBezTo>
                <a:cubicBezTo>
                  <a:pt x="712565" y="364392"/>
                  <a:pt x="432171" y="42597"/>
                  <a:pt x="72855" y="3901"/>
                </a:cubicBezTo>
                <a:lnTo>
                  <a:pt x="0" y="0"/>
                </a:lnTo>
                <a:lnTo>
                  <a:pt x="0" y="0"/>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49" name="Forma libre: forma 1048">
            <a:extLst>
              <a:ext uri="{FF2B5EF4-FFF2-40B4-BE49-F238E27FC236}">
                <a16:creationId xmlns:a16="http://schemas.microsoft.com/office/drawing/2014/main" id="{B49D5231-AC27-15D4-6939-B2CC909EC9B4}"/>
              </a:ext>
            </a:extLst>
          </p:cNvPr>
          <p:cNvSpPr>
            <a:spLocks noChangeAspect="1"/>
          </p:cNvSpPr>
          <p:nvPr/>
        </p:nvSpPr>
        <p:spPr>
          <a:xfrm rot="12972687" flipH="1">
            <a:off x="7846623" y="2085641"/>
            <a:ext cx="15550" cy="17289"/>
          </a:xfrm>
          <a:custGeom>
            <a:avLst/>
            <a:gdLst>
              <a:gd name="connsiteX0" fmla="*/ 0 w 15550"/>
              <a:gd name="connsiteY0" fmla="*/ 17289 h 17289"/>
              <a:gd name="connsiteX1" fmla="*/ 3610 w 15550"/>
              <a:gd name="connsiteY1" fmla="*/ 14338 h 17289"/>
              <a:gd name="connsiteX2" fmla="*/ 15550 w 15550"/>
              <a:gd name="connsiteY2" fmla="*/ 0 h 17289"/>
              <a:gd name="connsiteX3" fmla="*/ 0 w 15550"/>
              <a:gd name="connsiteY3" fmla="*/ 17289 h 17289"/>
            </a:gdLst>
            <a:ahLst/>
            <a:cxnLst>
              <a:cxn ang="0">
                <a:pos x="connsiteX0" y="connsiteY0"/>
              </a:cxn>
              <a:cxn ang="0">
                <a:pos x="connsiteX1" y="connsiteY1"/>
              </a:cxn>
              <a:cxn ang="0">
                <a:pos x="connsiteX2" y="connsiteY2"/>
              </a:cxn>
              <a:cxn ang="0">
                <a:pos x="connsiteX3" y="connsiteY3"/>
              </a:cxn>
            </a:cxnLst>
            <a:rect l="l" t="t" r="r" b="b"/>
            <a:pathLst>
              <a:path w="15550" h="17289">
                <a:moveTo>
                  <a:pt x="0" y="17289"/>
                </a:moveTo>
                <a:lnTo>
                  <a:pt x="3610" y="14338"/>
                </a:lnTo>
                <a:lnTo>
                  <a:pt x="15550" y="0"/>
                </a:lnTo>
                <a:lnTo>
                  <a:pt x="0" y="17289"/>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48" name="Forma libre: forma 1047">
            <a:extLst>
              <a:ext uri="{FF2B5EF4-FFF2-40B4-BE49-F238E27FC236}">
                <a16:creationId xmlns:a16="http://schemas.microsoft.com/office/drawing/2014/main" id="{804E43BF-C952-FF8C-49B9-6CB2F0602324}"/>
              </a:ext>
            </a:extLst>
          </p:cNvPr>
          <p:cNvSpPr>
            <a:spLocks noChangeAspect="1"/>
          </p:cNvSpPr>
          <p:nvPr/>
        </p:nvSpPr>
        <p:spPr>
          <a:xfrm rot="12972687" flipH="1">
            <a:off x="7835326" y="2113898"/>
            <a:ext cx="44846" cy="53854"/>
          </a:xfrm>
          <a:custGeom>
            <a:avLst/>
            <a:gdLst>
              <a:gd name="connsiteX0" fmla="*/ 0 w 44846"/>
              <a:gd name="connsiteY0" fmla="*/ 53854 h 53854"/>
              <a:gd name="connsiteX1" fmla="*/ 38069 w 44846"/>
              <a:gd name="connsiteY1" fmla="*/ 11526 h 53854"/>
              <a:gd name="connsiteX2" fmla="*/ 44846 w 44846"/>
              <a:gd name="connsiteY2" fmla="*/ 0 h 53854"/>
              <a:gd name="connsiteX3" fmla="*/ 0 w 44846"/>
              <a:gd name="connsiteY3" fmla="*/ 53854 h 53854"/>
            </a:gdLst>
            <a:ahLst/>
            <a:cxnLst>
              <a:cxn ang="0">
                <a:pos x="connsiteX0" y="connsiteY0"/>
              </a:cxn>
              <a:cxn ang="0">
                <a:pos x="connsiteX1" y="connsiteY1"/>
              </a:cxn>
              <a:cxn ang="0">
                <a:pos x="connsiteX2" y="connsiteY2"/>
              </a:cxn>
              <a:cxn ang="0">
                <a:pos x="connsiteX3" y="connsiteY3"/>
              </a:cxn>
            </a:cxnLst>
            <a:rect l="l" t="t" r="r" b="b"/>
            <a:pathLst>
              <a:path w="44846" h="53854">
                <a:moveTo>
                  <a:pt x="0" y="53854"/>
                </a:moveTo>
                <a:lnTo>
                  <a:pt x="38069" y="11526"/>
                </a:lnTo>
                <a:lnTo>
                  <a:pt x="44846" y="0"/>
                </a:lnTo>
                <a:lnTo>
                  <a:pt x="0" y="53854"/>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47" name="Forma libre: forma 1046">
            <a:extLst>
              <a:ext uri="{FF2B5EF4-FFF2-40B4-BE49-F238E27FC236}">
                <a16:creationId xmlns:a16="http://schemas.microsoft.com/office/drawing/2014/main" id="{FAC4BE9D-D69B-828E-FC84-63B5F39B6DCD}"/>
              </a:ext>
            </a:extLst>
          </p:cNvPr>
          <p:cNvSpPr>
            <a:spLocks noChangeAspect="1"/>
          </p:cNvSpPr>
          <p:nvPr/>
        </p:nvSpPr>
        <p:spPr>
          <a:xfrm rot="12972687" flipH="1">
            <a:off x="7857249" y="2176387"/>
            <a:ext cx="4483" cy="7625"/>
          </a:xfrm>
          <a:custGeom>
            <a:avLst/>
            <a:gdLst>
              <a:gd name="connsiteX0" fmla="*/ 0 w 4483"/>
              <a:gd name="connsiteY0" fmla="*/ 7625 h 7625"/>
              <a:gd name="connsiteX1" fmla="*/ 895 w 4483"/>
              <a:gd name="connsiteY1" fmla="*/ 6550 h 7625"/>
              <a:gd name="connsiteX2" fmla="*/ 4483 w 4483"/>
              <a:gd name="connsiteY2" fmla="*/ 0 h 7625"/>
              <a:gd name="connsiteX3" fmla="*/ 0 w 4483"/>
              <a:gd name="connsiteY3" fmla="*/ 7625 h 7625"/>
            </a:gdLst>
            <a:ahLst/>
            <a:cxnLst>
              <a:cxn ang="0">
                <a:pos x="connsiteX0" y="connsiteY0"/>
              </a:cxn>
              <a:cxn ang="0">
                <a:pos x="connsiteX1" y="connsiteY1"/>
              </a:cxn>
              <a:cxn ang="0">
                <a:pos x="connsiteX2" y="connsiteY2"/>
              </a:cxn>
              <a:cxn ang="0">
                <a:pos x="connsiteX3" y="connsiteY3"/>
              </a:cxn>
            </a:cxnLst>
            <a:rect l="l" t="t" r="r" b="b"/>
            <a:pathLst>
              <a:path w="4483" h="7625">
                <a:moveTo>
                  <a:pt x="0" y="7625"/>
                </a:moveTo>
                <a:lnTo>
                  <a:pt x="895" y="6550"/>
                </a:lnTo>
                <a:lnTo>
                  <a:pt x="4483" y="0"/>
                </a:lnTo>
                <a:lnTo>
                  <a:pt x="0" y="7625"/>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54" name="Forma libre: forma 1053">
            <a:extLst>
              <a:ext uri="{FF2B5EF4-FFF2-40B4-BE49-F238E27FC236}">
                <a16:creationId xmlns:a16="http://schemas.microsoft.com/office/drawing/2014/main" id="{4B862262-44EC-27F8-A14E-B978009F5115}"/>
              </a:ext>
            </a:extLst>
          </p:cNvPr>
          <p:cNvSpPr>
            <a:spLocks noChangeAspect="1"/>
          </p:cNvSpPr>
          <p:nvPr/>
        </p:nvSpPr>
        <p:spPr>
          <a:xfrm rot="12972687" flipH="1">
            <a:off x="7846635" y="2085644"/>
            <a:ext cx="15526" cy="17262"/>
          </a:xfrm>
          <a:custGeom>
            <a:avLst/>
            <a:gdLst>
              <a:gd name="connsiteX0" fmla="*/ 0 w 15526"/>
              <a:gd name="connsiteY0" fmla="*/ 17262 h 17262"/>
              <a:gd name="connsiteX1" fmla="*/ 3604 w 15526"/>
              <a:gd name="connsiteY1" fmla="*/ 14316 h 17262"/>
              <a:gd name="connsiteX2" fmla="*/ 15526 w 15526"/>
              <a:gd name="connsiteY2" fmla="*/ 0 h 17262"/>
              <a:gd name="connsiteX3" fmla="*/ 0 w 15526"/>
              <a:gd name="connsiteY3" fmla="*/ 17262 h 17262"/>
            </a:gdLst>
            <a:ahLst/>
            <a:cxnLst>
              <a:cxn ang="0">
                <a:pos x="connsiteX0" y="connsiteY0"/>
              </a:cxn>
              <a:cxn ang="0">
                <a:pos x="connsiteX1" y="connsiteY1"/>
              </a:cxn>
              <a:cxn ang="0">
                <a:pos x="connsiteX2" y="connsiteY2"/>
              </a:cxn>
              <a:cxn ang="0">
                <a:pos x="connsiteX3" y="connsiteY3"/>
              </a:cxn>
            </a:cxnLst>
            <a:rect l="l" t="t" r="r" b="b"/>
            <a:pathLst>
              <a:path w="15526" h="17262">
                <a:moveTo>
                  <a:pt x="0" y="17262"/>
                </a:moveTo>
                <a:lnTo>
                  <a:pt x="3604" y="14316"/>
                </a:lnTo>
                <a:lnTo>
                  <a:pt x="15526" y="0"/>
                </a:lnTo>
                <a:lnTo>
                  <a:pt x="0" y="17262"/>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53" name="Forma libre: forma 1052">
            <a:extLst>
              <a:ext uri="{FF2B5EF4-FFF2-40B4-BE49-F238E27FC236}">
                <a16:creationId xmlns:a16="http://schemas.microsoft.com/office/drawing/2014/main" id="{EBEDD3DC-20F8-135D-9124-DD92761F500F}"/>
              </a:ext>
            </a:extLst>
          </p:cNvPr>
          <p:cNvSpPr>
            <a:spLocks noChangeAspect="1"/>
          </p:cNvSpPr>
          <p:nvPr/>
        </p:nvSpPr>
        <p:spPr>
          <a:xfrm rot="12972687" flipH="1">
            <a:off x="7835338" y="2113923"/>
            <a:ext cx="44824" cy="53828"/>
          </a:xfrm>
          <a:custGeom>
            <a:avLst/>
            <a:gdLst>
              <a:gd name="connsiteX0" fmla="*/ 0 w 44824"/>
              <a:gd name="connsiteY0" fmla="*/ 53828 h 53828"/>
              <a:gd name="connsiteX1" fmla="*/ 38049 w 44824"/>
              <a:gd name="connsiteY1" fmla="*/ 11521 h 53828"/>
              <a:gd name="connsiteX2" fmla="*/ 44824 w 44824"/>
              <a:gd name="connsiteY2" fmla="*/ 0 h 53828"/>
              <a:gd name="connsiteX3" fmla="*/ 0 w 44824"/>
              <a:gd name="connsiteY3" fmla="*/ 53828 h 53828"/>
            </a:gdLst>
            <a:ahLst/>
            <a:cxnLst>
              <a:cxn ang="0">
                <a:pos x="connsiteX0" y="connsiteY0"/>
              </a:cxn>
              <a:cxn ang="0">
                <a:pos x="connsiteX1" y="connsiteY1"/>
              </a:cxn>
              <a:cxn ang="0">
                <a:pos x="connsiteX2" y="connsiteY2"/>
              </a:cxn>
              <a:cxn ang="0">
                <a:pos x="connsiteX3" y="connsiteY3"/>
              </a:cxn>
            </a:cxnLst>
            <a:rect l="l" t="t" r="r" b="b"/>
            <a:pathLst>
              <a:path w="44824" h="53828">
                <a:moveTo>
                  <a:pt x="0" y="53828"/>
                </a:moveTo>
                <a:lnTo>
                  <a:pt x="38049" y="11521"/>
                </a:lnTo>
                <a:lnTo>
                  <a:pt x="44824" y="0"/>
                </a:lnTo>
                <a:lnTo>
                  <a:pt x="0" y="53828"/>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52" name="Forma libre: forma 1051">
            <a:extLst>
              <a:ext uri="{FF2B5EF4-FFF2-40B4-BE49-F238E27FC236}">
                <a16:creationId xmlns:a16="http://schemas.microsoft.com/office/drawing/2014/main" id="{1A45A3C9-586E-BD61-D79F-BCDA32397951}"/>
              </a:ext>
            </a:extLst>
          </p:cNvPr>
          <p:cNvSpPr>
            <a:spLocks noChangeAspect="1"/>
          </p:cNvSpPr>
          <p:nvPr/>
        </p:nvSpPr>
        <p:spPr>
          <a:xfrm rot="12972687" flipH="1">
            <a:off x="7857259" y="2176392"/>
            <a:ext cx="4464" cy="7591"/>
          </a:xfrm>
          <a:custGeom>
            <a:avLst/>
            <a:gdLst>
              <a:gd name="connsiteX0" fmla="*/ 0 w 4464"/>
              <a:gd name="connsiteY0" fmla="*/ 7591 h 7591"/>
              <a:gd name="connsiteX1" fmla="*/ 891 w 4464"/>
              <a:gd name="connsiteY1" fmla="*/ 6521 h 7591"/>
              <a:gd name="connsiteX2" fmla="*/ 4464 w 4464"/>
              <a:gd name="connsiteY2" fmla="*/ 0 h 7591"/>
              <a:gd name="connsiteX3" fmla="*/ 0 w 4464"/>
              <a:gd name="connsiteY3" fmla="*/ 7591 h 7591"/>
            </a:gdLst>
            <a:ahLst/>
            <a:cxnLst>
              <a:cxn ang="0">
                <a:pos x="connsiteX0" y="connsiteY0"/>
              </a:cxn>
              <a:cxn ang="0">
                <a:pos x="connsiteX1" y="connsiteY1"/>
              </a:cxn>
              <a:cxn ang="0">
                <a:pos x="connsiteX2" y="connsiteY2"/>
              </a:cxn>
              <a:cxn ang="0">
                <a:pos x="connsiteX3" y="connsiteY3"/>
              </a:cxn>
            </a:cxnLst>
            <a:rect l="l" t="t" r="r" b="b"/>
            <a:pathLst>
              <a:path w="4464" h="7591">
                <a:moveTo>
                  <a:pt x="0" y="7591"/>
                </a:moveTo>
                <a:lnTo>
                  <a:pt x="891" y="6521"/>
                </a:lnTo>
                <a:lnTo>
                  <a:pt x="4464" y="0"/>
                </a:lnTo>
                <a:lnTo>
                  <a:pt x="0" y="7591"/>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050" name="Forma libre: forma 1049">
            <a:extLst>
              <a:ext uri="{FF2B5EF4-FFF2-40B4-BE49-F238E27FC236}">
                <a16:creationId xmlns:a16="http://schemas.microsoft.com/office/drawing/2014/main" id="{BB992A2B-F3A5-5588-49F6-E5BFE31C7E05}"/>
              </a:ext>
            </a:extLst>
          </p:cNvPr>
          <p:cNvSpPr>
            <a:spLocks noChangeAspect="1"/>
          </p:cNvSpPr>
          <p:nvPr/>
        </p:nvSpPr>
        <p:spPr>
          <a:xfrm rot="12972687" flipH="1">
            <a:off x="5233630" y="2109454"/>
            <a:ext cx="4825340" cy="4608312"/>
          </a:xfrm>
          <a:custGeom>
            <a:avLst/>
            <a:gdLst>
              <a:gd name="connsiteX0" fmla="*/ 1191328 w 4825340"/>
              <a:gd name="connsiteY0" fmla="*/ 4319385 h 4608312"/>
              <a:gd name="connsiteX1" fmla="*/ 1345329 w 4825340"/>
              <a:gd name="connsiteY1" fmla="*/ 4399669 h 4608312"/>
              <a:gd name="connsiteX2" fmla="*/ 3582318 w 4825340"/>
              <a:gd name="connsiteY2" fmla="*/ 4221864 h 4608312"/>
              <a:gd name="connsiteX3" fmla="*/ 3600670 w 4825340"/>
              <a:gd name="connsiteY3" fmla="*/ 4208451 h 4608312"/>
              <a:gd name="connsiteX4" fmla="*/ 3609529 w 4825340"/>
              <a:gd name="connsiteY4" fmla="*/ 4215653 h 4608312"/>
              <a:gd name="connsiteX5" fmla="*/ 4677666 w 4825340"/>
              <a:gd name="connsiteY5" fmla="*/ 4050514 h 4608312"/>
              <a:gd name="connsiteX6" fmla="*/ 4512528 w 4825340"/>
              <a:gd name="connsiteY6" fmla="*/ 2982378 h 4608312"/>
              <a:gd name="connsiteX7" fmla="*/ 4505533 w 4825340"/>
              <a:gd name="connsiteY7" fmla="*/ 2977780 h 4608312"/>
              <a:gd name="connsiteX8" fmla="*/ 4546846 w 4825340"/>
              <a:gd name="connsiteY8" fmla="*/ 2834726 h 4608312"/>
              <a:gd name="connsiteX9" fmla="*/ 3665283 w 4825340"/>
              <a:gd name="connsiteY9" fmla="*/ 445192 h 4608312"/>
              <a:gd name="connsiteX10" fmla="*/ 445191 w 4825340"/>
              <a:gd name="connsiteY10" fmla="*/ 943029 h 4608312"/>
              <a:gd name="connsiteX11" fmla="*/ 451422 w 4825340"/>
              <a:gd name="connsiteY11" fmla="*/ 3674789 h 4608312"/>
              <a:gd name="connsiteX12" fmla="*/ 478269 w 4825340"/>
              <a:gd name="connsiteY12" fmla="*/ 3707507 h 4608312"/>
              <a:gd name="connsiteX13" fmla="*/ 490469 w 4825340"/>
              <a:gd name="connsiteY13" fmla="*/ 3686756 h 4608312"/>
              <a:gd name="connsiteX14" fmla="*/ 1153700 w 4825340"/>
              <a:gd name="connsiteY14" fmla="*/ 3584219 h 4608312"/>
              <a:gd name="connsiteX15" fmla="*/ 1304957 w 4825340"/>
              <a:gd name="connsiteY15" fmla="*/ 4164588 h 4608312"/>
              <a:gd name="connsiteX16" fmla="*/ 1267513 w 4825340"/>
              <a:gd name="connsiteY16" fmla="*/ 4228269 h 4608312"/>
              <a:gd name="connsiteX17" fmla="*/ 1267498 w 4825340"/>
              <a:gd name="connsiteY17" fmla="*/ 4228298 h 4608312"/>
              <a:gd name="connsiteX18" fmla="*/ 1267482 w 4825340"/>
              <a:gd name="connsiteY18" fmla="*/ 4228326 h 4608312"/>
              <a:gd name="connsiteX19" fmla="*/ 1263909 w 4825340"/>
              <a:gd name="connsiteY19" fmla="*/ 4234847 h 4608312"/>
              <a:gd name="connsiteX20" fmla="*/ 1263018 w 4825340"/>
              <a:gd name="connsiteY20" fmla="*/ 4235917 h 4608312"/>
              <a:gd name="connsiteX21" fmla="*/ 1263014 w 4825340"/>
              <a:gd name="connsiteY21" fmla="*/ 4235923 h 4608312"/>
              <a:gd name="connsiteX22" fmla="*/ 1263011 w 4825340"/>
              <a:gd name="connsiteY22" fmla="*/ 4235927 h 4608312"/>
              <a:gd name="connsiteX23" fmla="*/ 1256236 w 4825340"/>
              <a:gd name="connsiteY23" fmla="*/ 4247448 h 4608312"/>
              <a:gd name="connsiteX24" fmla="*/ 1218187 w 4825340"/>
              <a:gd name="connsiteY24" fmla="*/ 4289755 h 4608312"/>
              <a:gd name="connsiteX25" fmla="*/ 1218169 w 4825340"/>
              <a:gd name="connsiteY25" fmla="*/ 4289777 h 4608312"/>
              <a:gd name="connsiteX26" fmla="*/ 1218150 w 4825340"/>
              <a:gd name="connsiteY26" fmla="*/ 4289798 h 4608312"/>
              <a:gd name="connsiteX27" fmla="*/ 1206228 w 4825340"/>
              <a:gd name="connsiteY27" fmla="*/ 4304114 h 4608312"/>
              <a:gd name="connsiteX28" fmla="*/ 1202624 w 4825340"/>
              <a:gd name="connsiteY28" fmla="*/ 4307060 h 4608312"/>
              <a:gd name="connsiteX29" fmla="*/ 1202618 w 4825340"/>
              <a:gd name="connsiteY29" fmla="*/ 4307066 h 4608312"/>
              <a:gd name="connsiteX30" fmla="*/ 1202613 w 4825340"/>
              <a:gd name="connsiteY30" fmla="*/ 4307070 h 4608312"/>
              <a:gd name="connsiteX31" fmla="*/ 1191957 w 4825340"/>
              <a:gd name="connsiteY31" fmla="*/ 4318918 h 4608312"/>
              <a:gd name="connsiteX32" fmla="*/ 1191328 w 4825340"/>
              <a:gd name="connsiteY32" fmla="*/ 4319385 h 4608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825340" h="4608312">
                <a:moveTo>
                  <a:pt x="1191328" y="4319385"/>
                </a:moveTo>
                <a:lnTo>
                  <a:pt x="1345329" y="4399669"/>
                </a:lnTo>
                <a:cubicBezTo>
                  <a:pt x="2075843" y="4734843"/>
                  <a:pt x="2925601" y="4659482"/>
                  <a:pt x="3582318" y="4221864"/>
                </a:cubicBezTo>
                <a:lnTo>
                  <a:pt x="3600670" y="4208451"/>
                </a:lnTo>
                <a:lnTo>
                  <a:pt x="3609529" y="4215653"/>
                </a:lnTo>
                <a:cubicBezTo>
                  <a:pt x="3950088" y="4465009"/>
                  <a:pt x="4428309" y="4391075"/>
                  <a:pt x="4677666" y="4050514"/>
                </a:cubicBezTo>
                <a:cubicBezTo>
                  <a:pt x="4927022" y="3709956"/>
                  <a:pt x="4853087" y="3231734"/>
                  <a:pt x="4512528" y="2982378"/>
                </a:cubicBezTo>
                <a:lnTo>
                  <a:pt x="4505533" y="2977780"/>
                </a:lnTo>
                <a:lnTo>
                  <a:pt x="4546846" y="2834726"/>
                </a:lnTo>
                <a:cubicBezTo>
                  <a:pt x="4753168" y="1960886"/>
                  <a:pt x="4435291" y="1008989"/>
                  <a:pt x="3665283" y="445192"/>
                </a:cubicBezTo>
                <a:cubicBezTo>
                  <a:pt x="2638605" y="-306538"/>
                  <a:pt x="1196921" y="-83648"/>
                  <a:pt x="445191" y="943029"/>
                </a:cubicBezTo>
                <a:cubicBezTo>
                  <a:pt x="-165589" y="1777205"/>
                  <a:pt x="-132968" y="2885350"/>
                  <a:pt x="451422" y="3674789"/>
                </a:cubicBezTo>
                <a:lnTo>
                  <a:pt x="478269" y="3707507"/>
                </a:lnTo>
                <a:lnTo>
                  <a:pt x="490469" y="3686756"/>
                </a:lnTo>
                <a:cubicBezTo>
                  <a:pt x="645300" y="3475295"/>
                  <a:pt x="942237" y="3429387"/>
                  <a:pt x="1153700" y="3584219"/>
                </a:cubicBezTo>
                <a:cubicBezTo>
                  <a:pt x="1338728" y="3719696"/>
                  <a:pt x="1397004" y="3963972"/>
                  <a:pt x="1304957" y="4164588"/>
                </a:cubicBezTo>
                <a:lnTo>
                  <a:pt x="1267513" y="4228269"/>
                </a:lnTo>
                <a:lnTo>
                  <a:pt x="1267498" y="4228298"/>
                </a:lnTo>
                <a:lnTo>
                  <a:pt x="1267482" y="4228326"/>
                </a:lnTo>
                <a:lnTo>
                  <a:pt x="1263909" y="4234847"/>
                </a:lnTo>
                <a:lnTo>
                  <a:pt x="1263018" y="4235917"/>
                </a:lnTo>
                <a:lnTo>
                  <a:pt x="1263014" y="4235923"/>
                </a:lnTo>
                <a:lnTo>
                  <a:pt x="1263011" y="4235927"/>
                </a:lnTo>
                <a:lnTo>
                  <a:pt x="1256236" y="4247448"/>
                </a:lnTo>
                <a:lnTo>
                  <a:pt x="1218187" y="4289755"/>
                </a:lnTo>
                <a:lnTo>
                  <a:pt x="1218169" y="4289777"/>
                </a:lnTo>
                <a:lnTo>
                  <a:pt x="1218150" y="4289798"/>
                </a:lnTo>
                <a:lnTo>
                  <a:pt x="1206228" y="4304114"/>
                </a:lnTo>
                <a:lnTo>
                  <a:pt x="1202624" y="4307060"/>
                </a:lnTo>
                <a:lnTo>
                  <a:pt x="1202618" y="4307066"/>
                </a:lnTo>
                <a:lnTo>
                  <a:pt x="1202613" y="4307070"/>
                </a:lnTo>
                <a:lnTo>
                  <a:pt x="1191957" y="4318918"/>
                </a:lnTo>
                <a:lnTo>
                  <a:pt x="1191328" y="4319385"/>
                </a:lnTo>
                <a:close/>
              </a:path>
            </a:pathLst>
          </a:custGeom>
          <a:noFill/>
          <a:ln w="63500" cmpd="sng">
            <a:solidFill>
              <a:srgbClr val="0070C0"/>
            </a:solid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s-ES" dirty="0"/>
          </a:p>
        </p:txBody>
      </p:sp>
      <p:sp>
        <p:nvSpPr>
          <p:cNvPr id="1101" name="Arco 1100">
            <a:extLst>
              <a:ext uri="{FF2B5EF4-FFF2-40B4-BE49-F238E27FC236}">
                <a16:creationId xmlns:a16="http://schemas.microsoft.com/office/drawing/2014/main" id="{1B2C9FEA-587C-C622-92E1-80FD070276AE}"/>
              </a:ext>
            </a:extLst>
          </p:cNvPr>
          <p:cNvSpPr/>
          <p:nvPr/>
        </p:nvSpPr>
        <p:spPr>
          <a:xfrm>
            <a:off x="6913501" y="1695450"/>
            <a:ext cx="950033" cy="938211"/>
          </a:xfrm>
          <a:prstGeom prst="arc">
            <a:avLst>
              <a:gd name="adj1" fmla="val 17294188"/>
              <a:gd name="adj2" fmla="val 11129688"/>
            </a:avLst>
          </a:prstGeom>
          <a:ln w="63500">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cxnSp>
        <p:nvCxnSpPr>
          <p:cNvPr id="1103" name="Conector recto 1102">
            <a:extLst>
              <a:ext uri="{FF2B5EF4-FFF2-40B4-BE49-F238E27FC236}">
                <a16:creationId xmlns:a16="http://schemas.microsoft.com/office/drawing/2014/main" id="{5155D117-EC77-6714-79FF-6086D87C0C27}"/>
              </a:ext>
            </a:extLst>
          </p:cNvPr>
          <p:cNvCxnSpPr>
            <a:cxnSpLocks/>
            <a:stCxn id="1101" idx="0"/>
          </p:cNvCxnSpPr>
          <p:nvPr/>
        </p:nvCxnSpPr>
        <p:spPr>
          <a:xfrm flipH="1" flipV="1">
            <a:off x="5975350" y="0"/>
            <a:ext cx="1560147" cy="1718471"/>
          </a:xfrm>
          <a:prstGeom prst="line">
            <a:avLst/>
          </a:prstGeom>
          <a:ln w="6350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110" name="Conector recto 1109">
            <a:extLst>
              <a:ext uri="{FF2B5EF4-FFF2-40B4-BE49-F238E27FC236}">
                <a16:creationId xmlns:a16="http://schemas.microsoft.com/office/drawing/2014/main" id="{588C32F5-D5F7-6BA9-95C2-2399A8305118}"/>
              </a:ext>
            </a:extLst>
          </p:cNvPr>
          <p:cNvCxnSpPr>
            <a:cxnSpLocks/>
          </p:cNvCxnSpPr>
          <p:nvPr/>
        </p:nvCxnSpPr>
        <p:spPr>
          <a:xfrm flipH="1" flipV="1">
            <a:off x="2181225" y="1198451"/>
            <a:ext cx="3359677" cy="1955672"/>
          </a:xfrm>
          <a:prstGeom prst="line">
            <a:avLst/>
          </a:prstGeom>
          <a:ln w="63500">
            <a:solidFill>
              <a:srgbClr val="0070C0"/>
            </a:solidFill>
          </a:ln>
        </p:spPr>
        <p:style>
          <a:lnRef idx="2">
            <a:schemeClr val="accent1"/>
          </a:lnRef>
          <a:fillRef idx="0">
            <a:schemeClr val="accent1"/>
          </a:fillRef>
          <a:effectRef idx="1">
            <a:schemeClr val="accent1"/>
          </a:effectRef>
          <a:fontRef idx="minor">
            <a:schemeClr val="tx1"/>
          </a:fontRef>
        </p:style>
      </p:cxnSp>
      <p:sp>
        <p:nvSpPr>
          <p:cNvPr id="1117" name="Arco 1116">
            <a:extLst>
              <a:ext uri="{FF2B5EF4-FFF2-40B4-BE49-F238E27FC236}">
                <a16:creationId xmlns:a16="http://schemas.microsoft.com/office/drawing/2014/main" id="{15018393-AA42-A463-DB5B-8EA8481DF390}"/>
              </a:ext>
            </a:extLst>
          </p:cNvPr>
          <p:cNvSpPr>
            <a:spLocks noChangeAspect="1"/>
          </p:cNvSpPr>
          <p:nvPr/>
        </p:nvSpPr>
        <p:spPr>
          <a:xfrm>
            <a:off x="8833661" y="1708954"/>
            <a:ext cx="4320000" cy="4320000"/>
          </a:xfrm>
          <a:prstGeom prst="arc">
            <a:avLst>
              <a:gd name="adj1" fmla="val 12744883"/>
              <a:gd name="adj2" fmla="val 15893559"/>
            </a:avLst>
          </a:prstGeom>
          <a:ln w="6350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118" name="Arco 1117">
            <a:extLst>
              <a:ext uri="{FF2B5EF4-FFF2-40B4-BE49-F238E27FC236}">
                <a16:creationId xmlns:a16="http://schemas.microsoft.com/office/drawing/2014/main" id="{7B483893-33C1-48D7-7B85-34D9E1620F64}"/>
              </a:ext>
            </a:extLst>
          </p:cNvPr>
          <p:cNvSpPr>
            <a:spLocks noChangeAspect="1"/>
          </p:cNvSpPr>
          <p:nvPr/>
        </p:nvSpPr>
        <p:spPr>
          <a:xfrm>
            <a:off x="8794164" y="1704799"/>
            <a:ext cx="4320000" cy="4320000"/>
          </a:xfrm>
          <a:prstGeom prst="arc">
            <a:avLst>
              <a:gd name="adj1" fmla="val 3582795"/>
              <a:gd name="adj2" fmla="val 7881053"/>
            </a:avLst>
          </a:prstGeom>
          <a:ln w="6350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p>
        </p:txBody>
      </p:sp>
      <p:sp>
        <p:nvSpPr>
          <p:cNvPr id="1119" name="CuadroTexto 1118">
            <a:extLst>
              <a:ext uri="{FF2B5EF4-FFF2-40B4-BE49-F238E27FC236}">
                <a16:creationId xmlns:a16="http://schemas.microsoft.com/office/drawing/2014/main" id="{BA48FBF1-0F44-A905-5365-1D9B67AD8254}"/>
              </a:ext>
            </a:extLst>
          </p:cNvPr>
          <p:cNvSpPr txBox="1"/>
          <p:nvPr/>
        </p:nvSpPr>
        <p:spPr>
          <a:xfrm>
            <a:off x="9670018" y="2019867"/>
            <a:ext cx="2440796" cy="830997"/>
          </a:xfrm>
          <a:prstGeom prst="rect">
            <a:avLst/>
          </a:prstGeom>
          <a:noFill/>
        </p:spPr>
        <p:txBody>
          <a:bodyPr wrap="square" rtlCol="0">
            <a:spAutoFit/>
          </a:bodyPr>
          <a:lstStyle/>
          <a:p>
            <a:pPr algn="ctr"/>
            <a:r>
              <a:rPr lang="es-ES" sz="2400" b="1" dirty="0">
                <a:solidFill>
                  <a:srgbClr val="C00000"/>
                </a:solidFill>
                <a:latin typeface="Arial" panose="020B0604020202020204" pitchFamily="34" charset="0"/>
                <a:cs typeface="Arial" panose="020B0604020202020204" pitchFamily="34" charset="0"/>
              </a:rPr>
              <a:t>TMA</a:t>
            </a:r>
          </a:p>
          <a:p>
            <a:pPr algn="ctr"/>
            <a:r>
              <a:rPr lang="es-ES" sz="2400" b="1" dirty="0">
                <a:solidFill>
                  <a:srgbClr val="C00000"/>
                </a:solidFill>
                <a:latin typeface="Arial" panose="020B0604020202020204" pitchFamily="34" charset="0"/>
                <a:cs typeface="Arial" panose="020B0604020202020204" pitchFamily="34" charset="0"/>
              </a:rPr>
              <a:t>Punta Cana</a:t>
            </a:r>
          </a:p>
        </p:txBody>
      </p:sp>
      <p:sp>
        <p:nvSpPr>
          <p:cNvPr id="1120" name="CuadroTexto 1119">
            <a:extLst>
              <a:ext uri="{FF2B5EF4-FFF2-40B4-BE49-F238E27FC236}">
                <a16:creationId xmlns:a16="http://schemas.microsoft.com/office/drawing/2014/main" id="{47A88623-36C1-7EC2-15EE-6F92EA47C8D5}"/>
              </a:ext>
            </a:extLst>
          </p:cNvPr>
          <p:cNvSpPr txBox="1"/>
          <p:nvPr/>
        </p:nvSpPr>
        <p:spPr>
          <a:xfrm>
            <a:off x="3589041" y="748389"/>
            <a:ext cx="2440796" cy="830997"/>
          </a:xfrm>
          <a:prstGeom prst="rect">
            <a:avLst/>
          </a:prstGeom>
          <a:noFill/>
        </p:spPr>
        <p:txBody>
          <a:bodyPr wrap="square" rtlCol="0">
            <a:spAutoFit/>
          </a:bodyPr>
          <a:lstStyle/>
          <a:p>
            <a:pPr algn="ctr"/>
            <a:r>
              <a:rPr lang="es-ES" sz="2400" b="1" dirty="0">
                <a:solidFill>
                  <a:srgbClr val="C00000"/>
                </a:solidFill>
                <a:latin typeface="Arial" panose="020B0604020202020204" pitchFamily="34" charset="0"/>
                <a:cs typeface="Arial" panose="020B0604020202020204" pitchFamily="34" charset="0"/>
              </a:rPr>
              <a:t>TMA</a:t>
            </a:r>
          </a:p>
          <a:p>
            <a:pPr algn="ctr"/>
            <a:r>
              <a:rPr lang="es-ES" sz="2400" b="1" dirty="0">
                <a:solidFill>
                  <a:srgbClr val="C00000"/>
                </a:solidFill>
                <a:latin typeface="Arial" panose="020B0604020202020204" pitchFamily="34" charset="0"/>
                <a:cs typeface="Arial" panose="020B0604020202020204" pitchFamily="34" charset="0"/>
              </a:rPr>
              <a:t>Cibao</a:t>
            </a:r>
          </a:p>
        </p:txBody>
      </p:sp>
      <p:sp>
        <p:nvSpPr>
          <p:cNvPr id="3" name="CuadroTexto 2">
            <a:extLst>
              <a:ext uri="{FF2B5EF4-FFF2-40B4-BE49-F238E27FC236}">
                <a16:creationId xmlns:a16="http://schemas.microsoft.com/office/drawing/2014/main" id="{8CC8F234-5E52-6C03-2191-2258E820A177}"/>
              </a:ext>
            </a:extLst>
          </p:cNvPr>
          <p:cNvSpPr txBox="1"/>
          <p:nvPr/>
        </p:nvSpPr>
        <p:spPr>
          <a:xfrm>
            <a:off x="8990711" y="225144"/>
            <a:ext cx="2881130" cy="786754"/>
          </a:xfrm>
          <a:prstGeom prst="rect">
            <a:avLst/>
          </a:prstGeom>
          <a:noFill/>
        </p:spPr>
        <p:txBody>
          <a:bodyPr wrap="square">
            <a:spAutoFit/>
          </a:bodyPr>
          <a:lstStyle/>
          <a:p>
            <a:pPr algn="ctr">
              <a:lnSpc>
                <a:spcPct val="150000"/>
              </a:lnSpc>
            </a:pPr>
            <a:r>
              <a:rPr lang="en-US" sz="1600" dirty="0">
                <a:latin typeface="Times New Roman" panose="02020603050405020304" pitchFamily="18" charset="0"/>
                <a:cs typeface="Times New Roman" panose="02020603050405020304" pitchFamily="18" charset="0"/>
              </a:rPr>
              <a:t>Terminal Maneuvering Area (</a:t>
            </a:r>
            <a:r>
              <a:rPr lang="en-US" sz="1600" i="1" dirty="0">
                <a:latin typeface="Times New Roman" panose="02020603050405020304" pitchFamily="18" charset="0"/>
                <a:cs typeface="Times New Roman" panose="02020603050405020304" pitchFamily="18" charset="0"/>
              </a:rPr>
              <a:t>Terminal Control Area</a:t>
            </a:r>
            <a:r>
              <a:rPr lang="en-US" sz="1600" dirty="0">
                <a:latin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3F475294-EC77-5800-3A98-BFB108A66D05}"/>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86082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3B096-4EE6-166B-836C-577E27BCA931}"/>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ED5C2CA2-AD2E-583D-4907-B57C8418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817" y="-53994"/>
            <a:ext cx="9847263"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2">
            <a:extLst>
              <a:ext uri="{FF2B5EF4-FFF2-40B4-BE49-F238E27FC236}">
                <a16:creationId xmlns:a16="http://schemas.microsoft.com/office/drawing/2014/main" id="{DE2B779D-DFAE-F9A9-22CC-B5B56315E840}"/>
              </a:ext>
            </a:extLst>
          </p:cNvPr>
          <p:cNvCxnSpPr>
            <a:cxnSpLocks/>
          </p:cNvCxnSpPr>
          <p:nvPr/>
        </p:nvCxnSpPr>
        <p:spPr>
          <a:xfrm rot="-480000" flipH="1" flipV="1">
            <a:off x="2625383" y="378018"/>
            <a:ext cx="8705462" cy="6858000"/>
          </a:xfrm>
          <a:prstGeom prst="line">
            <a:avLst/>
          </a:prstGeom>
          <a:ln w="38100" cap="sq">
            <a:solidFill>
              <a:srgbClr val="FFFF00"/>
            </a:solidFill>
            <a:prstDash val="dash"/>
            <a:round/>
          </a:ln>
          <a:effectLst>
            <a:outerShdw blurRad="50800" dist="50800" dir="5400000" algn="ctr" rotWithShape="0">
              <a:schemeClr val="accent5"/>
            </a:outerShdw>
          </a:effectLst>
        </p:spPr>
        <p:style>
          <a:lnRef idx="2">
            <a:schemeClr val="accent1"/>
          </a:lnRef>
          <a:fillRef idx="0">
            <a:schemeClr val="accent1"/>
          </a:fillRef>
          <a:effectRef idx="1">
            <a:schemeClr val="accent1"/>
          </a:effectRef>
          <a:fontRef idx="minor">
            <a:schemeClr val="tx1"/>
          </a:fontRef>
        </p:style>
      </p:cxnSp>
      <p:sp>
        <p:nvSpPr>
          <p:cNvPr id="9" name="CuadroTexto 8">
            <a:extLst>
              <a:ext uri="{FF2B5EF4-FFF2-40B4-BE49-F238E27FC236}">
                <a16:creationId xmlns:a16="http://schemas.microsoft.com/office/drawing/2014/main" id="{3D5AC532-671F-14C2-45B0-DA644FCCEDB3}"/>
              </a:ext>
            </a:extLst>
          </p:cNvPr>
          <p:cNvSpPr txBox="1"/>
          <p:nvPr/>
        </p:nvSpPr>
        <p:spPr>
          <a:xfrm>
            <a:off x="9432758" y="675231"/>
            <a:ext cx="2332951" cy="523220"/>
          </a:xfrm>
          <a:prstGeom prst="rect">
            <a:avLst/>
          </a:prstGeom>
          <a:noFill/>
        </p:spPr>
        <p:txBody>
          <a:bodyPr wrap="square" rtlCol="0">
            <a:spAutoFit/>
          </a:bodyPr>
          <a:lstStyle/>
          <a:p>
            <a:pPr algn="ctr"/>
            <a:r>
              <a:rPr lang="es-US" sz="2800" b="1" dirty="0">
                <a:solidFill>
                  <a:srgbClr val="0070C0"/>
                </a:solidFill>
                <a:latin typeface="Times New Roman" panose="02020603050405020304" pitchFamily="18" charset="0"/>
                <a:cs typeface="Times New Roman" panose="02020603050405020304" pitchFamily="18" charset="0"/>
              </a:rPr>
              <a:t>North </a:t>
            </a:r>
            <a:r>
              <a:rPr lang="es-ES" sz="2800" b="1" dirty="0">
                <a:solidFill>
                  <a:srgbClr val="0070C0"/>
                </a:solidFill>
                <a:latin typeface="Times New Roman" panose="02020603050405020304" pitchFamily="18" charset="0"/>
                <a:cs typeface="Times New Roman" panose="02020603050405020304" pitchFamily="18" charset="0"/>
              </a:rPr>
              <a:t>Sector</a:t>
            </a:r>
          </a:p>
        </p:txBody>
      </p:sp>
      <p:sp>
        <p:nvSpPr>
          <p:cNvPr id="10" name="CuadroTexto 9">
            <a:extLst>
              <a:ext uri="{FF2B5EF4-FFF2-40B4-BE49-F238E27FC236}">
                <a16:creationId xmlns:a16="http://schemas.microsoft.com/office/drawing/2014/main" id="{177A3CDE-9F11-16B8-F732-B770934C56B9}"/>
              </a:ext>
            </a:extLst>
          </p:cNvPr>
          <p:cNvSpPr txBox="1"/>
          <p:nvPr/>
        </p:nvSpPr>
        <p:spPr>
          <a:xfrm>
            <a:off x="3553620" y="5719761"/>
            <a:ext cx="2332951" cy="523220"/>
          </a:xfrm>
          <a:prstGeom prst="rect">
            <a:avLst/>
          </a:prstGeom>
          <a:noFill/>
        </p:spPr>
        <p:txBody>
          <a:bodyPr wrap="square" rtlCol="0">
            <a:spAutoFit/>
          </a:bodyPr>
          <a:lstStyle/>
          <a:p>
            <a:pPr algn="ctr"/>
            <a:r>
              <a:rPr lang="es-US" sz="2800" b="1" dirty="0">
                <a:solidFill>
                  <a:srgbClr val="0070C0"/>
                </a:solidFill>
                <a:latin typeface="Times New Roman" panose="02020603050405020304" pitchFamily="18" charset="0"/>
                <a:cs typeface="Times New Roman" panose="02020603050405020304" pitchFamily="18" charset="0"/>
              </a:rPr>
              <a:t>South Sector</a:t>
            </a:r>
            <a:endParaRPr lang="es-ES" sz="2800" b="1" dirty="0">
              <a:solidFill>
                <a:srgbClr val="0070C0"/>
              </a:solidFill>
              <a:latin typeface="Times New Roman" panose="02020603050405020304" pitchFamily="18" charset="0"/>
              <a:cs typeface="Times New Roman" panose="02020603050405020304" pitchFamily="18" charset="0"/>
            </a:endParaRPr>
          </a:p>
        </p:txBody>
      </p:sp>
      <p:sp>
        <p:nvSpPr>
          <p:cNvPr id="4" name="CuadroTexto 3">
            <a:extLst>
              <a:ext uri="{FF2B5EF4-FFF2-40B4-BE49-F238E27FC236}">
                <a16:creationId xmlns:a16="http://schemas.microsoft.com/office/drawing/2014/main" id="{EB62404E-CEF7-43F0-47F1-BEACB41C960E}"/>
              </a:ext>
            </a:extLst>
          </p:cNvPr>
          <p:cNvSpPr txBox="1"/>
          <p:nvPr/>
        </p:nvSpPr>
        <p:spPr>
          <a:xfrm rot="10800000" flipH="1" flipV="1">
            <a:off x="341883" y="6115455"/>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27192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agen 1" descr="Mapa&#10;&#10;El contenido generado por IA puede ser incorrecto.">
            <a:extLst>
              <a:ext uri="{FF2B5EF4-FFF2-40B4-BE49-F238E27FC236}">
                <a16:creationId xmlns:a16="http://schemas.microsoft.com/office/drawing/2014/main" id="{899AE50B-400E-74DE-5160-53CCDA74C242}"/>
              </a:ext>
            </a:extLst>
          </p:cNvPr>
          <p:cNvPicPr>
            <a:picLocks noChangeAspect="1"/>
          </p:cNvPicPr>
          <p:nvPr/>
        </p:nvPicPr>
        <p:blipFill>
          <a:blip r:embed="rId3"/>
          <a:srcRect t="7446" b="13344"/>
          <a:stretch>
            <a:fillRect/>
          </a:stretch>
        </p:blipFill>
        <p:spPr>
          <a:xfrm>
            <a:off x="20" y="1282"/>
            <a:ext cx="12191980" cy="6856718"/>
          </a:xfrm>
          <a:prstGeom prst="rect">
            <a:avLst/>
          </a:prstGeom>
        </p:spPr>
      </p:pic>
      <p:sp>
        <p:nvSpPr>
          <p:cNvPr id="5" name="CuadroTexto 4">
            <a:extLst>
              <a:ext uri="{FF2B5EF4-FFF2-40B4-BE49-F238E27FC236}">
                <a16:creationId xmlns:a16="http://schemas.microsoft.com/office/drawing/2014/main" id="{1F6DCF28-D294-E95D-0DF0-0AF4F352B145}"/>
              </a:ext>
            </a:extLst>
          </p:cNvPr>
          <p:cNvSpPr txBox="1"/>
          <p:nvPr/>
        </p:nvSpPr>
        <p:spPr>
          <a:xfrm>
            <a:off x="9291989" y="4199114"/>
            <a:ext cx="2332951" cy="954107"/>
          </a:xfrm>
          <a:prstGeom prst="rect">
            <a:avLst/>
          </a:prstGeom>
          <a:noFill/>
        </p:spPr>
        <p:txBody>
          <a:bodyPr wrap="square" rtlCol="0">
            <a:spAutoFit/>
          </a:bodyPr>
          <a:lstStyle/>
          <a:p>
            <a:pPr algn="ctr"/>
            <a:r>
              <a:rPr lang="es-ES" sz="2800" b="1" dirty="0">
                <a:solidFill>
                  <a:schemeClr val="accent6">
                    <a:lumMod val="75000"/>
                  </a:schemeClr>
                </a:solidFill>
                <a:latin typeface="Times New Roman" panose="02020603050405020304" pitchFamily="18" charset="0"/>
                <a:cs typeface="Times New Roman" panose="02020603050405020304" pitchFamily="18" charset="0"/>
              </a:rPr>
              <a:t>San Juan (Puerto Rico)</a:t>
            </a:r>
          </a:p>
        </p:txBody>
      </p:sp>
      <p:sp>
        <p:nvSpPr>
          <p:cNvPr id="6" name="CuadroTexto 5">
            <a:extLst>
              <a:ext uri="{FF2B5EF4-FFF2-40B4-BE49-F238E27FC236}">
                <a16:creationId xmlns:a16="http://schemas.microsoft.com/office/drawing/2014/main" id="{14A42FC2-2AAB-FD5D-BFA5-4E45762EE623}"/>
              </a:ext>
            </a:extLst>
          </p:cNvPr>
          <p:cNvSpPr txBox="1"/>
          <p:nvPr/>
        </p:nvSpPr>
        <p:spPr>
          <a:xfrm>
            <a:off x="4373725" y="6245251"/>
            <a:ext cx="2332951" cy="523220"/>
          </a:xfrm>
          <a:prstGeom prst="rect">
            <a:avLst/>
          </a:prstGeom>
          <a:noFill/>
        </p:spPr>
        <p:txBody>
          <a:bodyPr wrap="square" rtlCol="0">
            <a:spAutoFit/>
          </a:bodyPr>
          <a:lstStyle/>
          <a:p>
            <a:pPr algn="ctr"/>
            <a:r>
              <a:rPr lang="es-ES" sz="2800" b="1" dirty="0">
                <a:solidFill>
                  <a:schemeClr val="accent6">
                    <a:lumMod val="75000"/>
                  </a:schemeClr>
                </a:solidFill>
                <a:latin typeface="Times New Roman" panose="02020603050405020304" pitchFamily="18" charset="0"/>
                <a:cs typeface="Times New Roman" panose="02020603050405020304" pitchFamily="18" charset="0"/>
              </a:rPr>
              <a:t>Curazao</a:t>
            </a:r>
          </a:p>
        </p:txBody>
      </p:sp>
      <p:sp>
        <p:nvSpPr>
          <p:cNvPr id="8" name="CuadroTexto 7">
            <a:extLst>
              <a:ext uri="{FF2B5EF4-FFF2-40B4-BE49-F238E27FC236}">
                <a16:creationId xmlns:a16="http://schemas.microsoft.com/office/drawing/2014/main" id="{3D12C927-8A4F-349C-2416-10AF65EF629A}"/>
              </a:ext>
            </a:extLst>
          </p:cNvPr>
          <p:cNvSpPr txBox="1"/>
          <p:nvPr/>
        </p:nvSpPr>
        <p:spPr>
          <a:xfrm>
            <a:off x="1912777" y="2191417"/>
            <a:ext cx="2650970" cy="954107"/>
          </a:xfrm>
          <a:prstGeom prst="rect">
            <a:avLst/>
          </a:prstGeom>
          <a:noFill/>
        </p:spPr>
        <p:txBody>
          <a:bodyPr wrap="square" rtlCol="0">
            <a:spAutoFit/>
          </a:bodyPr>
          <a:lstStyle/>
          <a:p>
            <a:pPr algn="ctr"/>
            <a:r>
              <a:rPr lang="es-ES" sz="2800" b="1" dirty="0">
                <a:solidFill>
                  <a:schemeClr val="accent6">
                    <a:lumMod val="75000"/>
                  </a:schemeClr>
                </a:solidFill>
                <a:latin typeface="Times New Roman" panose="02020603050405020304" pitchFamily="18" charset="0"/>
                <a:cs typeface="Times New Roman" panose="02020603050405020304" pitchFamily="18" charset="0"/>
              </a:rPr>
              <a:t>Puerto Príncipe (Haití)</a:t>
            </a:r>
          </a:p>
        </p:txBody>
      </p:sp>
      <p:sp>
        <p:nvSpPr>
          <p:cNvPr id="10" name="CuadroTexto 9">
            <a:extLst>
              <a:ext uri="{FF2B5EF4-FFF2-40B4-BE49-F238E27FC236}">
                <a16:creationId xmlns:a16="http://schemas.microsoft.com/office/drawing/2014/main" id="{58671072-C247-7955-7C68-FF9D9821A58F}"/>
              </a:ext>
            </a:extLst>
          </p:cNvPr>
          <p:cNvSpPr txBox="1"/>
          <p:nvPr/>
        </p:nvSpPr>
        <p:spPr>
          <a:xfrm>
            <a:off x="2383195" y="351139"/>
            <a:ext cx="5230585" cy="523220"/>
          </a:xfrm>
          <a:prstGeom prst="rect">
            <a:avLst/>
          </a:prstGeom>
          <a:noFill/>
        </p:spPr>
        <p:txBody>
          <a:bodyPr wrap="square" rtlCol="0">
            <a:spAutoFit/>
          </a:bodyPr>
          <a:lstStyle/>
          <a:p>
            <a:pPr algn="ctr"/>
            <a:r>
              <a:rPr lang="es-ES" sz="2800" b="1" dirty="0">
                <a:solidFill>
                  <a:schemeClr val="accent6">
                    <a:lumMod val="75000"/>
                  </a:schemeClr>
                </a:solidFill>
                <a:latin typeface="Times New Roman" panose="02020603050405020304" pitchFamily="18" charset="0"/>
                <a:cs typeface="Times New Roman" panose="02020603050405020304" pitchFamily="18" charset="0"/>
              </a:rPr>
              <a:t>Miami (Estados Unidos)</a:t>
            </a:r>
          </a:p>
        </p:txBody>
      </p:sp>
      <p:sp>
        <p:nvSpPr>
          <p:cNvPr id="12" name="CuadroTexto 11">
            <a:extLst>
              <a:ext uri="{FF2B5EF4-FFF2-40B4-BE49-F238E27FC236}">
                <a16:creationId xmlns:a16="http://schemas.microsoft.com/office/drawing/2014/main" id="{D3350CE7-1C27-9092-7E0E-A583B9EF80EC}"/>
              </a:ext>
            </a:extLst>
          </p:cNvPr>
          <p:cNvSpPr txBox="1"/>
          <p:nvPr/>
        </p:nvSpPr>
        <p:spPr>
          <a:xfrm>
            <a:off x="4648199" y="3974086"/>
            <a:ext cx="4038377" cy="186109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ES" sz="5400" noProof="0" dirty="0">
                <a:latin typeface="Arial" panose="020B0604020202020204" pitchFamily="34" charset="0"/>
                <a:ea typeface="+mj-ea"/>
                <a:cs typeface="Arial" panose="020B0604020202020204" pitchFamily="34" charset="0"/>
              </a:rPr>
              <a:t>Regional </a:t>
            </a:r>
            <a:r>
              <a:rPr lang="es-ES" sz="5400" noProof="0" dirty="0" err="1">
                <a:latin typeface="Arial" panose="020B0604020202020204" pitchFamily="34" charset="0"/>
                <a:ea typeface="+mj-ea"/>
                <a:cs typeface="Arial" panose="020B0604020202020204" pitchFamily="34" charset="0"/>
              </a:rPr>
              <a:t>conection</a:t>
            </a:r>
            <a:endParaRPr lang="es-ES" sz="5400" noProof="0" dirty="0">
              <a:latin typeface="Arial" panose="020B0604020202020204" pitchFamily="34" charset="0"/>
              <a:ea typeface="+mj-ea"/>
              <a:cs typeface="Arial" panose="020B0604020202020204" pitchFamily="34" charset="0"/>
            </a:endParaRPr>
          </a:p>
        </p:txBody>
      </p:sp>
      <p:sp>
        <p:nvSpPr>
          <p:cNvPr id="4" name="CuadroTexto 3">
            <a:extLst>
              <a:ext uri="{FF2B5EF4-FFF2-40B4-BE49-F238E27FC236}">
                <a16:creationId xmlns:a16="http://schemas.microsoft.com/office/drawing/2014/main" id="{DFC20525-35CC-FBCD-7E69-825BE704BB77}"/>
              </a:ext>
            </a:extLst>
          </p:cNvPr>
          <p:cNvSpPr txBox="1"/>
          <p:nvPr/>
        </p:nvSpPr>
        <p:spPr>
          <a:xfrm rot="10800000" flipH="1" flipV="1">
            <a:off x="11120812" y="6240480"/>
            <a:ext cx="1035934" cy="461665"/>
          </a:xfrm>
          <a:prstGeom prst="rect">
            <a:avLst/>
          </a:prstGeom>
          <a:noFill/>
          <a:ln>
            <a:noFill/>
          </a:ln>
        </p:spPr>
        <p:txBody>
          <a:bodyPr wrap="square" rtlCol="0" anchor="ctr">
            <a:spAutoFit/>
          </a:bodyPr>
          <a:lstStyle/>
          <a:p>
            <a:pPr algn="ctr"/>
            <a:r>
              <a:rPr lang="es-US" sz="2400" b="1" dirty="0">
                <a:solidFill>
                  <a:schemeClr val="bg1"/>
                </a:solidFill>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1424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ED4AE7-4FCA-B09A-F625-27D35AF9ACEA}"/>
            </a:ext>
          </a:extLst>
        </p:cNvPr>
        <p:cNvGrpSpPr/>
        <p:nvPr/>
      </p:nvGrpSpPr>
      <p:grpSpPr>
        <a:xfrm>
          <a:off x="0" y="0"/>
          <a:ext cx="0" cy="0"/>
          <a:chOff x="0" y="0"/>
          <a:chExt cx="0" cy="0"/>
        </a:xfrm>
      </p:grpSpPr>
      <p:sp>
        <p:nvSpPr>
          <p:cNvPr id="21" name="Rectangle 6">
            <a:extLst>
              <a:ext uri="{FF2B5EF4-FFF2-40B4-BE49-F238E27FC236}">
                <a16:creationId xmlns:a16="http://schemas.microsoft.com/office/drawing/2014/main" id="{D66E9A90-E3A2-AABD-1109-8D989BF47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Imagen 10">
            <a:extLst>
              <a:ext uri="{FF2B5EF4-FFF2-40B4-BE49-F238E27FC236}">
                <a16:creationId xmlns:a16="http://schemas.microsoft.com/office/drawing/2014/main" id="{D0511CF8-976B-5F1C-25D3-0E68B0DCF23E}"/>
              </a:ext>
            </a:extLst>
          </p:cNvPr>
          <p:cNvPicPr>
            <a:picLocks noChangeAspect="1"/>
          </p:cNvPicPr>
          <p:nvPr/>
        </p:nvPicPr>
        <p:blipFill>
          <a:blip r:embed="rId3"/>
          <a:stretch>
            <a:fillRect/>
          </a:stretch>
        </p:blipFill>
        <p:spPr>
          <a:xfrm>
            <a:off x="1524" y="1144144"/>
            <a:ext cx="12192000" cy="2577785"/>
          </a:xfrm>
          <a:prstGeom prst="rect">
            <a:avLst/>
          </a:prstGeom>
        </p:spPr>
      </p:pic>
      <p:sp>
        <p:nvSpPr>
          <p:cNvPr id="13" name="CuadroTexto 12">
            <a:extLst>
              <a:ext uri="{FF2B5EF4-FFF2-40B4-BE49-F238E27FC236}">
                <a16:creationId xmlns:a16="http://schemas.microsoft.com/office/drawing/2014/main" id="{80748E36-0D4B-F7AE-79DF-1289B40D27C8}"/>
              </a:ext>
            </a:extLst>
          </p:cNvPr>
          <p:cNvSpPr txBox="1"/>
          <p:nvPr/>
        </p:nvSpPr>
        <p:spPr>
          <a:xfrm>
            <a:off x="5192806" y="323247"/>
            <a:ext cx="6096000" cy="584775"/>
          </a:xfrm>
          <a:prstGeom prst="rect">
            <a:avLst/>
          </a:prstGeom>
          <a:noFill/>
        </p:spPr>
        <p:txBody>
          <a:bodyPr wrap="square">
            <a:spAutoFit/>
          </a:bodyPr>
          <a:lstStyle/>
          <a:p>
            <a:pPr algn="ctr"/>
            <a:r>
              <a:rPr lang="es-US" sz="3200" b="1" dirty="0">
                <a:solidFill>
                  <a:srgbClr val="0070C0"/>
                </a:solidFill>
                <a:effectLst/>
                <a:latin typeface="Arial" panose="020B0604020202020204" pitchFamily="34" charset="0"/>
                <a:ea typeface="MS Mincho" panose="02020609040205080304" pitchFamily="49" charset="-128"/>
                <a:cs typeface="Arial" panose="020B0604020202020204" pitchFamily="34" charset="0"/>
              </a:rPr>
              <a:t>CONNECTION</a:t>
            </a:r>
            <a:r>
              <a:rPr lang="es-US" sz="3200" b="1" dirty="0">
                <a:solidFill>
                  <a:srgbClr val="0070C0"/>
                </a:solidFill>
                <a:latin typeface="Arial" panose="020B0604020202020204" pitchFamily="34" charset="0"/>
                <a:ea typeface="MS Mincho" panose="02020609040205080304" pitchFamily="49" charset="-128"/>
                <a:cs typeface="Arial" panose="020B0604020202020204" pitchFamily="34" charset="0"/>
              </a:rPr>
              <a:t>S</a:t>
            </a:r>
            <a:endParaRPr lang="es-ES" sz="3200" b="1" dirty="0">
              <a:solidFill>
                <a:srgbClr val="0070C0"/>
              </a:solidFill>
              <a:latin typeface="Arial" panose="020B0604020202020204" pitchFamily="34" charset="0"/>
              <a:cs typeface="Arial" panose="020B0604020202020204" pitchFamily="34" charset="0"/>
            </a:endParaRPr>
          </a:p>
        </p:txBody>
      </p:sp>
      <p:sp>
        <p:nvSpPr>
          <p:cNvPr id="17" name="CuadroTexto 16">
            <a:extLst>
              <a:ext uri="{FF2B5EF4-FFF2-40B4-BE49-F238E27FC236}">
                <a16:creationId xmlns:a16="http://schemas.microsoft.com/office/drawing/2014/main" id="{993272E2-666A-0135-27C5-AB5A3A9CE106}"/>
              </a:ext>
            </a:extLst>
          </p:cNvPr>
          <p:cNvSpPr txBox="1"/>
          <p:nvPr/>
        </p:nvSpPr>
        <p:spPr>
          <a:xfrm>
            <a:off x="324659" y="3958051"/>
            <a:ext cx="1046440" cy="2671979"/>
          </a:xfrm>
          <a:prstGeom prst="rect">
            <a:avLst/>
          </a:prstGeom>
          <a:noFill/>
        </p:spPr>
        <p:txBody>
          <a:bodyPr vert="vert270" wrap="square" rtlCol="0">
            <a:spAutoFit/>
          </a:bodyPr>
          <a:lstStyle/>
          <a:p>
            <a:pPr algn="ctr"/>
            <a:r>
              <a:rPr lang="en-US" sz="2800" b="1" noProof="0" dirty="0">
                <a:solidFill>
                  <a:srgbClr val="0070C0"/>
                </a:solidFill>
                <a:latin typeface="Times New Roman" panose="02020603050405020304" pitchFamily="18" charset="0"/>
                <a:cs typeface="Times New Roman" panose="02020603050405020304" pitchFamily="18" charset="0"/>
              </a:rPr>
              <a:t>SUSTAINED AGREEMENTS</a:t>
            </a:r>
          </a:p>
        </p:txBody>
      </p:sp>
      <p:sp>
        <p:nvSpPr>
          <p:cNvPr id="19" name="CuadroTexto 18">
            <a:extLst>
              <a:ext uri="{FF2B5EF4-FFF2-40B4-BE49-F238E27FC236}">
                <a16:creationId xmlns:a16="http://schemas.microsoft.com/office/drawing/2014/main" id="{6BEE5300-8E3D-AE05-D0CC-EC72587CA398}"/>
              </a:ext>
            </a:extLst>
          </p:cNvPr>
          <p:cNvSpPr txBox="1"/>
          <p:nvPr/>
        </p:nvSpPr>
        <p:spPr>
          <a:xfrm>
            <a:off x="1694234" y="4437680"/>
            <a:ext cx="10047231" cy="188365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noProof="0" dirty="0">
                <a:latin typeface="Times New Roman" panose="02020603050405020304" pitchFamily="18" charset="0"/>
                <a:cs typeface="Times New Roman" panose="02020603050405020304" pitchFamily="18" charset="0"/>
              </a:rPr>
              <a:t>Letter agreement between states.</a:t>
            </a:r>
          </a:p>
          <a:p>
            <a:pPr marL="342900" indent="-342900" algn="just">
              <a:lnSpc>
                <a:spcPct val="150000"/>
              </a:lnSpc>
              <a:buFont typeface="Arial" panose="020B0604020202020204" pitchFamily="34" charset="0"/>
              <a:buChar char="•"/>
            </a:pPr>
            <a:r>
              <a:rPr lang="en-US" sz="2000" noProof="0" dirty="0">
                <a:latin typeface="Times New Roman" panose="02020603050405020304" pitchFamily="18" charset="0"/>
                <a:cs typeface="Times New Roman" panose="02020603050405020304" pitchFamily="18" charset="0"/>
              </a:rPr>
              <a:t>Multilateral agreement promoted by ICAO and regional groups.</a:t>
            </a:r>
          </a:p>
          <a:p>
            <a:pPr marL="342900" indent="-342900" algn="just">
              <a:lnSpc>
                <a:spcPct val="150000"/>
              </a:lnSpc>
              <a:buFont typeface="Arial" panose="020B0604020202020204" pitchFamily="34" charset="0"/>
              <a:buChar char="•"/>
            </a:pPr>
            <a:r>
              <a:rPr lang="en-US" sz="2000" noProof="0" dirty="0">
                <a:latin typeface="Times New Roman" panose="02020603050405020304" pitchFamily="18" charset="0"/>
                <a:cs typeface="Times New Roman" panose="02020603050405020304" pitchFamily="18" charset="0"/>
              </a:rPr>
              <a:t>The ICAO regional agreement for operation of MEVA I</a:t>
            </a:r>
            <a:r>
              <a:rPr lang="es-US" sz="2000" noProof="0" dirty="0">
                <a:latin typeface="Times New Roman" panose="02020603050405020304" pitchFamily="18" charset="0"/>
                <a:cs typeface="Times New Roman" panose="02020603050405020304" pitchFamily="18" charset="0"/>
              </a:rPr>
              <a:t>I</a:t>
            </a:r>
            <a:r>
              <a:rPr lang="en-US" sz="2000" noProof="0" dirty="0">
                <a:latin typeface="Times New Roman" panose="02020603050405020304" pitchFamily="18" charset="0"/>
                <a:cs typeface="Times New Roman" panose="02020603050405020304" pitchFamily="18" charset="0"/>
              </a:rPr>
              <a:t>I and REDDIG II communication networks.</a:t>
            </a:r>
          </a:p>
        </p:txBody>
      </p:sp>
      <p:sp>
        <p:nvSpPr>
          <p:cNvPr id="3" name="CuadroTexto 2">
            <a:extLst>
              <a:ext uri="{FF2B5EF4-FFF2-40B4-BE49-F238E27FC236}">
                <a16:creationId xmlns:a16="http://schemas.microsoft.com/office/drawing/2014/main" id="{C49A0F67-6B27-18D5-1C9D-A351E15CFBE1}"/>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96708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069C9563-3F88-F4E8-69B1-522A21F2EA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032" y="6154767"/>
            <a:ext cx="11033937" cy="123363"/>
            <a:chOff x="-5025" y="6737718"/>
            <a:chExt cx="12207200" cy="123363"/>
          </a:xfrm>
        </p:grpSpPr>
        <p:sp>
          <p:nvSpPr>
            <p:cNvPr id="23" name="Rectangle 22">
              <a:extLst>
                <a:ext uri="{FF2B5EF4-FFF2-40B4-BE49-F238E27FC236}">
                  <a16:creationId xmlns:a16="http://schemas.microsoft.com/office/drawing/2014/main" id="{996B58CA-5165-43D0-E5AA-7EB35159F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A445985-8854-4E17-9010-F0B467A86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7" name="CuadroTexto 2">
            <a:extLst>
              <a:ext uri="{FF2B5EF4-FFF2-40B4-BE49-F238E27FC236}">
                <a16:creationId xmlns:a16="http://schemas.microsoft.com/office/drawing/2014/main" id="{4A8DC493-34CC-5801-FB9A-619F4ECC856A}"/>
              </a:ext>
            </a:extLst>
          </p:cNvPr>
          <p:cNvGraphicFramePr/>
          <p:nvPr>
            <p:extLst>
              <p:ext uri="{D42A27DB-BD31-4B8C-83A1-F6EECF244321}">
                <p14:modId xmlns:p14="http://schemas.microsoft.com/office/powerpoint/2010/main" val="626316372"/>
              </p:ext>
            </p:extLst>
          </p:nvPr>
        </p:nvGraphicFramePr>
        <p:xfrm>
          <a:off x="391887" y="208682"/>
          <a:ext cx="11635272" cy="3103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6" name="CuadroTexto 5">
            <a:extLst>
              <a:ext uri="{FF2B5EF4-FFF2-40B4-BE49-F238E27FC236}">
                <a16:creationId xmlns:a16="http://schemas.microsoft.com/office/drawing/2014/main" id="{F8353B01-5D74-368B-C45E-BE4FB190F9E4}"/>
              </a:ext>
            </a:extLst>
          </p:cNvPr>
          <p:cNvGraphicFramePr/>
          <p:nvPr>
            <p:extLst>
              <p:ext uri="{D42A27DB-BD31-4B8C-83A1-F6EECF244321}">
                <p14:modId xmlns:p14="http://schemas.microsoft.com/office/powerpoint/2010/main" val="1204096436"/>
              </p:ext>
            </p:extLst>
          </p:nvPr>
        </p:nvGraphicFramePr>
        <p:xfrm>
          <a:off x="716902" y="4012163"/>
          <a:ext cx="10758195" cy="19191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CuadroTexto 2">
            <a:extLst>
              <a:ext uri="{FF2B5EF4-FFF2-40B4-BE49-F238E27FC236}">
                <a16:creationId xmlns:a16="http://schemas.microsoft.com/office/drawing/2014/main" id="{71182210-CAD0-3753-F6E5-936D1CDB17F2}"/>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4197230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uadroTexto 26">
            <a:extLst>
              <a:ext uri="{FF2B5EF4-FFF2-40B4-BE49-F238E27FC236}">
                <a16:creationId xmlns:a16="http://schemas.microsoft.com/office/drawing/2014/main" id="{61379649-28AA-AFD9-986D-EC8212ED515D}"/>
              </a:ext>
            </a:extLst>
          </p:cNvPr>
          <p:cNvSpPr txBox="1"/>
          <p:nvPr/>
        </p:nvSpPr>
        <p:spPr>
          <a:xfrm>
            <a:off x="609600" y="491817"/>
            <a:ext cx="10875819" cy="4357411"/>
          </a:xfrm>
          <a:prstGeom prst="rect">
            <a:avLst/>
          </a:prstGeom>
          <a:solidFill>
            <a:schemeClr val="bg1"/>
          </a:solidFill>
        </p:spPr>
        <p:txBody>
          <a:bodyPr wrap="square">
            <a:spAutoFit/>
          </a:bodyPr>
          <a:lstStyle/>
          <a:p>
            <a:pPr>
              <a:lnSpc>
                <a:spcPct val="115000"/>
              </a:lnSpc>
              <a:spcBef>
                <a:spcPts val="1000"/>
              </a:spcBef>
              <a:buNone/>
            </a:pPr>
            <a:r>
              <a:rPr lang="en-US" sz="28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BENEFITS TO THE COUNTRY FROM THE CONNECTION</a:t>
            </a:r>
            <a:endParaRPr lang="en-US" sz="2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spcBef>
                <a:spcPts val="1000"/>
              </a:spcBef>
              <a:buNone/>
            </a:pPr>
            <a:endParaRPr lang="en-US" sz="24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lvl="0" indent="-342900">
              <a:lnSpc>
                <a:spcPct val="150000"/>
              </a:lnSpc>
              <a:spcAft>
                <a:spcPts val="10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Greater operational safety.</a:t>
            </a:r>
          </a:p>
          <a:p>
            <a:pPr marL="342900" lvl="0" indent="-342900">
              <a:lnSpc>
                <a:spcPct val="150000"/>
              </a:lnSpc>
              <a:spcAft>
                <a:spcPts val="10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Greater efficiency in air traffic management.</a:t>
            </a:r>
          </a:p>
          <a:p>
            <a:pPr marL="342900" lvl="0" indent="-342900">
              <a:lnSpc>
                <a:spcPct val="150000"/>
              </a:lnSpc>
              <a:spcAft>
                <a:spcPts val="10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More reliable and modern navigation services.</a:t>
            </a:r>
          </a:p>
          <a:p>
            <a:pPr marL="342900" lvl="0" indent="-342900">
              <a:lnSpc>
                <a:spcPct val="150000"/>
              </a:lnSpc>
              <a:spcAft>
                <a:spcPts val="10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Integration with the global aviation system.</a:t>
            </a:r>
          </a:p>
          <a:p>
            <a:pPr marL="342900" lvl="0" indent="-342900">
              <a:lnSpc>
                <a:spcPct val="150000"/>
              </a:lnSpc>
              <a:spcAft>
                <a:spcPts val="10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ea typeface="MS Mincho" panose="02020609040205080304" pitchFamily="49" charset="-128"/>
                <a:cs typeface="Times New Roman" panose="02020603050405020304" pitchFamily="18" charset="0"/>
              </a:rPr>
              <a:t>Strengthening the country's strategic positioning.</a:t>
            </a:r>
          </a:p>
        </p:txBody>
      </p:sp>
      <p:sp>
        <p:nvSpPr>
          <p:cNvPr id="3" name="CuadroTexto 2">
            <a:extLst>
              <a:ext uri="{FF2B5EF4-FFF2-40B4-BE49-F238E27FC236}">
                <a16:creationId xmlns:a16="http://schemas.microsoft.com/office/drawing/2014/main" id="{E59BBD8A-FBA0-5209-2919-815E12F044FF}"/>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32250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FF2B5EF4-FFF2-40B4-BE49-F238E27FC236}">
                <a16:creationId xmlns:a16="http://schemas.microsoft.com/office/drawing/2014/main" id="{2D6C05D6-20D9-80C9-BC32-121FCEDE99FF}"/>
              </a:ext>
            </a:extLst>
          </p:cNvPr>
          <p:cNvSpPr>
            <a:spLocks noChangeArrowheads="1"/>
          </p:cNvSpPr>
          <p:nvPr/>
        </p:nvSpPr>
        <p:spPr bwMode="auto">
          <a:xfrm>
            <a:off x="1738959" y="2396834"/>
            <a:ext cx="8953832" cy="340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2800" b="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Interoperability between systems and platforms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2800" b="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Technological updates</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2800" b="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Cybersecurity</a:t>
            </a:r>
          </a:p>
          <a:p>
            <a:pPr marL="0" marR="0" lvl="0" indent="0" algn="l" defTabSz="914400" rtl="0" eaLnBrk="0" fontAlgn="base" latinLnBrk="0" hangingPunct="0">
              <a:lnSpc>
                <a:spcPct val="200000"/>
              </a:lnSpc>
              <a:spcBef>
                <a:spcPct val="0"/>
              </a:spcBef>
              <a:spcAft>
                <a:spcPct val="0"/>
              </a:spcAft>
              <a:buClrTx/>
              <a:buSzTx/>
              <a:buFontTx/>
              <a:buChar char="•"/>
              <a:tabLst/>
            </a:pPr>
            <a:r>
              <a:rPr kumimoji="0" lang="en-US" sz="2800" b="0" i="0" u="none" strike="noStrike" cap="none" normalizeH="0" baseline="0" noProof="0" dirty="0">
                <a:ln>
                  <a:noFill/>
                </a:ln>
                <a:solidFill>
                  <a:schemeClr val="tx1"/>
                </a:solidFill>
                <a:effectLst/>
                <a:latin typeface="Times New Roman" panose="02020603050405020304" pitchFamily="18" charset="0"/>
                <a:cs typeface="Times New Roman" panose="02020603050405020304" pitchFamily="18" charset="0"/>
              </a:rPr>
              <a:t>👷‍♂️ Specialized personnel</a:t>
            </a:r>
          </a:p>
        </p:txBody>
      </p:sp>
      <p:sp>
        <p:nvSpPr>
          <p:cNvPr id="14" name="CuadroTexto 13">
            <a:extLst>
              <a:ext uri="{FF2B5EF4-FFF2-40B4-BE49-F238E27FC236}">
                <a16:creationId xmlns:a16="http://schemas.microsoft.com/office/drawing/2014/main" id="{398CD8AA-EA4F-DA9B-2E9A-ADDEC0B37E14}"/>
              </a:ext>
            </a:extLst>
          </p:cNvPr>
          <p:cNvSpPr txBox="1"/>
          <p:nvPr/>
        </p:nvSpPr>
        <p:spPr>
          <a:xfrm>
            <a:off x="3695699" y="743594"/>
            <a:ext cx="8255295" cy="584775"/>
          </a:xfrm>
          <a:prstGeom prst="rect">
            <a:avLst/>
          </a:prstGeom>
          <a:noFill/>
        </p:spPr>
        <p:txBody>
          <a:bodyPr wrap="square">
            <a:spAutoFit/>
          </a:bodyPr>
          <a:lstStyle/>
          <a:p>
            <a:r>
              <a:rPr lang="en-US" altLang="en-US" sz="3200" b="1" dirty="0">
                <a:solidFill>
                  <a:srgbClr val="4F81BD"/>
                </a:solidFill>
                <a:latin typeface="Times New Roman" panose="02020603050405020304" pitchFamily="18" charset="0"/>
                <a:ea typeface="MS Gothic" panose="020B0609070205080204" pitchFamily="49" charset="-128"/>
                <a:cs typeface="Times New Roman" panose="02020603050405020304" pitchFamily="18" charset="0"/>
              </a:rPr>
              <a:t>MAIN TECHNICAL CHALLENGES</a:t>
            </a:r>
            <a:endParaRPr lang="es-ES" sz="3200" dirty="0"/>
          </a:p>
        </p:txBody>
      </p:sp>
      <p:pic>
        <p:nvPicPr>
          <p:cNvPr id="7171" name="Picture 3" descr="Los principales retos a los que se enfrentan los profesionales del  aprendizaje y el desarrollo">
            <a:extLst>
              <a:ext uri="{FF2B5EF4-FFF2-40B4-BE49-F238E27FC236}">
                <a16:creationId xmlns:a16="http://schemas.microsoft.com/office/drawing/2014/main" id="{CC95509E-FA7E-8DE0-B12D-DEA26DFEB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3477919" cy="1983414"/>
          </a:xfrm>
          <a:prstGeom prst="diamond">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BC971C1-878B-AE5B-024E-A9E518975F6C}"/>
              </a:ext>
            </a:extLst>
          </p:cNvPr>
          <p:cNvSpPr txBox="1"/>
          <p:nvPr/>
        </p:nvSpPr>
        <p:spPr>
          <a:xfrm rot="10800000" flipH="1" flipV="1">
            <a:off x="11120812" y="6240480"/>
            <a:ext cx="1035934" cy="461665"/>
          </a:xfrm>
          <a:prstGeom prst="rect">
            <a:avLst/>
          </a:prstGeom>
          <a:noFill/>
        </p:spPr>
        <p:txBody>
          <a:bodyPr wrap="square" rtlCol="0" anchor="ctr">
            <a:spAutoFit/>
          </a:bodyPr>
          <a:lstStyle/>
          <a:p>
            <a:pPr algn="ctr"/>
            <a:r>
              <a:rPr lang="es-US" sz="2400" b="1" dirty="0">
                <a:solidFill>
                  <a:srgbClr val="0070C0"/>
                </a:solidFill>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2717037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651</TotalTime>
  <Words>2207</Words>
  <Application>Microsoft Office PowerPoint</Application>
  <PresentationFormat>Panorámica</PresentationFormat>
  <Paragraphs>239</Paragraphs>
  <Slides>16</Slides>
  <Notes>16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Aptos</vt:lpstr>
      <vt:lpstr>Arial</vt:lpstr>
      <vt:lpstr>Calibri</vt:lpstr>
      <vt:lpstr>Cambria</vt:lpstr>
      <vt:lpstr>Symbol</vt:lpstr>
      <vt:lpstr>Times New Roman</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Juan Tomas S. Ing. Presidente ADTEMA juan.silverio@idac.gov.do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
  <cp:keywords/>
  <dc:description>generated using python-pptx</dc:description>
  <cp:lastModifiedBy>Angel Manuel Bouret Lebron</cp:lastModifiedBy>
  <cp:revision>46</cp:revision>
  <dcterms:created xsi:type="dcterms:W3CDTF">2013-01-27T09:14:16Z</dcterms:created>
  <dcterms:modified xsi:type="dcterms:W3CDTF">2025-06-05T12:11:55Z</dcterms:modified>
  <cp:category/>
</cp:coreProperties>
</file>