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70" r:id="rId4"/>
    <p:sldId id="294" r:id="rId5"/>
    <p:sldId id="290" r:id="rId6"/>
    <p:sldId id="295" r:id="rId7"/>
    <p:sldId id="273" r:id="rId8"/>
    <p:sldId id="291" r:id="rId9"/>
    <p:sldId id="272" r:id="rId10"/>
    <p:sldId id="282" r:id="rId11"/>
    <p:sldId id="284" r:id="rId12"/>
    <p:sldId id="283" r:id="rId13"/>
    <p:sldId id="293" r:id="rId14"/>
    <p:sldId id="296" r:id="rId15"/>
    <p:sldId id="297" r:id="rId16"/>
    <p:sldId id="292" r:id="rId17"/>
    <p:sldId id="275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8">
          <p15:clr>
            <a:srgbClr val="A4A3A4"/>
          </p15:clr>
        </p15:guide>
        <p15:guide id="2" pos="54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800"/>
    <a:srgbClr val="FFE955"/>
    <a:srgbClr val="4D535C"/>
    <a:srgbClr val="FFB400"/>
    <a:srgbClr val="F3A82D"/>
    <a:srgbClr val="F29823"/>
    <a:srgbClr val="F0A842"/>
    <a:srgbClr val="4D533B"/>
    <a:srgbClr val="FFA82D"/>
    <a:srgbClr val="E7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290D8-52DE-F04D-BE53-1EC0703F72BD}" v="13" dt="2025-06-04T19:50:34.467"/>
    <p1510:client id="{93E3F868-71FD-3E82-1EE7-06443C40578B}" v="218" dt="2025-06-04T13:19:2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92" d="100"/>
          <a:sy n="92" d="100"/>
        </p:scale>
        <p:origin x="2200" y="480"/>
      </p:cViewPr>
      <p:guideLst>
        <p:guide orient="horz" pos="4228"/>
        <p:guide pos="5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ster" userId="S::thomas.schuster@gdf.de::9366524a-6e56-4f06-b2d4-03ece0ac8a0b" providerId="AD" clId="Web-{F968A322-6BE3-3912-B22B-AA63A557FC59}"/>
    <pc:docChg chg="addSld modSld sldOrd">
      <pc:chgData name="Thomas Schuster" userId="S::thomas.schuster@gdf.de::9366524a-6e56-4f06-b2d4-03ece0ac8a0b" providerId="AD" clId="Web-{F968A322-6BE3-3912-B22B-AA63A557FC59}" dt="2025-06-03T23:13:01.184" v="542" actId="20577"/>
      <pc:docMkLst>
        <pc:docMk/>
      </pc:docMkLst>
      <pc:sldChg chg="addSp delSp modSp">
        <pc:chgData name="Thomas Schuster" userId="S::thomas.schuster@gdf.de::9366524a-6e56-4f06-b2d4-03ece0ac8a0b" providerId="AD" clId="Web-{F968A322-6BE3-3912-B22B-AA63A557FC59}" dt="2025-06-02T21:41:33.893" v="531" actId="14100"/>
        <pc:sldMkLst>
          <pc:docMk/>
          <pc:sldMk cId="2208975011" sldId="272"/>
        </pc:sldMkLst>
        <pc:spChg chg="mod">
          <ac:chgData name="Thomas Schuster" userId="S::thomas.schuster@gdf.de::9366524a-6e56-4f06-b2d4-03ece0ac8a0b" providerId="AD" clId="Web-{F968A322-6BE3-3912-B22B-AA63A557FC59}" dt="2025-06-02T21:41:33.893" v="531" actId="14100"/>
          <ac:spMkLst>
            <pc:docMk/>
            <pc:sldMk cId="2208975011" sldId="272"/>
            <ac:spMk id="5" creationId="{2AAA94CB-2A14-6293-2B38-2A60800C09E1}"/>
          </ac:spMkLst>
        </pc:spChg>
      </pc:sldChg>
      <pc:sldChg chg="addSp modSp">
        <pc:chgData name="Thomas Schuster" userId="S::thomas.schuster@gdf.de::9366524a-6e56-4f06-b2d4-03ece0ac8a0b" providerId="AD" clId="Web-{F968A322-6BE3-3912-B22B-AA63A557FC59}" dt="2025-06-02T21:35:25.539" v="486" actId="1076"/>
        <pc:sldMkLst>
          <pc:docMk/>
          <pc:sldMk cId="3111917370" sldId="273"/>
        </pc:sldMkLst>
        <pc:spChg chg="mod">
          <ac:chgData name="Thomas Schuster" userId="S::thomas.schuster@gdf.de::9366524a-6e56-4f06-b2d4-03ece0ac8a0b" providerId="AD" clId="Web-{F968A322-6BE3-3912-B22B-AA63A557FC59}" dt="2025-06-02T21:04:35.891" v="253" actId="1076"/>
          <ac:spMkLst>
            <pc:docMk/>
            <pc:sldMk cId="3111917370" sldId="273"/>
            <ac:spMk id="2" creationId="{D0921CDC-EB5E-40DE-F829-DA0C71DB447E}"/>
          </ac:spMkLst>
        </pc:spChg>
        <pc:picChg chg="add mod">
          <ac:chgData name="Thomas Schuster" userId="S::thomas.schuster@gdf.de::9366524a-6e56-4f06-b2d4-03ece0ac8a0b" providerId="AD" clId="Web-{F968A322-6BE3-3912-B22B-AA63A557FC59}" dt="2025-06-02T21:35:25.539" v="486" actId="1076"/>
          <ac:picMkLst>
            <pc:docMk/>
            <pc:sldMk cId="3111917370" sldId="273"/>
            <ac:picMk id="4" creationId="{89EB76B7-3C51-57C8-6540-93B6DD42CDB5}"/>
          </ac:picMkLst>
        </pc:picChg>
      </pc:sldChg>
      <pc:sldChg chg="modSp">
        <pc:chgData name="Thomas Schuster" userId="S::thomas.schuster@gdf.de::9366524a-6e56-4f06-b2d4-03ece0ac8a0b" providerId="AD" clId="Web-{F968A322-6BE3-3912-B22B-AA63A557FC59}" dt="2025-06-02T20:49:48.694" v="83" actId="20577"/>
        <pc:sldMkLst>
          <pc:docMk/>
          <pc:sldMk cId="931593317" sldId="282"/>
        </pc:sldMkLst>
        <pc:spChg chg="mod">
          <ac:chgData name="Thomas Schuster" userId="S::thomas.schuster@gdf.de::9366524a-6e56-4f06-b2d4-03ece0ac8a0b" providerId="AD" clId="Web-{F968A322-6BE3-3912-B22B-AA63A557FC59}" dt="2025-06-02T20:49:48.694" v="83" actId="20577"/>
          <ac:spMkLst>
            <pc:docMk/>
            <pc:sldMk cId="931593317" sldId="282"/>
            <ac:spMk id="8" creationId="{F3B3C162-8ACC-A319-EE7B-088EA39BA1A6}"/>
          </ac:spMkLst>
        </pc:spChg>
      </pc:sldChg>
      <pc:sldChg chg="delSp modSp">
        <pc:chgData name="Thomas Schuster" userId="S::thomas.schuster@gdf.de::9366524a-6e56-4f06-b2d4-03ece0ac8a0b" providerId="AD" clId="Web-{F968A322-6BE3-3912-B22B-AA63A557FC59}" dt="2025-06-02T21:11:51.123" v="328" actId="20577"/>
        <pc:sldMkLst>
          <pc:docMk/>
          <pc:sldMk cId="1177528633" sldId="283"/>
        </pc:sldMkLst>
        <pc:spChg chg="mod">
          <ac:chgData name="Thomas Schuster" userId="S::thomas.schuster@gdf.de::9366524a-6e56-4f06-b2d4-03ece0ac8a0b" providerId="AD" clId="Web-{F968A322-6BE3-3912-B22B-AA63A557FC59}" dt="2025-06-02T21:11:51.123" v="328" actId="20577"/>
          <ac:spMkLst>
            <pc:docMk/>
            <pc:sldMk cId="1177528633" sldId="283"/>
            <ac:spMk id="8" creationId="{342E0A0C-36BE-E541-BF11-F51F08483B3A}"/>
          </ac:spMkLst>
        </pc:spChg>
        <pc:spChg chg="mod">
          <ac:chgData name="Thomas Schuster" userId="S::thomas.schuster@gdf.de::9366524a-6e56-4f06-b2d4-03ece0ac8a0b" providerId="AD" clId="Web-{F968A322-6BE3-3912-B22B-AA63A557FC59}" dt="2025-06-02T21:08:46.227" v="266" actId="14100"/>
          <ac:spMkLst>
            <pc:docMk/>
            <pc:sldMk cId="1177528633" sldId="283"/>
            <ac:spMk id="43" creationId="{7A854C51-B298-32EA-02BE-C10DFDC3602B}"/>
          </ac:spMkLst>
        </pc:spChg>
      </pc:sldChg>
      <pc:sldChg chg="addSp modSp">
        <pc:chgData name="Thomas Schuster" userId="S::thomas.schuster@gdf.de::9366524a-6e56-4f06-b2d4-03ece0ac8a0b" providerId="AD" clId="Web-{F968A322-6BE3-3912-B22B-AA63A557FC59}" dt="2025-06-03T23:13:01.184" v="542" actId="20577"/>
        <pc:sldMkLst>
          <pc:docMk/>
          <pc:sldMk cId="599712898" sldId="284"/>
        </pc:sldMkLst>
        <pc:spChg chg="mod">
          <ac:chgData name="Thomas Schuster" userId="S::thomas.schuster@gdf.de::9366524a-6e56-4f06-b2d4-03ece0ac8a0b" providerId="AD" clId="Web-{F968A322-6BE3-3912-B22B-AA63A557FC59}" dt="2025-06-03T23:13:01.184" v="542" actId="20577"/>
          <ac:spMkLst>
            <pc:docMk/>
            <pc:sldMk cId="599712898" sldId="284"/>
            <ac:spMk id="6" creationId="{5A735647-1A13-63ED-CFE5-998A1DE70FD3}"/>
          </ac:spMkLst>
        </pc:spChg>
        <pc:picChg chg="add mod">
          <ac:chgData name="Thomas Schuster" userId="S::thomas.schuster@gdf.de::9366524a-6e56-4f06-b2d4-03ece0ac8a0b" providerId="AD" clId="Web-{F968A322-6BE3-3912-B22B-AA63A557FC59}" dt="2025-06-02T20:51:34.494" v="95" actId="1076"/>
          <ac:picMkLst>
            <pc:docMk/>
            <pc:sldMk cId="599712898" sldId="284"/>
            <ac:picMk id="3" creationId="{FD8A51AB-3F02-EB34-53B7-9476B8AB8EA4}"/>
          </ac:picMkLst>
        </pc:picChg>
      </pc:sldChg>
      <pc:sldChg chg="delSp modSp">
        <pc:chgData name="Thomas Schuster" userId="S::thomas.schuster@gdf.de::9366524a-6e56-4f06-b2d4-03ece0ac8a0b" providerId="AD" clId="Web-{F968A322-6BE3-3912-B22B-AA63A557FC59}" dt="2025-06-02T21:27:39.056" v="466" actId="20577"/>
        <pc:sldMkLst>
          <pc:docMk/>
          <pc:sldMk cId="1390446230" sldId="285"/>
        </pc:sldMkLst>
      </pc:sldChg>
      <pc:sldChg chg="modSp ord">
        <pc:chgData name="Thomas Schuster" userId="S::thomas.schuster@gdf.de::9366524a-6e56-4f06-b2d4-03ece0ac8a0b" providerId="AD" clId="Web-{F968A322-6BE3-3912-B22B-AA63A557FC59}" dt="2025-06-02T20:58:11.208" v="155" actId="20577"/>
        <pc:sldMkLst>
          <pc:docMk/>
          <pc:sldMk cId="8696211" sldId="290"/>
        </pc:sldMkLst>
        <pc:spChg chg="mod">
          <ac:chgData name="Thomas Schuster" userId="S::thomas.schuster@gdf.de::9366524a-6e56-4f06-b2d4-03ece0ac8a0b" providerId="AD" clId="Web-{F968A322-6BE3-3912-B22B-AA63A557FC59}" dt="2025-06-02T20:44:07.059" v="31" actId="20577"/>
          <ac:spMkLst>
            <pc:docMk/>
            <pc:sldMk cId="8696211" sldId="290"/>
            <ac:spMk id="7" creationId="{1B1C713B-4425-584E-409E-94CA3FBC5B45}"/>
          </ac:spMkLst>
        </pc:spChg>
        <pc:spChg chg="mod">
          <ac:chgData name="Thomas Schuster" userId="S::thomas.schuster@gdf.de::9366524a-6e56-4f06-b2d4-03ece0ac8a0b" providerId="AD" clId="Web-{F968A322-6BE3-3912-B22B-AA63A557FC59}" dt="2025-06-02T20:43:10.916" v="3" actId="20577"/>
          <ac:spMkLst>
            <pc:docMk/>
            <pc:sldMk cId="8696211" sldId="290"/>
            <ac:spMk id="8" creationId="{85963E40-49AD-369D-99C5-D15912640AFF}"/>
          </ac:spMkLst>
        </pc:spChg>
        <pc:spChg chg="mod">
          <ac:chgData name="Thomas Schuster" userId="S::thomas.schuster@gdf.de::9366524a-6e56-4f06-b2d4-03ece0ac8a0b" providerId="AD" clId="Web-{F968A322-6BE3-3912-B22B-AA63A557FC59}" dt="2025-06-02T20:58:11.208" v="155" actId="20577"/>
          <ac:spMkLst>
            <pc:docMk/>
            <pc:sldMk cId="8696211" sldId="290"/>
            <ac:spMk id="9" creationId="{30320AFF-00BE-8807-A49A-991FFAEBD982}"/>
          </ac:spMkLst>
        </pc:spChg>
      </pc:sldChg>
      <pc:sldChg chg="delSp modSp add replId">
        <pc:chgData name="Thomas Schuster" userId="S::thomas.schuster@gdf.de::9366524a-6e56-4f06-b2d4-03ece0ac8a0b" providerId="AD" clId="Web-{F968A322-6BE3-3912-B22B-AA63A557FC59}" dt="2025-06-02T21:43:16.521" v="533" actId="20577"/>
        <pc:sldMkLst>
          <pc:docMk/>
          <pc:sldMk cId="766014304" sldId="293"/>
        </pc:sldMkLst>
        <pc:spChg chg="mod">
          <ac:chgData name="Thomas Schuster" userId="S::thomas.schuster@gdf.de::9366524a-6e56-4f06-b2d4-03ece0ac8a0b" providerId="AD" clId="Web-{F968A322-6BE3-3912-B22B-AA63A557FC59}" dt="2025-06-02T21:43:16.521" v="533" actId="20577"/>
          <ac:spMkLst>
            <pc:docMk/>
            <pc:sldMk cId="766014304" sldId="293"/>
            <ac:spMk id="8" creationId="{7E71628A-CA21-AE02-C24E-3F7FC62D1CA7}"/>
          </ac:spMkLst>
        </pc:spChg>
        <pc:spChg chg="mod">
          <ac:chgData name="Thomas Schuster" userId="S::thomas.schuster@gdf.de::9366524a-6e56-4f06-b2d4-03ece0ac8a0b" providerId="AD" clId="Web-{F968A322-6BE3-3912-B22B-AA63A557FC59}" dt="2025-06-02T21:14:17.564" v="331" actId="14100"/>
          <ac:spMkLst>
            <pc:docMk/>
            <pc:sldMk cId="766014304" sldId="293"/>
            <ac:spMk id="43" creationId="{36A89952-EF8E-99B3-1DCE-8928EFE118BC}"/>
          </ac:spMkLst>
        </pc:spChg>
      </pc:sldChg>
      <pc:sldChg chg="addSp delSp modSp add replId">
        <pc:chgData name="Thomas Schuster" userId="S::thomas.schuster@gdf.de::9366524a-6e56-4f06-b2d4-03ece0ac8a0b" providerId="AD" clId="Web-{F968A322-6BE3-3912-B22B-AA63A557FC59}" dt="2025-06-02T21:31:57.829" v="477" actId="1076"/>
        <pc:sldMkLst>
          <pc:docMk/>
          <pc:sldMk cId="3042677744" sldId="294"/>
        </pc:sldMkLst>
        <pc:spChg chg="mod">
          <ac:chgData name="Thomas Schuster" userId="S::thomas.schuster@gdf.de::9366524a-6e56-4f06-b2d4-03ece0ac8a0b" providerId="AD" clId="Web-{F968A322-6BE3-3912-B22B-AA63A557FC59}" dt="2025-06-02T21:31:36.219" v="473" actId="14100"/>
          <ac:spMkLst>
            <pc:docMk/>
            <pc:sldMk cId="3042677744" sldId="294"/>
            <ac:spMk id="7" creationId="{9A93D8D1-A269-402B-513E-8BC5D70B5019}"/>
          </ac:spMkLst>
        </pc:spChg>
        <pc:picChg chg="add mod ord">
          <ac:chgData name="Thomas Schuster" userId="S::thomas.schuster@gdf.de::9366524a-6e56-4f06-b2d4-03ece0ac8a0b" providerId="AD" clId="Web-{F968A322-6BE3-3912-B22B-AA63A557FC59}" dt="2025-06-02T21:31:57.829" v="477" actId="1076"/>
          <ac:picMkLst>
            <pc:docMk/>
            <pc:sldMk cId="3042677744" sldId="294"/>
            <ac:picMk id="3" creationId="{D4EEEAC0-F904-2789-FC60-06EEFDC24306}"/>
          </ac:picMkLst>
        </pc:picChg>
      </pc:sldChg>
      <pc:sldChg chg="addSp delSp modSp add ord replId">
        <pc:chgData name="Thomas Schuster" userId="S::thomas.schuster@gdf.de::9366524a-6e56-4f06-b2d4-03ece0ac8a0b" providerId="AD" clId="Web-{F968A322-6BE3-3912-B22B-AA63A557FC59}" dt="2025-06-02T21:34:15.005" v="482"/>
        <pc:sldMkLst>
          <pc:docMk/>
          <pc:sldMk cId="1678347831" sldId="295"/>
        </pc:sldMkLst>
        <pc:spChg chg="mod">
          <ac:chgData name="Thomas Schuster" userId="S::thomas.schuster@gdf.de::9366524a-6e56-4f06-b2d4-03ece0ac8a0b" providerId="AD" clId="Web-{F968A322-6BE3-3912-B22B-AA63A557FC59}" dt="2025-06-02T21:03:24.827" v="244" actId="1076"/>
          <ac:spMkLst>
            <pc:docMk/>
            <pc:sldMk cId="1678347831" sldId="295"/>
            <ac:spMk id="2" creationId="{DB4BC889-0784-D6F3-284B-BEF0824D24CD}"/>
          </ac:spMkLst>
        </pc:spChg>
      </pc:sldChg>
      <pc:sldChg chg="modSp add replId">
        <pc:chgData name="Thomas Schuster" userId="S::thomas.schuster@gdf.de::9366524a-6e56-4f06-b2d4-03ece0ac8a0b" providerId="AD" clId="Web-{F968A322-6BE3-3912-B22B-AA63A557FC59}" dt="2025-06-02T21:43:16.630" v="534" actId="20577"/>
        <pc:sldMkLst>
          <pc:docMk/>
          <pc:sldMk cId="4086535625" sldId="296"/>
        </pc:sldMkLst>
        <pc:spChg chg="mod">
          <ac:chgData name="Thomas Schuster" userId="S::thomas.schuster@gdf.de::9366524a-6e56-4f06-b2d4-03ece0ac8a0b" providerId="AD" clId="Web-{F968A322-6BE3-3912-B22B-AA63A557FC59}" dt="2025-06-02T21:43:16.630" v="534" actId="20577"/>
          <ac:spMkLst>
            <pc:docMk/>
            <pc:sldMk cId="4086535625" sldId="296"/>
            <ac:spMk id="8" creationId="{3359416F-586D-7933-F294-248057EFDF16}"/>
          </ac:spMkLst>
        </pc:spChg>
      </pc:sldChg>
    </pc:docChg>
  </pc:docChgLst>
  <pc:docChgLst>
    <pc:chgData name="Thomas Schuster" userId="S::thomas.schuster@gdf.de::9366524a-6e56-4f06-b2d4-03ece0ac8a0b" providerId="AD" clId="Web-{93E3F868-71FD-3E82-1EE7-06443C40578B}"/>
    <pc:docChg chg="addSld delSld modSld">
      <pc:chgData name="Thomas Schuster" userId="S::thomas.schuster@gdf.de::9366524a-6e56-4f06-b2d4-03ece0ac8a0b" providerId="AD" clId="Web-{93E3F868-71FD-3E82-1EE7-06443C40578B}" dt="2025-06-04T13:19:27.529" v="209" actId="20577"/>
      <pc:docMkLst>
        <pc:docMk/>
      </pc:docMkLst>
      <pc:sldChg chg="modSp">
        <pc:chgData name="Thomas Schuster" userId="S::thomas.schuster@gdf.de::9366524a-6e56-4f06-b2d4-03ece0ac8a0b" providerId="AD" clId="Web-{93E3F868-71FD-3E82-1EE7-06443C40578B}" dt="2025-06-04T12:51:05.934" v="21" actId="20577"/>
        <pc:sldMkLst>
          <pc:docMk/>
          <pc:sldMk cId="2208975011" sldId="272"/>
        </pc:sldMkLst>
        <pc:spChg chg="mod">
          <ac:chgData name="Thomas Schuster" userId="S::thomas.schuster@gdf.de::9366524a-6e56-4f06-b2d4-03ece0ac8a0b" providerId="AD" clId="Web-{93E3F868-71FD-3E82-1EE7-06443C40578B}" dt="2025-06-04T12:51:05.934" v="21" actId="20577"/>
          <ac:spMkLst>
            <pc:docMk/>
            <pc:sldMk cId="2208975011" sldId="272"/>
            <ac:spMk id="5" creationId="{2AAA94CB-2A14-6293-2B38-2A60800C09E1}"/>
          </ac:spMkLst>
        </pc:spChg>
      </pc:sldChg>
      <pc:sldChg chg="delSp modSp">
        <pc:chgData name="Thomas Schuster" userId="S::thomas.schuster@gdf.de::9366524a-6e56-4f06-b2d4-03ece0ac8a0b" providerId="AD" clId="Web-{93E3F868-71FD-3E82-1EE7-06443C40578B}" dt="2025-06-04T12:51:37.028" v="26" actId="1076"/>
        <pc:sldMkLst>
          <pc:docMk/>
          <pc:sldMk cId="931593317" sldId="282"/>
        </pc:sldMkLst>
        <pc:spChg chg="del">
          <ac:chgData name="Thomas Schuster" userId="S::thomas.schuster@gdf.de::9366524a-6e56-4f06-b2d4-03ece0ac8a0b" providerId="AD" clId="Web-{93E3F868-71FD-3E82-1EE7-06443C40578B}" dt="2025-06-04T12:50:22.511" v="17"/>
          <ac:spMkLst>
            <pc:docMk/>
            <pc:sldMk cId="931593317" sldId="282"/>
            <ac:spMk id="7" creationId="{BCDB2898-6566-8FD1-D716-B0706E9DA4BB}"/>
          </ac:spMkLst>
        </pc:spChg>
        <pc:spChg chg="mod">
          <ac:chgData name="Thomas Schuster" userId="S::thomas.schuster@gdf.de::9366524a-6e56-4f06-b2d4-03ece0ac8a0b" providerId="AD" clId="Web-{93E3F868-71FD-3E82-1EE7-06443C40578B}" dt="2025-06-04T12:51:37.028" v="26" actId="1076"/>
          <ac:spMkLst>
            <pc:docMk/>
            <pc:sldMk cId="931593317" sldId="282"/>
            <ac:spMk id="8" creationId="{F3B3C162-8ACC-A319-EE7B-088EA39BA1A6}"/>
          </ac:spMkLst>
        </pc:spChg>
      </pc:sldChg>
      <pc:sldChg chg="modSp">
        <pc:chgData name="Thomas Schuster" userId="S::thomas.schuster@gdf.de::9366524a-6e56-4f06-b2d4-03ece0ac8a0b" providerId="AD" clId="Web-{93E3F868-71FD-3E82-1EE7-06443C40578B}" dt="2025-06-04T13:07:02.702" v="76" actId="14100"/>
        <pc:sldMkLst>
          <pc:docMk/>
          <pc:sldMk cId="1177528633" sldId="283"/>
        </pc:sldMkLst>
        <pc:spChg chg="mod">
          <ac:chgData name="Thomas Schuster" userId="S::thomas.schuster@gdf.de::9366524a-6e56-4f06-b2d4-03ece0ac8a0b" providerId="AD" clId="Web-{93E3F868-71FD-3E82-1EE7-06443C40578B}" dt="2025-06-04T13:07:02.702" v="76" actId="14100"/>
          <ac:spMkLst>
            <pc:docMk/>
            <pc:sldMk cId="1177528633" sldId="283"/>
            <ac:spMk id="8" creationId="{342E0A0C-36BE-E541-BF11-F51F08483B3A}"/>
          </ac:spMkLst>
        </pc:spChg>
      </pc:sldChg>
      <pc:sldChg chg="delSp modSp">
        <pc:chgData name="Thomas Schuster" userId="S::thomas.schuster@gdf.de::9366524a-6e56-4f06-b2d4-03ece0ac8a0b" providerId="AD" clId="Web-{93E3F868-71FD-3E82-1EE7-06443C40578B}" dt="2025-06-04T12:53:42.905" v="43" actId="14100"/>
        <pc:sldMkLst>
          <pc:docMk/>
          <pc:sldMk cId="599712898" sldId="284"/>
        </pc:sldMkLst>
        <pc:spChg chg="del">
          <ac:chgData name="Thomas Schuster" userId="S::thomas.schuster@gdf.de::9366524a-6e56-4f06-b2d4-03ece0ac8a0b" providerId="AD" clId="Web-{93E3F868-71FD-3E82-1EE7-06443C40578B}" dt="2025-06-04T12:52:19.951" v="33"/>
          <ac:spMkLst>
            <pc:docMk/>
            <pc:sldMk cId="599712898" sldId="284"/>
            <ac:spMk id="5" creationId="{83288724-344C-7E28-10F4-D61AF18CC0EB}"/>
          </ac:spMkLst>
        </pc:spChg>
        <pc:spChg chg="mod">
          <ac:chgData name="Thomas Schuster" userId="S::thomas.schuster@gdf.de::9366524a-6e56-4f06-b2d4-03ece0ac8a0b" providerId="AD" clId="Web-{93E3F868-71FD-3E82-1EE7-06443C40578B}" dt="2025-06-04T12:53:42.905" v="43" actId="14100"/>
          <ac:spMkLst>
            <pc:docMk/>
            <pc:sldMk cId="599712898" sldId="284"/>
            <ac:spMk id="6" creationId="{5A735647-1A13-63ED-CFE5-998A1DE70FD3}"/>
          </ac:spMkLst>
        </pc:spChg>
        <pc:picChg chg="mod">
          <ac:chgData name="Thomas Schuster" userId="S::thomas.schuster@gdf.de::9366524a-6e56-4f06-b2d4-03ece0ac8a0b" providerId="AD" clId="Web-{93E3F868-71FD-3E82-1EE7-06443C40578B}" dt="2025-06-04T12:53:05.717" v="39" actId="1076"/>
          <ac:picMkLst>
            <pc:docMk/>
            <pc:sldMk cId="599712898" sldId="284"/>
            <ac:picMk id="3" creationId="{FD8A51AB-3F02-EB34-53B7-9476B8AB8EA4}"/>
          </ac:picMkLst>
        </pc:picChg>
      </pc:sldChg>
      <pc:sldChg chg="del">
        <pc:chgData name="Thomas Schuster" userId="S::thomas.schuster@gdf.de::9366524a-6e56-4f06-b2d4-03ece0ac8a0b" providerId="AD" clId="Web-{93E3F868-71FD-3E82-1EE7-06443C40578B}" dt="2025-06-04T13:16:02.572" v="204"/>
        <pc:sldMkLst>
          <pc:docMk/>
          <pc:sldMk cId="1390446230" sldId="285"/>
        </pc:sldMkLst>
      </pc:sldChg>
      <pc:sldChg chg="modSp">
        <pc:chgData name="Thomas Schuster" userId="S::thomas.schuster@gdf.de::9366524a-6e56-4f06-b2d4-03ece0ac8a0b" providerId="AD" clId="Web-{93E3F868-71FD-3E82-1EE7-06443C40578B}" dt="2025-06-04T13:07:42.109" v="79" actId="20577"/>
        <pc:sldMkLst>
          <pc:docMk/>
          <pc:sldMk cId="766014304" sldId="293"/>
        </pc:sldMkLst>
        <pc:spChg chg="mod">
          <ac:chgData name="Thomas Schuster" userId="S::thomas.schuster@gdf.de::9366524a-6e56-4f06-b2d4-03ece0ac8a0b" providerId="AD" clId="Web-{93E3F868-71FD-3E82-1EE7-06443C40578B}" dt="2025-06-04T13:07:42.109" v="79" actId="20577"/>
          <ac:spMkLst>
            <pc:docMk/>
            <pc:sldMk cId="766014304" sldId="293"/>
            <ac:spMk id="8" creationId="{7E71628A-CA21-AE02-C24E-3F7FC62D1CA7}"/>
          </ac:spMkLst>
        </pc:spChg>
      </pc:sldChg>
      <pc:sldChg chg="modSp">
        <pc:chgData name="Thomas Schuster" userId="S::thomas.schuster@gdf.de::9366524a-6e56-4f06-b2d4-03ece0ac8a0b" providerId="AD" clId="Web-{93E3F868-71FD-3E82-1EE7-06443C40578B}" dt="2025-06-04T12:47:25.914" v="6" actId="1076"/>
        <pc:sldMkLst>
          <pc:docMk/>
          <pc:sldMk cId="3042677744" sldId="294"/>
        </pc:sldMkLst>
        <pc:spChg chg="mod">
          <ac:chgData name="Thomas Schuster" userId="S::thomas.schuster@gdf.de::9366524a-6e56-4f06-b2d4-03ece0ac8a0b" providerId="AD" clId="Web-{93E3F868-71FD-3E82-1EE7-06443C40578B}" dt="2025-06-04T12:47:25.914" v="6" actId="1076"/>
          <ac:spMkLst>
            <pc:docMk/>
            <pc:sldMk cId="3042677744" sldId="294"/>
            <ac:spMk id="7" creationId="{9A93D8D1-A269-402B-513E-8BC5D70B5019}"/>
          </ac:spMkLst>
        </pc:spChg>
      </pc:sldChg>
      <pc:sldChg chg="modSp add replId">
        <pc:chgData name="Thomas Schuster" userId="S::thomas.schuster@gdf.de::9366524a-6e56-4f06-b2d4-03ece0ac8a0b" providerId="AD" clId="Web-{93E3F868-71FD-3E82-1EE7-06443C40578B}" dt="2025-06-04T13:19:27.529" v="209" actId="20577"/>
        <pc:sldMkLst>
          <pc:docMk/>
          <pc:sldMk cId="430077830" sldId="297"/>
        </pc:sldMkLst>
        <pc:spChg chg="mod">
          <ac:chgData name="Thomas Schuster" userId="S::thomas.schuster@gdf.de::9366524a-6e56-4f06-b2d4-03ece0ac8a0b" providerId="AD" clId="Web-{93E3F868-71FD-3E82-1EE7-06443C40578B}" dt="2025-06-04T13:19:27.529" v="209" actId="20577"/>
          <ac:spMkLst>
            <pc:docMk/>
            <pc:sldMk cId="430077830" sldId="297"/>
            <ac:spMk id="8" creationId="{66469EF2-B687-B25E-FE24-3E85C1B9F77E}"/>
          </ac:spMkLst>
        </pc:spChg>
        <pc:spChg chg="mod">
          <ac:chgData name="Thomas Schuster" userId="S::thomas.schuster@gdf.de::9366524a-6e56-4f06-b2d4-03ece0ac8a0b" providerId="AD" clId="Web-{93E3F868-71FD-3E82-1EE7-06443C40578B}" dt="2025-06-04T13:09:22.377" v="93" actId="20577"/>
          <ac:spMkLst>
            <pc:docMk/>
            <pc:sldMk cId="430077830" sldId="297"/>
            <ac:spMk id="43" creationId="{E2EFB8D6-95FC-F01C-DC43-3F7F05ACDBE5}"/>
          </ac:spMkLst>
        </pc:spChg>
      </pc:sldChg>
    </pc:docChg>
  </pc:docChgLst>
  <pc:docChgLst>
    <pc:chgData name="André Vöcking" userId="8011b681-1176-4d2b-bcb3-f9c747f2b89a" providerId="ADAL" clId="{D9505D55-53D1-AE42-85FE-E3A53ABB1A07}"/>
    <pc:docChg chg="custSel addSld delSld modSld">
      <pc:chgData name="André Vöcking" userId="8011b681-1176-4d2b-bcb3-f9c747f2b89a" providerId="ADAL" clId="{D9505D55-53D1-AE42-85FE-E3A53ABB1A07}" dt="2025-05-26T06:53:14.558" v="105" actId="20577"/>
      <pc:docMkLst>
        <pc:docMk/>
      </pc:docMkLst>
      <pc:sldChg chg="modSp mod">
        <pc:chgData name="André Vöcking" userId="8011b681-1176-4d2b-bcb3-f9c747f2b89a" providerId="ADAL" clId="{D9505D55-53D1-AE42-85FE-E3A53ABB1A07}" dt="2025-05-26T06:44:20.081" v="41" actId="20577"/>
        <pc:sldMkLst>
          <pc:docMk/>
          <pc:sldMk cId="928788693" sldId="270"/>
        </pc:sldMkLst>
        <pc:spChg chg="mod">
          <ac:chgData name="André Vöcking" userId="8011b681-1176-4d2b-bcb3-f9c747f2b89a" providerId="ADAL" clId="{D9505D55-53D1-AE42-85FE-E3A53ABB1A07}" dt="2025-05-26T06:44:20.081" v="41" actId="20577"/>
          <ac:spMkLst>
            <pc:docMk/>
            <pc:sldMk cId="928788693" sldId="270"/>
            <ac:spMk id="3" creationId="{00000000-0000-0000-0000-000000000000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52:02.314" v="92" actId="14100"/>
        <pc:sldMkLst>
          <pc:docMk/>
          <pc:sldMk cId="2208975011" sldId="272"/>
        </pc:sldMkLst>
        <pc:spChg chg="mod">
          <ac:chgData name="André Vöcking" userId="8011b681-1176-4d2b-bcb3-f9c747f2b89a" providerId="ADAL" clId="{D9505D55-53D1-AE42-85FE-E3A53ABB1A07}" dt="2025-05-26T06:52:02.314" v="92" actId="14100"/>
          <ac:spMkLst>
            <pc:docMk/>
            <pc:sldMk cId="2208975011" sldId="272"/>
            <ac:spMk id="5" creationId="{2AAA94CB-2A14-6293-2B38-2A60800C09E1}"/>
          </ac:spMkLst>
        </pc:spChg>
        <pc:spChg chg="add mod">
          <ac:chgData name="André Vöcking" userId="8011b681-1176-4d2b-bcb3-f9c747f2b89a" providerId="ADAL" clId="{D9505D55-53D1-AE42-85FE-E3A53ABB1A07}" dt="2025-05-26T06:47:26.397" v="72" actId="121"/>
          <ac:spMkLst>
            <pc:docMk/>
            <pc:sldMk cId="2208975011" sldId="272"/>
            <ac:spMk id="7" creationId="{2B0E21CD-C965-8CBD-657C-0E8D9A9EF2CF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47:44.781" v="76" actId="121"/>
        <pc:sldMkLst>
          <pc:docMk/>
          <pc:sldMk cId="3111917370" sldId="273"/>
        </pc:sldMkLst>
        <pc:spChg chg="add mod">
          <ac:chgData name="André Vöcking" userId="8011b681-1176-4d2b-bcb3-f9c747f2b89a" providerId="ADAL" clId="{D9505D55-53D1-AE42-85FE-E3A53ABB1A07}" dt="2025-05-26T06:47:44.781" v="76" actId="121"/>
          <ac:spMkLst>
            <pc:docMk/>
            <pc:sldMk cId="3111917370" sldId="273"/>
            <ac:spMk id="10" creationId="{411CAC43-931D-CA2D-5B24-C53742BC517F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52:18.984" v="96" actId="20577"/>
        <pc:sldMkLst>
          <pc:docMk/>
          <pc:sldMk cId="931593317" sldId="282"/>
        </pc:sldMkLst>
        <pc:spChg chg="mod">
          <ac:chgData name="André Vöcking" userId="8011b681-1176-4d2b-bcb3-f9c747f2b89a" providerId="ADAL" clId="{D9505D55-53D1-AE42-85FE-E3A53ABB1A07}" dt="2025-05-26T06:52:18.984" v="96" actId="20577"/>
          <ac:spMkLst>
            <pc:docMk/>
            <pc:sldMk cId="931593317" sldId="282"/>
            <ac:spMk id="8" creationId="{F3B3C162-8ACC-A319-EE7B-088EA39BA1A6}"/>
          </ac:spMkLst>
        </pc:spChg>
        <pc:spChg chg="add mod">
          <ac:chgData name="André Vöcking" userId="8011b681-1176-4d2b-bcb3-f9c747f2b89a" providerId="ADAL" clId="{D9505D55-53D1-AE42-85FE-E3A53ABB1A07}" dt="2025-05-26T06:47:11.939" v="70" actId="121"/>
          <ac:spMkLst>
            <pc:docMk/>
            <pc:sldMk cId="931593317" sldId="282"/>
            <ac:spMk id="9" creationId="{0A0D984E-116A-3CCD-2DC7-C363B1873F41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53:01.817" v="102" actId="20577"/>
        <pc:sldMkLst>
          <pc:docMk/>
          <pc:sldMk cId="1177528633" sldId="283"/>
        </pc:sldMkLst>
        <pc:spChg chg="mod">
          <ac:chgData name="André Vöcking" userId="8011b681-1176-4d2b-bcb3-f9c747f2b89a" providerId="ADAL" clId="{D9505D55-53D1-AE42-85FE-E3A53ABB1A07}" dt="2025-05-26T06:53:01.817" v="102" actId="20577"/>
          <ac:spMkLst>
            <pc:docMk/>
            <pc:sldMk cId="1177528633" sldId="283"/>
            <ac:spMk id="8" creationId="{342E0A0C-36BE-E541-BF11-F51F08483B3A}"/>
          </ac:spMkLst>
        </pc:spChg>
        <pc:spChg chg="add mod">
          <ac:chgData name="André Vöcking" userId="8011b681-1176-4d2b-bcb3-f9c747f2b89a" providerId="ADAL" clId="{D9505D55-53D1-AE42-85FE-E3A53ABB1A07}" dt="2025-05-26T06:46:54.047" v="66" actId="14100"/>
          <ac:spMkLst>
            <pc:docMk/>
            <pc:sldMk cId="1177528633" sldId="283"/>
            <ac:spMk id="9" creationId="{9AE13154-B06F-12A9-F991-29B640AFA7CC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52:36.705" v="100" actId="403"/>
        <pc:sldMkLst>
          <pc:docMk/>
          <pc:sldMk cId="599712898" sldId="284"/>
        </pc:sldMkLst>
        <pc:spChg chg="mod">
          <ac:chgData name="André Vöcking" userId="8011b681-1176-4d2b-bcb3-f9c747f2b89a" providerId="ADAL" clId="{D9505D55-53D1-AE42-85FE-E3A53ABB1A07}" dt="2025-05-26T06:52:36.705" v="100" actId="403"/>
          <ac:spMkLst>
            <pc:docMk/>
            <pc:sldMk cId="599712898" sldId="284"/>
            <ac:spMk id="6" creationId="{5A735647-1A13-63ED-CFE5-998A1DE70FD3}"/>
          </ac:spMkLst>
        </pc:spChg>
        <pc:spChg chg="add mod">
          <ac:chgData name="André Vöcking" userId="8011b681-1176-4d2b-bcb3-f9c747f2b89a" providerId="ADAL" clId="{D9505D55-53D1-AE42-85FE-E3A53ABB1A07}" dt="2025-05-26T06:47:02.838" v="68" actId="121"/>
          <ac:spMkLst>
            <pc:docMk/>
            <pc:sldMk cId="599712898" sldId="284"/>
            <ac:spMk id="7" creationId="{FB3C5F09-2EC9-87FC-25DF-A4D916CE41A6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53:14.558" v="105" actId="20577"/>
        <pc:sldMkLst>
          <pc:docMk/>
          <pc:sldMk cId="1390446230" sldId="285"/>
        </pc:sldMkLst>
      </pc:sldChg>
      <pc:sldChg chg="del">
        <pc:chgData name="André Vöcking" userId="8011b681-1176-4d2b-bcb3-f9c747f2b89a" providerId="ADAL" clId="{D9505D55-53D1-AE42-85FE-E3A53ABB1A07}" dt="2025-05-26T06:43:46.172" v="0" actId="2696"/>
        <pc:sldMkLst>
          <pc:docMk/>
          <pc:sldMk cId="1724628830" sldId="289"/>
        </pc:sldMkLst>
      </pc:sldChg>
      <pc:sldChg chg="addSp delSp modSp mod">
        <pc:chgData name="André Vöcking" userId="8011b681-1176-4d2b-bcb3-f9c747f2b89a" providerId="ADAL" clId="{D9505D55-53D1-AE42-85FE-E3A53ABB1A07}" dt="2025-05-26T06:47:52.175" v="78" actId="121"/>
        <pc:sldMkLst>
          <pc:docMk/>
          <pc:sldMk cId="8696211" sldId="290"/>
        </pc:sldMkLst>
        <pc:spChg chg="add mod">
          <ac:chgData name="André Vöcking" userId="8011b681-1176-4d2b-bcb3-f9c747f2b89a" providerId="ADAL" clId="{D9505D55-53D1-AE42-85FE-E3A53ABB1A07}" dt="2025-05-26T06:47:52.175" v="78" actId="121"/>
          <ac:spMkLst>
            <pc:docMk/>
            <pc:sldMk cId="8696211" sldId="290"/>
            <ac:spMk id="10" creationId="{7925F2F4-4643-4C11-93D9-C7B77FD14E96}"/>
          </ac:spMkLst>
        </pc:spChg>
      </pc:sldChg>
      <pc:sldChg chg="addSp delSp modSp mod">
        <pc:chgData name="André Vöcking" userId="8011b681-1176-4d2b-bcb3-f9c747f2b89a" providerId="ADAL" clId="{D9505D55-53D1-AE42-85FE-E3A53ABB1A07}" dt="2025-05-26T06:47:36.453" v="74" actId="121"/>
        <pc:sldMkLst>
          <pc:docMk/>
          <pc:sldMk cId="2697518857" sldId="291"/>
        </pc:sldMkLst>
        <pc:spChg chg="add mod">
          <ac:chgData name="André Vöcking" userId="8011b681-1176-4d2b-bcb3-f9c747f2b89a" providerId="ADAL" clId="{D9505D55-53D1-AE42-85FE-E3A53ABB1A07}" dt="2025-05-26T06:47:36.453" v="74" actId="121"/>
          <ac:spMkLst>
            <pc:docMk/>
            <pc:sldMk cId="2697518857" sldId="291"/>
            <ac:spMk id="8" creationId="{66C4471F-10A1-B635-5449-AA6F887B8E0F}"/>
          </ac:spMkLst>
        </pc:spChg>
        <pc:picChg chg="mod">
          <ac:chgData name="André Vöcking" userId="8011b681-1176-4d2b-bcb3-f9c747f2b89a" providerId="ADAL" clId="{D9505D55-53D1-AE42-85FE-E3A53ABB1A07}" dt="2025-05-26T06:45:42.753" v="50" actId="1076"/>
          <ac:picMkLst>
            <pc:docMk/>
            <pc:sldMk cId="2697518857" sldId="291"/>
            <ac:picMk id="7" creationId="{004C25CA-3657-8C9F-6B9A-60B6BD6BD1F5}"/>
          </ac:picMkLst>
        </pc:picChg>
      </pc:sldChg>
      <pc:sldChg chg="addSp delSp modSp add mod">
        <pc:chgData name="André Vöcking" userId="8011b681-1176-4d2b-bcb3-f9c747f2b89a" providerId="ADAL" clId="{D9505D55-53D1-AE42-85FE-E3A53ABB1A07}" dt="2025-05-26T06:51:15.055" v="87" actId="14100"/>
        <pc:sldMkLst>
          <pc:docMk/>
          <pc:sldMk cId="874140583" sldId="292"/>
        </pc:sldMkLst>
        <pc:picChg chg="add mod">
          <ac:chgData name="André Vöcking" userId="8011b681-1176-4d2b-bcb3-f9c747f2b89a" providerId="ADAL" clId="{D9505D55-53D1-AE42-85FE-E3A53ABB1A07}" dt="2025-05-26T06:51:15.055" v="87" actId="14100"/>
          <ac:picMkLst>
            <pc:docMk/>
            <pc:sldMk cId="874140583" sldId="292"/>
            <ac:picMk id="3" creationId="{9264C406-5182-2423-120F-E16135B2C8F6}"/>
          </ac:picMkLst>
        </pc:picChg>
      </pc:sldChg>
    </pc:docChg>
  </pc:docChgLst>
  <pc:docChgLst>
    <pc:chgData name="André Vöcking" userId="8011b681-1176-4d2b-bcb3-f9c747f2b89a" providerId="ADAL" clId="{644290D8-52DE-F04D-BE53-1EC0703F72BD}"/>
    <pc:docChg chg="custSel addSld delSld modSld sldOrd">
      <pc:chgData name="André Vöcking" userId="8011b681-1176-4d2b-bcb3-f9c747f2b89a" providerId="ADAL" clId="{644290D8-52DE-F04D-BE53-1EC0703F72BD}" dt="2025-06-05T03:14:51.613" v="147" actId="1076"/>
      <pc:docMkLst>
        <pc:docMk/>
      </pc:docMkLst>
      <pc:sldChg chg="addSp delSp modSp del mod">
        <pc:chgData name="André Vöcking" userId="8011b681-1176-4d2b-bcb3-f9c747f2b89a" providerId="ADAL" clId="{644290D8-52DE-F04D-BE53-1EC0703F72BD}" dt="2025-06-04T19:41:54.305" v="49" actId="2696"/>
        <pc:sldMkLst>
          <pc:docMk/>
          <pc:sldMk cId="1839464099" sldId="271"/>
        </pc:sldMkLst>
        <pc:spChg chg="add del mod">
          <ac:chgData name="André Vöcking" userId="8011b681-1176-4d2b-bcb3-f9c747f2b89a" providerId="ADAL" clId="{644290D8-52DE-F04D-BE53-1EC0703F72BD}" dt="2025-06-04T19:41:50.775" v="48"/>
          <ac:spMkLst>
            <pc:docMk/>
            <pc:sldMk cId="1839464099" sldId="271"/>
            <ac:spMk id="2" creationId="{B1D8BADE-C2DF-D64C-BA24-B69FBCE317C3}"/>
          </ac:spMkLst>
        </pc:spChg>
      </pc:sldChg>
      <pc:sldChg chg="modSp mod">
        <pc:chgData name="André Vöcking" userId="8011b681-1176-4d2b-bcb3-f9c747f2b89a" providerId="ADAL" clId="{644290D8-52DE-F04D-BE53-1EC0703F72BD}" dt="2025-06-03T20:11:20.149" v="12" actId="255"/>
        <pc:sldMkLst>
          <pc:docMk/>
          <pc:sldMk cId="2208975011" sldId="272"/>
        </pc:sldMkLst>
        <pc:spChg chg="mod">
          <ac:chgData name="André Vöcking" userId="8011b681-1176-4d2b-bcb3-f9c747f2b89a" providerId="ADAL" clId="{644290D8-52DE-F04D-BE53-1EC0703F72BD}" dt="2025-06-03T20:11:20.149" v="12" actId="255"/>
          <ac:spMkLst>
            <pc:docMk/>
            <pc:sldMk cId="2208975011" sldId="272"/>
            <ac:spMk id="5" creationId="{2AAA94CB-2A14-6293-2B38-2A60800C09E1}"/>
          </ac:spMkLst>
        </pc:spChg>
      </pc:sldChg>
      <pc:sldChg chg="addSp delSp modSp mod ord">
        <pc:chgData name="André Vöcking" userId="8011b681-1176-4d2b-bcb3-f9c747f2b89a" providerId="ADAL" clId="{644290D8-52DE-F04D-BE53-1EC0703F72BD}" dt="2025-06-04T19:48:13.988" v="111" actId="20578"/>
        <pc:sldMkLst>
          <pc:docMk/>
          <pc:sldMk cId="1055812949" sldId="274"/>
        </pc:sldMkLst>
        <pc:spChg chg="mod">
          <ac:chgData name="André Vöcking" userId="8011b681-1176-4d2b-bcb3-f9c747f2b89a" providerId="ADAL" clId="{644290D8-52DE-F04D-BE53-1EC0703F72BD}" dt="2025-06-04T19:42:03.980" v="64" actId="20577"/>
          <ac:spMkLst>
            <pc:docMk/>
            <pc:sldMk cId="1055812949" sldId="274"/>
            <ac:spMk id="8" creationId="{00000000-0000-0000-0000-000000000000}"/>
          </ac:spMkLst>
        </pc:spChg>
        <pc:spChg chg="del">
          <ac:chgData name="André Vöcking" userId="8011b681-1176-4d2b-bcb3-f9c747f2b89a" providerId="ADAL" clId="{644290D8-52DE-F04D-BE53-1EC0703F72BD}" dt="2025-06-04T19:42:09.453" v="65" actId="478"/>
          <ac:spMkLst>
            <pc:docMk/>
            <pc:sldMk cId="1055812949" sldId="274"/>
            <ac:spMk id="9" creationId="{00000000-0000-0000-0000-000000000000}"/>
          </ac:spMkLst>
        </pc:spChg>
        <pc:spChg chg="del">
          <ac:chgData name="André Vöcking" userId="8011b681-1176-4d2b-bcb3-f9c747f2b89a" providerId="ADAL" clId="{644290D8-52DE-F04D-BE53-1EC0703F72BD}" dt="2025-06-04T19:42:12.046" v="66" actId="478"/>
          <ac:spMkLst>
            <pc:docMk/>
            <pc:sldMk cId="1055812949" sldId="274"/>
            <ac:spMk id="10" creationId="{00000000-0000-0000-0000-000000000000}"/>
          </ac:spMkLst>
        </pc:spChg>
        <pc:spChg chg="del">
          <ac:chgData name="André Vöcking" userId="8011b681-1176-4d2b-bcb3-f9c747f2b89a" providerId="ADAL" clId="{644290D8-52DE-F04D-BE53-1EC0703F72BD}" dt="2025-06-04T19:42:14.055" v="67" actId="478"/>
          <ac:spMkLst>
            <pc:docMk/>
            <pc:sldMk cId="1055812949" sldId="274"/>
            <ac:spMk id="11" creationId="{00000000-0000-0000-0000-000000000000}"/>
          </ac:spMkLst>
        </pc:spChg>
        <pc:picChg chg="add mod">
          <ac:chgData name="André Vöcking" userId="8011b681-1176-4d2b-bcb3-f9c747f2b89a" providerId="ADAL" clId="{644290D8-52DE-F04D-BE53-1EC0703F72BD}" dt="2025-06-04T19:43:42.134" v="75" actId="14100"/>
          <ac:picMkLst>
            <pc:docMk/>
            <pc:sldMk cId="1055812949" sldId="274"/>
            <ac:picMk id="6" creationId="{2100E2E3-6EE3-007D-EC8F-DAB278132328}"/>
          </ac:picMkLst>
        </pc:picChg>
      </pc:sldChg>
      <pc:sldChg chg="addSp delSp modSp mod">
        <pc:chgData name="André Vöcking" userId="8011b681-1176-4d2b-bcb3-f9c747f2b89a" providerId="ADAL" clId="{644290D8-52DE-F04D-BE53-1EC0703F72BD}" dt="2025-06-04T19:50:52.895" v="135"/>
        <pc:sldMkLst>
          <pc:docMk/>
          <pc:sldMk cId="2450175166" sldId="275"/>
        </pc:sldMkLst>
        <pc:spChg chg="add del mod">
          <ac:chgData name="André Vöcking" userId="8011b681-1176-4d2b-bcb3-f9c747f2b89a" providerId="ADAL" clId="{644290D8-52DE-F04D-BE53-1EC0703F72BD}" dt="2025-06-04T19:49:00.261" v="113" actId="478"/>
          <ac:spMkLst>
            <pc:docMk/>
            <pc:sldMk cId="2450175166" sldId="275"/>
            <ac:spMk id="2" creationId="{DF7769F4-9EB6-FAB1-2EBA-40A971538AC4}"/>
          </ac:spMkLst>
        </pc:spChg>
        <pc:spChg chg="del">
          <ac:chgData name="André Vöcking" userId="8011b681-1176-4d2b-bcb3-f9c747f2b89a" providerId="ADAL" clId="{644290D8-52DE-F04D-BE53-1EC0703F72BD}" dt="2025-06-04T19:48:03.459" v="108" actId="478"/>
          <ac:spMkLst>
            <pc:docMk/>
            <pc:sldMk cId="2450175166" sldId="275"/>
            <ac:spMk id="4" creationId="{00000000-0000-0000-0000-000000000000}"/>
          </ac:spMkLst>
        </pc:spChg>
        <pc:spChg chg="add mod">
          <ac:chgData name="André Vöcking" userId="8011b681-1176-4d2b-bcb3-f9c747f2b89a" providerId="ADAL" clId="{644290D8-52DE-F04D-BE53-1EC0703F72BD}" dt="2025-06-04T19:47:27.953" v="89" actId="1076"/>
          <ac:spMkLst>
            <pc:docMk/>
            <pc:sldMk cId="2450175166" sldId="275"/>
            <ac:spMk id="8" creationId="{D5775BA8-998C-23BA-F172-724C1B5BC1A7}"/>
          </ac:spMkLst>
        </pc:spChg>
        <pc:spChg chg="mod">
          <ac:chgData name="André Vöcking" userId="8011b681-1176-4d2b-bcb3-f9c747f2b89a" providerId="ADAL" clId="{644290D8-52DE-F04D-BE53-1EC0703F72BD}" dt="2025-06-04T19:50:32.761" v="132" actId="20577"/>
          <ac:spMkLst>
            <pc:docMk/>
            <pc:sldMk cId="2450175166" sldId="275"/>
            <ac:spMk id="9" creationId="{00000000-0000-0000-0000-000000000000}"/>
          </ac:spMkLst>
        </pc:spChg>
        <pc:spChg chg="del">
          <ac:chgData name="André Vöcking" userId="8011b681-1176-4d2b-bcb3-f9c747f2b89a" providerId="ADAL" clId="{644290D8-52DE-F04D-BE53-1EC0703F72BD}" dt="2025-06-04T19:46:03.704" v="77" actId="478"/>
          <ac:spMkLst>
            <pc:docMk/>
            <pc:sldMk cId="2450175166" sldId="275"/>
            <ac:spMk id="10" creationId="{00000000-0000-0000-0000-000000000000}"/>
          </ac:spMkLst>
        </pc:spChg>
        <pc:spChg chg="add mod">
          <ac:chgData name="André Vöcking" userId="8011b681-1176-4d2b-bcb3-f9c747f2b89a" providerId="ADAL" clId="{644290D8-52DE-F04D-BE53-1EC0703F72BD}" dt="2025-06-04T19:48:04.570" v="109"/>
          <ac:spMkLst>
            <pc:docMk/>
            <pc:sldMk cId="2450175166" sldId="275"/>
            <ac:spMk id="11" creationId="{A87F9CA7-221D-A467-AAA3-DF3202659DDD}"/>
          </ac:spMkLst>
        </pc:spChg>
        <pc:spChg chg="add mod">
          <ac:chgData name="André Vöcking" userId="8011b681-1176-4d2b-bcb3-f9c747f2b89a" providerId="ADAL" clId="{644290D8-52DE-F04D-BE53-1EC0703F72BD}" dt="2025-06-04T19:50:21.378" v="130" actId="255"/>
          <ac:spMkLst>
            <pc:docMk/>
            <pc:sldMk cId="2450175166" sldId="275"/>
            <ac:spMk id="13" creationId="{54102746-12EF-A9FA-1B3E-B3154C695C0F}"/>
          </ac:spMkLst>
        </pc:spChg>
        <pc:spChg chg="add del mod">
          <ac:chgData name="André Vöcking" userId="8011b681-1176-4d2b-bcb3-f9c747f2b89a" providerId="ADAL" clId="{644290D8-52DE-F04D-BE53-1EC0703F72BD}" dt="2025-06-04T19:50:52.895" v="135"/>
          <ac:spMkLst>
            <pc:docMk/>
            <pc:sldMk cId="2450175166" sldId="275"/>
            <ac:spMk id="14" creationId="{AF7B85C1-92C7-02CB-864F-37B80B136441}"/>
          </ac:spMkLst>
        </pc:spChg>
        <pc:picChg chg="add mod">
          <ac:chgData name="André Vöcking" userId="8011b681-1176-4d2b-bcb3-f9c747f2b89a" providerId="ADAL" clId="{644290D8-52DE-F04D-BE53-1EC0703F72BD}" dt="2025-06-04T19:47:31.384" v="90" actId="14100"/>
          <ac:picMkLst>
            <pc:docMk/>
            <pc:sldMk cId="2450175166" sldId="275"/>
            <ac:picMk id="6" creationId="{9C399BE9-EEF8-B67E-DA49-D36EB05E0B75}"/>
          </ac:picMkLst>
        </pc:picChg>
        <pc:picChg chg="add mod">
          <ac:chgData name="André Vöcking" userId="8011b681-1176-4d2b-bcb3-f9c747f2b89a" providerId="ADAL" clId="{644290D8-52DE-F04D-BE53-1EC0703F72BD}" dt="2025-06-04T19:50:26.501" v="131" actId="1076"/>
          <ac:picMkLst>
            <pc:docMk/>
            <pc:sldMk cId="2450175166" sldId="275"/>
            <ac:picMk id="7" creationId="{95805FC0-779A-5BA8-D0CB-5C58404280A3}"/>
          </ac:picMkLst>
        </pc:picChg>
      </pc:sldChg>
      <pc:sldChg chg="del">
        <pc:chgData name="André Vöcking" userId="8011b681-1176-4d2b-bcb3-f9c747f2b89a" providerId="ADAL" clId="{644290D8-52DE-F04D-BE53-1EC0703F72BD}" dt="2025-06-04T19:50:53.780" v="136" actId="2696"/>
        <pc:sldMkLst>
          <pc:docMk/>
          <pc:sldMk cId="729305102" sldId="276"/>
        </pc:sldMkLst>
      </pc:sldChg>
      <pc:sldChg chg="del">
        <pc:chgData name="André Vöcking" userId="8011b681-1176-4d2b-bcb3-f9c747f2b89a" providerId="ADAL" clId="{644290D8-52DE-F04D-BE53-1EC0703F72BD}" dt="2025-06-04T19:50:54.578" v="137" actId="2696"/>
        <pc:sldMkLst>
          <pc:docMk/>
          <pc:sldMk cId="3186306592" sldId="277"/>
        </pc:sldMkLst>
      </pc:sldChg>
      <pc:sldChg chg="del">
        <pc:chgData name="André Vöcking" userId="8011b681-1176-4d2b-bcb3-f9c747f2b89a" providerId="ADAL" clId="{644290D8-52DE-F04D-BE53-1EC0703F72BD}" dt="2025-06-04T19:50:55.190" v="138" actId="2696"/>
        <pc:sldMkLst>
          <pc:docMk/>
          <pc:sldMk cId="3107131969" sldId="278"/>
        </pc:sldMkLst>
      </pc:sldChg>
      <pc:sldChg chg="del">
        <pc:chgData name="André Vöcking" userId="8011b681-1176-4d2b-bcb3-f9c747f2b89a" providerId="ADAL" clId="{644290D8-52DE-F04D-BE53-1EC0703F72BD}" dt="2025-06-04T19:50:55.743" v="139" actId="2696"/>
        <pc:sldMkLst>
          <pc:docMk/>
          <pc:sldMk cId="3676871655" sldId="279"/>
        </pc:sldMkLst>
      </pc:sldChg>
      <pc:sldChg chg="del">
        <pc:chgData name="André Vöcking" userId="8011b681-1176-4d2b-bcb3-f9c747f2b89a" providerId="ADAL" clId="{644290D8-52DE-F04D-BE53-1EC0703F72BD}" dt="2025-06-04T19:50:56.317" v="140" actId="2696"/>
        <pc:sldMkLst>
          <pc:docMk/>
          <pc:sldMk cId="1689642042" sldId="280"/>
        </pc:sldMkLst>
      </pc:sldChg>
      <pc:sldChg chg="del">
        <pc:chgData name="André Vöcking" userId="8011b681-1176-4d2b-bcb3-f9c747f2b89a" providerId="ADAL" clId="{644290D8-52DE-F04D-BE53-1EC0703F72BD}" dt="2025-06-04T19:50:56.998" v="141" actId="2696"/>
        <pc:sldMkLst>
          <pc:docMk/>
          <pc:sldMk cId="313915979" sldId="281"/>
        </pc:sldMkLst>
      </pc:sldChg>
      <pc:sldChg chg="modSp mod">
        <pc:chgData name="André Vöcking" userId="8011b681-1176-4d2b-bcb3-f9c747f2b89a" providerId="ADAL" clId="{644290D8-52DE-F04D-BE53-1EC0703F72BD}" dt="2025-06-03T20:11:54.780" v="13" actId="1076"/>
        <pc:sldMkLst>
          <pc:docMk/>
          <pc:sldMk cId="931593317" sldId="282"/>
        </pc:sldMkLst>
        <pc:spChg chg="mod">
          <ac:chgData name="André Vöcking" userId="8011b681-1176-4d2b-bcb3-f9c747f2b89a" providerId="ADAL" clId="{644290D8-52DE-F04D-BE53-1EC0703F72BD}" dt="2025-06-03T20:11:54.780" v="13" actId="1076"/>
          <ac:spMkLst>
            <pc:docMk/>
            <pc:sldMk cId="931593317" sldId="282"/>
            <ac:spMk id="8" creationId="{F3B3C162-8ACC-A319-EE7B-088EA39BA1A6}"/>
          </ac:spMkLst>
        </pc:spChg>
      </pc:sldChg>
      <pc:sldChg chg="modSp mod">
        <pc:chgData name="André Vöcking" userId="8011b681-1176-4d2b-bcb3-f9c747f2b89a" providerId="ADAL" clId="{644290D8-52DE-F04D-BE53-1EC0703F72BD}" dt="2025-06-05T03:14:51.613" v="147" actId="1076"/>
        <pc:sldMkLst>
          <pc:docMk/>
          <pc:sldMk cId="599712898" sldId="284"/>
        </pc:sldMkLst>
        <pc:spChg chg="mod">
          <ac:chgData name="André Vöcking" userId="8011b681-1176-4d2b-bcb3-f9c747f2b89a" providerId="ADAL" clId="{644290D8-52DE-F04D-BE53-1EC0703F72BD}" dt="2025-06-05T03:14:46.440" v="146" actId="20577"/>
          <ac:spMkLst>
            <pc:docMk/>
            <pc:sldMk cId="599712898" sldId="284"/>
            <ac:spMk id="6" creationId="{5A735647-1A13-63ED-CFE5-998A1DE70FD3}"/>
          </ac:spMkLst>
        </pc:spChg>
        <pc:picChg chg="mod">
          <ac:chgData name="André Vöcking" userId="8011b681-1176-4d2b-bcb3-f9c747f2b89a" providerId="ADAL" clId="{644290D8-52DE-F04D-BE53-1EC0703F72BD}" dt="2025-06-05T03:14:51.613" v="147" actId="1076"/>
          <ac:picMkLst>
            <pc:docMk/>
            <pc:sldMk cId="599712898" sldId="284"/>
            <ac:picMk id="3" creationId="{FD8A51AB-3F02-EB34-53B7-9476B8AB8EA4}"/>
          </ac:picMkLst>
        </pc:picChg>
      </pc:sldChg>
      <pc:sldChg chg="modSp mod">
        <pc:chgData name="André Vöcking" userId="8011b681-1176-4d2b-bcb3-f9c747f2b89a" providerId="ADAL" clId="{644290D8-52DE-F04D-BE53-1EC0703F72BD}" dt="2025-06-03T20:15:09.063" v="45" actId="1076"/>
        <pc:sldMkLst>
          <pc:docMk/>
          <pc:sldMk cId="1390446230" sldId="285"/>
        </pc:sldMkLst>
      </pc:sldChg>
      <pc:sldChg chg="modSp mod">
        <pc:chgData name="André Vöcking" userId="8011b681-1176-4d2b-bcb3-f9c747f2b89a" providerId="ADAL" clId="{644290D8-52DE-F04D-BE53-1EC0703F72BD}" dt="2025-06-03T20:09:31.957" v="8" actId="113"/>
        <pc:sldMkLst>
          <pc:docMk/>
          <pc:sldMk cId="8696211" sldId="290"/>
        </pc:sldMkLst>
        <pc:spChg chg="mod">
          <ac:chgData name="André Vöcking" userId="8011b681-1176-4d2b-bcb3-f9c747f2b89a" providerId="ADAL" clId="{644290D8-52DE-F04D-BE53-1EC0703F72BD}" dt="2025-06-03T20:09:31.957" v="8" actId="113"/>
          <ac:spMkLst>
            <pc:docMk/>
            <pc:sldMk cId="8696211" sldId="290"/>
            <ac:spMk id="7" creationId="{1B1C713B-4425-584E-409E-94CA3FBC5B45}"/>
          </ac:spMkLst>
        </pc:spChg>
      </pc:sldChg>
      <pc:sldChg chg="modSp">
        <pc:chgData name="André Vöcking" userId="8011b681-1176-4d2b-bcb3-f9c747f2b89a" providerId="ADAL" clId="{644290D8-52DE-F04D-BE53-1EC0703F72BD}" dt="2025-06-03T20:10:34.696" v="11" actId="1076"/>
        <pc:sldMkLst>
          <pc:docMk/>
          <pc:sldMk cId="2697518857" sldId="291"/>
        </pc:sldMkLst>
        <pc:picChg chg="mod">
          <ac:chgData name="André Vöcking" userId="8011b681-1176-4d2b-bcb3-f9c747f2b89a" providerId="ADAL" clId="{644290D8-52DE-F04D-BE53-1EC0703F72BD}" dt="2025-06-03T20:10:34.696" v="11" actId="1076"/>
          <ac:picMkLst>
            <pc:docMk/>
            <pc:sldMk cId="2697518857" sldId="291"/>
            <ac:picMk id="7" creationId="{004C25CA-3657-8C9F-6B9A-60B6BD6BD1F5}"/>
          </ac:picMkLst>
        </pc:picChg>
      </pc:sldChg>
      <pc:sldChg chg="add del setBg">
        <pc:chgData name="André Vöcking" userId="8011b681-1176-4d2b-bcb3-f9c747f2b89a" providerId="ADAL" clId="{644290D8-52DE-F04D-BE53-1EC0703F72BD}" dt="2025-06-04T19:48:08.827" v="110" actId="2696"/>
        <pc:sldMkLst>
          <pc:docMk/>
          <pc:sldMk cId="4206557059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56E6A-5023-AA4C-BA7B-953D15FFC4B4}" type="datetimeFigureOut">
              <a:rPr lang="de-DE" smtClean="0"/>
              <a:t>04.06.25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B81F6-EACA-CF47-ADA3-EAB68914E4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03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D650E-CD07-DD4C-B0B4-6A58F1614064}" type="datetimeFigureOut">
              <a:rPr lang="de-DE" smtClean="0"/>
              <a:t>04.06.25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57D9-14D5-D143-A190-A328FC1A6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153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15"/>
          <p:cNvSpPr/>
          <p:nvPr userDrawn="1"/>
        </p:nvSpPr>
        <p:spPr>
          <a:xfrm>
            <a:off x="-17360" y="5958705"/>
            <a:ext cx="8047091" cy="957368"/>
          </a:xfrm>
          <a:custGeom>
            <a:avLst/>
            <a:gdLst>
              <a:gd name="connsiteX0" fmla="*/ 0 w 4938611"/>
              <a:gd name="connsiteY0" fmla="*/ 501650 h 501650"/>
              <a:gd name="connsiteX1" fmla="*/ 125413 w 4938611"/>
              <a:gd name="connsiteY1" fmla="*/ 0 h 501650"/>
              <a:gd name="connsiteX2" fmla="*/ 4938611 w 4938611"/>
              <a:gd name="connsiteY2" fmla="*/ 0 h 501650"/>
              <a:gd name="connsiteX3" fmla="*/ 4813199 w 4938611"/>
              <a:gd name="connsiteY3" fmla="*/ 501650 h 501650"/>
              <a:gd name="connsiteX4" fmla="*/ 0 w 4938611"/>
              <a:gd name="connsiteY4" fmla="*/ 501650 h 501650"/>
              <a:gd name="connsiteX0" fmla="*/ 76292 w 4813198"/>
              <a:gd name="connsiteY0" fmla="*/ 524062 h 524062"/>
              <a:gd name="connsiteX1" fmla="*/ 0 w 4813198"/>
              <a:gd name="connsiteY1" fmla="*/ 0 h 524062"/>
              <a:gd name="connsiteX2" fmla="*/ 4813198 w 4813198"/>
              <a:gd name="connsiteY2" fmla="*/ 0 h 524062"/>
              <a:gd name="connsiteX3" fmla="*/ 4687786 w 4813198"/>
              <a:gd name="connsiteY3" fmla="*/ 501650 h 524062"/>
              <a:gd name="connsiteX4" fmla="*/ 76292 w 4813198"/>
              <a:gd name="connsiteY4" fmla="*/ 524062 h 524062"/>
              <a:gd name="connsiteX0" fmla="*/ 0 w 4736906"/>
              <a:gd name="connsiteY0" fmla="*/ 531532 h 531532"/>
              <a:gd name="connsiteX1" fmla="*/ 28296 w 4736906"/>
              <a:gd name="connsiteY1" fmla="*/ 0 h 531532"/>
              <a:gd name="connsiteX2" fmla="*/ 4736906 w 4736906"/>
              <a:gd name="connsiteY2" fmla="*/ 7470 h 531532"/>
              <a:gd name="connsiteX3" fmla="*/ 4611494 w 4736906"/>
              <a:gd name="connsiteY3" fmla="*/ 509120 h 531532"/>
              <a:gd name="connsiteX4" fmla="*/ 0 w 4736906"/>
              <a:gd name="connsiteY4" fmla="*/ 531532 h 531532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89082 w 4714494"/>
              <a:gd name="connsiteY3" fmla="*/ 509120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603222 w 4714494"/>
              <a:gd name="connsiteY3" fmla="*/ 515459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90473 w 4714494"/>
              <a:gd name="connsiteY3" fmla="*/ 521173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55414 w 4714494"/>
              <a:gd name="connsiteY3" fmla="*/ 521173 h 546473"/>
              <a:gd name="connsiteX4" fmla="*/ 0 w 4714494"/>
              <a:gd name="connsiteY4" fmla="*/ 546473 h 546473"/>
              <a:gd name="connsiteX0" fmla="*/ 0 w 4666687"/>
              <a:gd name="connsiteY0" fmla="*/ 546473 h 546473"/>
              <a:gd name="connsiteX1" fmla="*/ 5884 w 4666687"/>
              <a:gd name="connsiteY1" fmla="*/ 0 h 546473"/>
              <a:gd name="connsiteX2" fmla="*/ 4666687 w 4666687"/>
              <a:gd name="connsiteY2" fmla="*/ 7470 h 546473"/>
              <a:gd name="connsiteX3" fmla="*/ 4555414 w 4666687"/>
              <a:gd name="connsiteY3" fmla="*/ 521173 h 546473"/>
              <a:gd name="connsiteX4" fmla="*/ 0 w 4666687"/>
              <a:gd name="connsiteY4" fmla="*/ 546473 h 546473"/>
              <a:gd name="connsiteX0" fmla="*/ 194128 w 4860815"/>
              <a:gd name="connsiteY0" fmla="*/ 539003 h 539003"/>
              <a:gd name="connsiteX1" fmla="*/ 14 w 4860815"/>
              <a:gd name="connsiteY1" fmla="*/ 1069 h 539003"/>
              <a:gd name="connsiteX2" fmla="*/ 4860815 w 4860815"/>
              <a:gd name="connsiteY2" fmla="*/ 0 h 539003"/>
              <a:gd name="connsiteX3" fmla="*/ 4749542 w 4860815"/>
              <a:gd name="connsiteY3" fmla="*/ 513703 h 539003"/>
              <a:gd name="connsiteX4" fmla="*/ 194128 w 4860815"/>
              <a:gd name="connsiteY4" fmla="*/ 539003 h 539003"/>
              <a:gd name="connsiteX0" fmla="*/ 3968 w 4861128"/>
              <a:gd name="connsiteY0" fmla="*/ 547542 h 547542"/>
              <a:gd name="connsiteX1" fmla="*/ 327 w 4861128"/>
              <a:gd name="connsiteY1" fmla="*/ 1069 h 547542"/>
              <a:gd name="connsiteX2" fmla="*/ 4861128 w 4861128"/>
              <a:gd name="connsiteY2" fmla="*/ 0 h 547542"/>
              <a:gd name="connsiteX3" fmla="*/ 4749855 w 4861128"/>
              <a:gd name="connsiteY3" fmla="*/ 513703 h 547542"/>
              <a:gd name="connsiteX4" fmla="*/ 3968 w 4861128"/>
              <a:gd name="connsiteY4" fmla="*/ 547542 h 547542"/>
              <a:gd name="connsiteX0" fmla="*/ 73835 w 4930995"/>
              <a:gd name="connsiteY0" fmla="*/ 547542 h 547542"/>
              <a:gd name="connsiteX1" fmla="*/ 36 w 4930995"/>
              <a:gd name="connsiteY1" fmla="*/ 1069 h 547542"/>
              <a:gd name="connsiteX2" fmla="*/ 4930995 w 4930995"/>
              <a:gd name="connsiteY2" fmla="*/ 0 h 547542"/>
              <a:gd name="connsiteX3" fmla="*/ 4819722 w 4930995"/>
              <a:gd name="connsiteY3" fmla="*/ 513703 h 547542"/>
              <a:gd name="connsiteX4" fmla="*/ 73835 w 4930995"/>
              <a:gd name="connsiteY4" fmla="*/ 547542 h 547542"/>
              <a:gd name="connsiteX0" fmla="*/ 0 w 4932714"/>
              <a:gd name="connsiteY0" fmla="*/ 566897 h 566897"/>
              <a:gd name="connsiteX1" fmla="*/ 1755 w 4932714"/>
              <a:gd name="connsiteY1" fmla="*/ 1069 h 566897"/>
              <a:gd name="connsiteX2" fmla="*/ 4932714 w 4932714"/>
              <a:gd name="connsiteY2" fmla="*/ 0 h 566897"/>
              <a:gd name="connsiteX3" fmla="*/ 4821441 w 4932714"/>
              <a:gd name="connsiteY3" fmla="*/ 513703 h 566897"/>
              <a:gd name="connsiteX4" fmla="*/ 0 w 4932714"/>
              <a:gd name="connsiteY4" fmla="*/ 566897 h 566897"/>
              <a:gd name="connsiteX0" fmla="*/ 0 w 5081125"/>
              <a:gd name="connsiteY0" fmla="*/ 1252361 h 1252361"/>
              <a:gd name="connsiteX1" fmla="*/ 1755 w 5081125"/>
              <a:gd name="connsiteY1" fmla="*/ 686533 h 1252361"/>
              <a:gd name="connsiteX2" fmla="*/ 5081125 w 5081125"/>
              <a:gd name="connsiteY2" fmla="*/ 0 h 1252361"/>
              <a:gd name="connsiteX3" fmla="*/ 4821441 w 5081125"/>
              <a:gd name="connsiteY3" fmla="*/ 1199167 h 1252361"/>
              <a:gd name="connsiteX4" fmla="*/ 0 w 5081125"/>
              <a:gd name="connsiteY4" fmla="*/ 1252361 h 1252361"/>
              <a:gd name="connsiteX0" fmla="*/ 0 w 5088834"/>
              <a:gd name="connsiteY0" fmla="*/ 1245448 h 1245448"/>
              <a:gd name="connsiteX1" fmla="*/ 1755 w 5088834"/>
              <a:gd name="connsiteY1" fmla="*/ 679620 h 1245448"/>
              <a:gd name="connsiteX2" fmla="*/ 5088834 w 5088834"/>
              <a:gd name="connsiteY2" fmla="*/ 0 h 1245448"/>
              <a:gd name="connsiteX3" fmla="*/ 4821441 w 5088834"/>
              <a:gd name="connsiteY3" fmla="*/ 1192254 h 1245448"/>
              <a:gd name="connsiteX4" fmla="*/ 0 w 5088834"/>
              <a:gd name="connsiteY4" fmla="*/ 1245448 h 1245448"/>
              <a:gd name="connsiteX0" fmla="*/ 36861 w 5125695"/>
              <a:gd name="connsiteY0" fmla="*/ 1245448 h 1245448"/>
              <a:gd name="connsiteX1" fmla="*/ 68 w 5125695"/>
              <a:gd name="connsiteY1" fmla="*/ 2220 h 1245448"/>
              <a:gd name="connsiteX2" fmla="*/ 5125695 w 5125695"/>
              <a:gd name="connsiteY2" fmla="*/ 0 h 1245448"/>
              <a:gd name="connsiteX3" fmla="*/ 4858302 w 5125695"/>
              <a:gd name="connsiteY3" fmla="*/ 1192254 h 1245448"/>
              <a:gd name="connsiteX4" fmla="*/ 36861 w 5125695"/>
              <a:gd name="connsiteY4" fmla="*/ 1245448 h 1245448"/>
              <a:gd name="connsiteX0" fmla="*/ 0 w 5129310"/>
              <a:gd name="connsiteY0" fmla="*/ 1094242 h 1192254"/>
              <a:gd name="connsiteX1" fmla="*/ 3683 w 5129310"/>
              <a:gd name="connsiteY1" fmla="*/ 2220 h 1192254"/>
              <a:gd name="connsiteX2" fmla="*/ 5129310 w 5129310"/>
              <a:gd name="connsiteY2" fmla="*/ 0 h 1192254"/>
              <a:gd name="connsiteX3" fmla="*/ 4861917 w 5129310"/>
              <a:gd name="connsiteY3" fmla="*/ 1192254 h 1192254"/>
              <a:gd name="connsiteX4" fmla="*/ 0 w 5129310"/>
              <a:gd name="connsiteY4" fmla="*/ 1094242 h 1192254"/>
              <a:gd name="connsiteX0" fmla="*/ 0 w 5129310"/>
              <a:gd name="connsiteY0" fmla="*/ 1094242 h 1094242"/>
              <a:gd name="connsiteX1" fmla="*/ 3683 w 5129310"/>
              <a:gd name="connsiteY1" fmla="*/ 2220 h 1094242"/>
              <a:gd name="connsiteX2" fmla="*/ 5129310 w 5129310"/>
              <a:gd name="connsiteY2" fmla="*/ 0 h 1094242"/>
              <a:gd name="connsiteX3" fmla="*/ 4892274 w 5129310"/>
              <a:gd name="connsiteY3" fmla="*/ 1047097 h 1094242"/>
              <a:gd name="connsiteX4" fmla="*/ 0 w 5129310"/>
              <a:gd name="connsiteY4" fmla="*/ 1094242 h 109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9310" h="1094242">
                <a:moveTo>
                  <a:pt x="0" y="1094242"/>
                </a:moveTo>
                <a:cubicBezTo>
                  <a:pt x="1961" y="912084"/>
                  <a:pt x="1722" y="184378"/>
                  <a:pt x="3683" y="2220"/>
                </a:cubicBezTo>
                <a:lnTo>
                  <a:pt x="5129310" y="0"/>
                </a:lnTo>
                <a:lnTo>
                  <a:pt x="4892274" y="1047097"/>
                </a:lnTo>
                <a:lnTo>
                  <a:pt x="0" y="1094242"/>
                </a:lnTo>
                <a:close/>
              </a:path>
            </a:pathLst>
          </a:custGeom>
          <a:solidFill>
            <a:srgbClr val="4D535C"/>
          </a:solidFill>
          <a:ln>
            <a:solidFill>
              <a:srgbClr val="4D535C"/>
            </a:solidFill>
          </a:ln>
          <a:effectLst>
            <a:outerShdw blurRad="33655" dist="10287" dir="19140000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arallelogramm 15"/>
          <p:cNvSpPr/>
          <p:nvPr userDrawn="1"/>
        </p:nvSpPr>
        <p:spPr>
          <a:xfrm>
            <a:off x="-28282" y="5845599"/>
            <a:ext cx="7990238" cy="1063231"/>
          </a:xfrm>
          <a:custGeom>
            <a:avLst/>
            <a:gdLst>
              <a:gd name="connsiteX0" fmla="*/ 0 w 4938611"/>
              <a:gd name="connsiteY0" fmla="*/ 501650 h 501650"/>
              <a:gd name="connsiteX1" fmla="*/ 125413 w 4938611"/>
              <a:gd name="connsiteY1" fmla="*/ 0 h 501650"/>
              <a:gd name="connsiteX2" fmla="*/ 4938611 w 4938611"/>
              <a:gd name="connsiteY2" fmla="*/ 0 h 501650"/>
              <a:gd name="connsiteX3" fmla="*/ 4813199 w 4938611"/>
              <a:gd name="connsiteY3" fmla="*/ 501650 h 501650"/>
              <a:gd name="connsiteX4" fmla="*/ 0 w 4938611"/>
              <a:gd name="connsiteY4" fmla="*/ 501650 h 501650"/>
              <a:gd name="connsiteX0" fmla="*/ 76292 w 4813198"/>
              <a:gd name="connsiteY0" fmla="*/ 524062 h 524062"/>
              <a:gd name="connsiteX1" fmla="*/ 0 w 4813198"/>
              <a:gd name="connsiteY1" fmla="*/ 0 h 524062"/>
              <a:gd name="connsiteX2" fmla="*/ 4813198 w 4813198"/>
              <a:gd name="connsiteY2" fmla="*/ 0 h 524062"/>
              <a:gd name="connsiteX3" fmla="*/ 4687786 w 4813198"/>
              <a:gd name="connsiteY3" fmla="*/ 501650 h 524062"/>
              <a:gd name="connsiteX4" fmla="*/ 76292 w 4813198"/>
              <a:gd name="connsiteY4" fmla="*/ 524062 h 524062"/>
              <a:gd name="connsiteX0" fmla="*/ 0 w 4736906"/>
              <a:gd name="connsiteY0" fmla="*/ 531532 h 531532"/>
              <a:gd name="connsiteX1" fmla="*/ 28296 w 4736906"/>
              <a:gd name="connsiteY1" fmla="*/ 0 h 531532"/>
              <a:gd name="connsiteX2" fmla="*/ 4736906 w 4736906"/>
              <a:gd name="connsiteY2" fmla="*/ 7470 h 531532"/>
              <a:gd name="connsiteX3" fmla="*/ 4611494 w 4736906"/>
              <a:gd name="connsiteY3" fmla="*/ 509120 h 531532"/>
              <a:gd name="connsiteX4" fmla="*/ 0 w 4736906"/>
              <a:gd name="connsiteY4" fmla="*/ 531532 h 531532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89082 w 4714494"/>
              <a:gd name="connsiteY3" fmla="*/ 509120 h 546473"/>
              <a:gd name="connsiteX4" fmla="*/ 0 w 4714494"/>
              <a:gd name="connsiteY4" fmla="*/ 546473 h 546473"/>
              <a:gd name="connsiteX0" fmla="*/ 0 w 4714494"/>
              <a:gd name="connsiteY0" fmla="*/ 539003 h 539003"/>
              <a:gd name="connsiteX1" fmla="*/ 849863 w 4714494"/>
              <a:gd name="connsiteY1" fmla="*/ 1601 h 539003"/>
              <a:gd name="connsiteX2" fmla="*/ 4714494 w 4714494"/>
              <a:gd name="connsiteY2" fmla="*/ 0 h 539003"/>
              <a:gd name="connsiteX3" fmla="*/ 4589082 w 4714494"/>
              <a:gd name="connsiteY3" fmla="*/ 501650 h 539003"/>
              <a:gd name="connsiteX4" fmla="*/ 0 w 4714494"/>
              <a:gd name="connsiteY4" fmla="*/ 539003 h 539003"/>
              <a:gd name="connsiteX0" fmla="*/ 0 w 4429441"/>
              <a:gd name="connsiteY0" fmla="*/ 539003 h 539003"/>
              <a:gd name="connsiteX1" fmla="*/ 564810 w 4429441"/>
              <a:gd name="connsiteY1" fmla="*/ 1601 h 539003"/>
              <a:gd name="connsiteX2" fmla="*/ 4429441 w 4429441"/>
              <a:gd name="connsiteY2" fmla="*/ 0 h 539003"/>
              <a:gd name="connsiteX3" fmla="*/ 4304029 w 4429441"/>
              <a:gd name="connsiteY3" fmla="*/ 501650 h 539003"/>
              <a:gd name="connsiteX4" fmla="*/ 0 w 4429441"/>
              <a:gd name="connsiteY4" fmla="*/ 539003 h 539003"/>
              <a:gd name="connsiteX0" fmla="*/ 38895 w 4468336"/>
              <a:gd name="connsiteY0" fmla="*/ 539003 h 539003"/>
              <a:gd name="connsiteX1" fmla="*/ 65 w 4468336"/>
              <a:gd name="connsiteY1" fmla="*/ 1601 h 539003"/>
              <a:gd name="connsiteX2" fmla="*/ 4468336 w 4468336"/>
              <a:gd name="connsiteY2" fmla="*/ 0 h 539003"/>
              <a:gd name="connsiteX3" fmla="*/ 4342924 w 4468336"/>
              <a:gd name="connsiteY3" fmla="*/ 501650 h 539003"/>
              <a:gd name="connsiteX4" fmla="*/ 38895 w 4468336"/>
              <a:gd name="connsiteY4" fmla="*/ 539003 h 539003"/>
              <a:gd name="connsiteX0" fmla="*/ 268986 w 4698427"/>
              <a:gd name="connsiteY0" fmla="*/ 539003 h 539003"/>
              <a:gd name="connsiteX1" fmla="*/ 10 w 4698427"/>
              <a:gd name="connsiteY1" fmla="*/ 1601 h 539003"/>
              <a:gd name="connsiteX2" fmla="*/ 4698427 w 4698427"/>
              <a:gd name="connsiteY2" fmla="*/ 0 h 539003"/>
              <a:gd name="connsiteX3" fmla="*/ 4573015 w 4698427"/>
              <a:gd name="connsiteY3" fmla="*/ 501650 h 539003"/>
              <a:gd name="connsiteX4" fmla="*/ 268986 w 4698427"/>
              <a:gd name="connsiteY4" fmla="*/ 539003 h 539003"/>
              <a:gd name="connsiteX0" fmla="*/ 0 w 4714822"/>
              <a:gd name="connsiteY0" fmla="*/ 539003 h 539003"/>
              <a:gd name="connsiteX1" fmla="*/ 16405 w 4714822"/>
              <a:gd name="connsiteY1" fmla="*/ 1601 h 539003"/>
              <a:gd name="connsiteX2" fmla="*/ 4714822 w 4714822"/>
              <a:gd name="connsiteY2" fmla="*/ 0 h 539003"/>
              <a:gd name="connsiteX3" fmla="*/ 4589410 w 4714822"/>
              <a:gd name="connsiteY3" fmla="*/ 501650 h 539003"/>
              <a:gd name="connsiteX4" fmla="*/ 0 w 4714822"/>
              <a:gd name="connsiteY4" fmla="*/ 539003 h 539003"/>
              <a:gd name="connsiteX0" fmla="*/ 25423 w 4740245"/>
              <a:gd name="connsiteY0" fmla="*/ 545869 h 545869"/>
              <a:gd name="connsiteX1" fmla="*/ 94 w 4740245"/>
              <a:gd name="connsiteY1" fmla="*/ 0 h 545869"/>
              <a:gd name="connsiteX2" fmla="*/ 4740245 w 4740245"/>
              <a:gd name="connsiteY2" fmla="*/ 6866 h 545869"/>
              <a:gd name="connsiteX3" fmla="*/ 4614833 w 4740245"/>
              <a:gd name="connsiteY3" fmla="*/ 508516 h 545869"/>
              <a:gd name="connsiteX4" fmla="*/ 25423 w 4740245"/>
              <a:gd name="connsiteY4" fmla="*/ 545869 h 545869"/>
              <a:gd name="connsiteX0" fmla="*/ 0 w 4746122"/>
              <a:gd name="connsiteY0" fmla="*/ 537403 h 537403"/>
              <a:gd name="connsiteX1" fmla="*/ 5971 w 4746122"/>
              <a:gd name="connsiteY1" fmla="*/ 0 h 537403"/>
              <a:gd name="connsiteX2" fmla="*/ 4746122 w 4746122"/>
              <a:gd name="connsiteY2" fmla="*/ 6866 h 537403"/>
              <a:gd name="connsiteX3" fmla="*/ 4620710 w 4746122"/>
              <a:gd name="connsiteY3" fmla="*/ 508516 h 537403"/>
              <a:gd name="connsiteX4" fmla="*/ 0 w 4746122"/>
              <a:gd name="connsiteY4" fmla="*/ 537403 h 537403"/>
              <a:gd name="connsiteX0" fmla="*/ 0 w 4906970"/>
              <a:gd name="connsiteY0" fmla="*/ 1179648 h 1179648"/>
              <a:gd name="connsiteX1" fmla="*/ 5971 w 4906970"/>
              <a:gd name="connsiteY1" fmla="*/ 642245 h 1179648"/>
              <a:gd name="connsiteX2" fmla="*/ 4906970 w 4906970"/>
              <a:gd name="connsiteY2" fmla="*/ 0 h 1179648"/>
              <a:gd name="connsiteX3" fmla="*/ 4620710 w 4906970"/>
              <a:gd name="connsiteY3" fmla="*/ 1150761 h 1179648"/>
              <a:gd name="connsiteX4" fmla="*/ 0 w 4906970"/>
              <a:gd name="connsiteY4" fmla="*/ 1179648 h 1179648"/>
              <a:gd name="connsiteX0" fmla="*/ 15902 w 4922872"/>
              <a:gd name="connsiteY0" fmla="*/ 1179648 h 1179648"/>
              <a:gd name="connsiteX1" fmla="*/ 137 w 4922872"/>
              <a:gd name="connsiteY1" fmla="*/ 7245 h 1179648"/>
              <a:gd name="connsiteX2" fmla="*/ 4922872 w 4922872"/>
              <a:gd name="connsiteY2" fmla="*/ 0 h 1179648"/>
              <a:gd name="connsiteX3" fmla="*/ 4636612 w 4922872"/>
              <a:gd name="connsiteY3" fmla="*/ 1150761 h 1179648"/>
              <a:gd name="connsiteX4" fmla="*/ 15902 w 4922872"/>
              <a:gd name="connsiteY4" fmla="*/ 1179648 h 1179648"/>
              <a:gd name="connsiteX0" fmla="*/ 32145 w 4922813"/>
              <a:gd name="connsiteY0" fmla="*/ 809231 h 1150761"/>
              <a:gd name="connsiteX1" fmla="*/ 78 w 4922813"/>
              <a:gd name="connsiteY1" fmla="*/ 7245 h 1150761"/>
              <a:gd name="connsiteX2" fmla="*/ 4922813 w 4922813"/>
              <a:gd name="connsiteY2" fmla="*/ 0 h 1150761"/>
              <a:gd name="connsiteX3" fmla="*/ 4636553 w 4922813"/>
              <a:gd name="connsiteY3" fmla="*/ 1150761 h 1150761"/>
              <a:gd name="connsiteX4" fmla="*/ 32145 w 4922813"/>
              <a:gd name="connsiteY4" fmla="*/ 809231 h 1150761"/>
              <a:gd name="connsiteX0" fmla="*/ 3090 w 4923101"/>
              <a:gd name="connsiteY0" fmla="*/ 1063231 h 1150761"/>
              <a:gd name="connsiteX1" fmla="*/ 366 w 4923101"/>
              <a:gd name="connsiteY1" fmla="*/ 7245 h 1150761"/>
              <a:gd name="connsiteX2" fmla="*/ 4923101 w 4923101"/>
              <a:gd name="connsiteY2" fmla="*/ 0 h 1150761"/>
              <a:gd name="connsiteX3" fmla="*/ 4636841 w 4923101"/>
              <a:gd name="connsiteY3" fmla="*/ 1150761 h 1150761"/>
              <a:gd name="connsiteX4" fmla="*/ 3090 w 4923101"/>
              <a:gd name="connsiteY4" fmla="*/ 1063231 h 1150761"/>
              <a:gd name="connsiteX0" fmla="*/ 3090 w 4923101"/>
              <a:gd name="connsiteY0" fmla="*/ 1063231 h 1063231"/>
              <a:gd name="connsiteX1" fmla="*/ 366 w 4923101"/>
              <a:gd name="connsiteY1" fmla="*/ 7245 h 1063231"/>
              <a:gd name="connsiteX2" fmla="*/ 4923101 w 4923101"/>
              <a:gd name="connsiteY2" fmla="*/ 0 h 1063231"/>
              <a:gd name="connsiteX3" fmla="*/ 4666185 w 4923101"/>
              <a:gd name="connsiteY3" fmla="*/ 1034344 h 1063231"/>
              <a:gd name="connsiteX4" fmla="*/ 3090 w 4923101"/>
              <a:gd name="connsiteY4" fmla="*/ 1063231 h 106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101" h="1063231">
                <a:moveTo>
                  <a:pt x="3090" y="1063231"/>
                </a:moveTo>
                <a:cubicBezTo>
                  <a:pt x="5051" y="881073"/>
                  <a:pt x="-1595" y="189403"/>
                  <a:pt x="366" y="7245"/>
                </a:cubicBezTo>
                <a:lnTo>
                  <a:pt x="4923101" y="0"/>
                </a:lnTo>
                <a:lnTo>
                  <a:pt x="4666185" y="1034344"/>
                </a:lnTo>
                <a:lnTo>
                  <a:pt x="3090" y="1063231"/>
                </a:lnTo>
                <a:close/>
              </a:path>
            </a:pathLst>
          </a:custGeom>
          <a:solidFill>
            <a:schemeClr val="tx2"/>
          </a:solidFill>
          <a:effectLst>
            <a:outerShdw blurRad="33655" dist="10287" dir="19140000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de-DE" err="1"/>
              <a:t>GdF</a:t>
            </a:r>
            <a:r>
              <a:rPr lang="de-DE"/>
              <a:t> – Gewerkschaft der Flugsicherung e. V. / Fachbereich XXX / Max Mustermann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472782" y="1602000"/>
            <a:ext cx="8290220" cy="3993697"/>
          </a:xfrm>
        </p:spPr>
        <p:txBody>
          <a:bodyPr/>
          <a:lstStyle>
            <a:lvl1pPr>
              <a:defRPr b="1">
                <a:solidFill>
                  <a:srgbClr val="4D535C"/>
                </a:solidFill>
              </a:defRPr>
            </a:lvl1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/>
              <a:t>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19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2781" y="1602000"/>
            <a:ext cx="4131845" cy="99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solidFill>
                  <a:srgbClr val="4D53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2782" y="2736000"/>
            <a:ext cx="4131844" cy="3179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782114" y="1602000"/>
            <a:ext cx="3980887" cy="43130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5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2781" y="1602000"/>
            <a:ext cx="3820195" cy="99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>
                <a:solidFill>
                  <a:srgbClr val="4D53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2782" y="2736000"/>
            <a:ext cx="3820194" cy="318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456598" y="1602000"/>
            <a:ext cx="2070000" cy="207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idx="15"/>
          </p:nvPr>
        </p:nvSpPr>
        <p:spPr>
          <a:xfrm>
            <a:off x="6700151" y="1602000"/>
            <a:ext cx="2070000" cy="207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6"/>
          </p:nvPr>
        </p:nvSpPr>
        <p:spPr>
          <a:xfrm>
            <a:off x="4456598" y="3845025"/>
            <a:ext cx="2070000" cy="207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7"/>
          </p:nvPr>
        </p:nvSpPr>
        <p:spPr>
          <a:xfrm>
            <a:off x="6700151" y="3845025"/>
            <a:ext cx="2070000" cy="207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4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2781" y="1602000"/>
            <a:ext cx="3820195" cy="99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rgbClr val="4D53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2782" y="2736000"/>
            <a:ext cx="3820194" cy="318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456597" y="1602000"/>
            <a:ext cx="4313553" cy="207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idx="16"/>
          </p:nvPr>
        </p:nvSpPr>
        <p:spPr>
          <a:xfrm>
            <a:off x="4456598" y="3845025"/>
            <a:ext cx="4313552" cy="207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3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81249" y="1602000"/>
            <a:ext cx="8299215" cy="30377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81249" y="4773299"/>
            <a:ext cx="4131844" cy="1280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799367" y="4773299"/>
            <a:ext cx="3981097" cy="1280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634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15"/>
          <p:cNvSpPr/>
          <p:nvPr userDrawn="1"/>
        </p:nvSpPr>
        <p:spPr>
          <a:xfrm>
            <a:off x="-17360" y="5958705"/>
            <a:ext cx="8047091" cy="957368"/>
          </a:xfrm>
          <a:custGeom>
            <a:avLst/>
            <a:gdLst>
              <a:gd name="connsiteX0" fmla="*/ 0 w 4938611"/>
              <a:gd name="connsiteY0" fmla="*/ 501650 h 501650"/>
              <a:gd name="connsiteX1" fmla="*/ 125413 w 4938611"/>
              <a:gd name="connsiteY1" fmla="*/ 0 h 501650"/>
              <a:gd name="connsiteX2" fmla="*/ 4938611 w 4938611"/>
              <a:gd name="connsiteY2" fmla="*/ 0 h 501650"/>
              <a:gd name="connsiteX3" fmla="*/ 4813199 w 4938611"/>
              <a:gd name="connsiteY3" fmla="*/ 501650 h 501650"/>
              <a:gd name="connsiteX4" fmla="*/ 0 w 4938611"/>
              <a:gd name="connsiteY4" fmla="*/ 501650 h 501650"/>
              <a:gd name="connsiteX0" fmla="*/ 76292 w 4813198"/>
              <a:gd name="connsiteY0" fmla="*/ 524062 h 524062"/>
              <a:gd name="connsiteX1" fmla="*/ 0 w 4813198"/>
              <a:gd name="connsiteY1" fmla="*/ 0 h 524062"/>
              <a:gd name="connsiteX2" fmla="*/ 4813198 w 4813198"/>
              <a:gd name="connsiteY2" fmla="*/ 0 h 524062"/>
              <a:gd name="connsiteX3" fmla="*/ 4687786 w 4813198"/>
              <a:gd name="connsiteY3" fmla="*/ 501650 h 524062"/>
              <a:gd name="connsiteX4" fmla="*/ 76292 w 4813198"/>
              <a:gd name="connsiteY4" fmla="*/ 524062 h 524062"/>
              <a:gd name="connsiteX0" fmla="*/ 0 w 4736906"/>
              <a:gd name="connsiteY0" fmla="*/ 531532 h 531532"/>
              <a:gd name="connsiteX1" fmla="*/ 28296 w 4736906"/>
              <a:gd name="connsiteY1" fmla="*/ 0 h 531532"/>
              <a:gd name="connsiteX2" fmla="*/ 4736906 w 4736906"/>
              <a:gd name="connsiteY2" fmla="*/ 7470 h 531532"/>
              <a:gd name="connsiteX3" fmla="*/ 4611494 w 4736906"/>
              <a:gd name="connsiteY3" fmla="*/ 509120 h 531532"/>
              <a:gd name="connsiteX4" fmla="*/ 0 w 4736906"/>
              <a:gd name="connsiteY4" fmla="*/ 531532 h 531532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89082 w 4714494"/>
              <a:gd name="connsiteY3" fmla="*/ 509120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603222 w 4714494"/>
              <a:gd name="connsiteY3" fmla="*/ 515459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90473 w 4714494"/>
              <a:gd name="connsiteY3" fmla="*/ 521173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55414 w 4714494"/>
              <a:gd name="connsiteY3" fmla="*/ 521173 h 546473"/>
              <a:gd name="connsiteX4" fmla="*/ 0 w 4714494"/>
              <a:gd name="connsiteY4" fmla="*/ 546473 h 546473"/>
              <a:gd name="connsiteX0" fmla="*/ 0 w 4666687"/>
              <a:gd name="connsiteY0" fmla="*/ 546473 h 546473"/>
              <a:gd name="connsiteX1" fmla="*/ 5884 w 4666687"/>
              <a:gd name="connsiteY1" fmla="*/ 0 h 546473"/>
              <a:gd name="connsiteX2" fmla="*/ 4666687 w 4666687"/>
              <a:gd name="connsiteY2" fmla="*/ 7470 h 546473"/>
              <a:gd name="connsiteX3" fmla="*/ 4555414 w 4666687"/>
              <a:gd name="connsiteY3" fmla="*/ 521173 h 546473"/>
              <a:gd name="connsiteX4" fmla="*/ 0 w 4666687"/>
              <a:gd name="connsiteY4" fmla="*/ 546473 h 546473"/>
              <a:gd name="connsiteX0" fmla="*/ 194128 w 4860815"/>
              <a:gd name="connsiteY0" fmla="*/ 539003 h 539003"/>
              <a:gd name="connsiteX1" fmla="*/ 14 w 4860815"/>
              <a:gd name="connsiteY1" fmla="*/ 1069 h 539003"/>
              <a:gd name="connsiteX2" fmla="*/ 4860815 w 4860815"/>
              <a:gd name="connsiteY2" fmla="*/ 0 h 539003"/>
              <a:gd name="connsiteX3" fmla="*/ 4749542 w 4860815"/>
              <a:gd name="connsiteY3" fmla="*/ 513703 h 539003"/>
              <a:gd name="connsiteX4" fmla="*/ 194128 w 4860815"/>
              <a:gd name="connsiteY4" fmla="*/ 539003 h 539003"/>
              <a:gd name="connsiteX0" fmla="*/ 3968 w 4861128"/>
              <a:gd name="connsiteY0" fmla="*/ 547542 h 547542"/>
              <a:gd name="connsiteX1" fmla="*/ 327 w 4861128"/>
              <a:gd name="connsiteY1" fmla="*/ 1069 h 547542"/>
              <a:gd name="connsiteX2" fmla="*/ 4861128 w 4861128"/>
              <a:gd name="connsiteY2" fmla="*/ 0 h 547542"/>
              <a:gd name="connsiteX3" fmla="*/ 4749855 w 4861128"/>
              <a:gd name="connsiteY3" fmla="*/ 513703 h 547542"/>
              <a:gd name="connsiteX4" fmla="*/ 3968 w 4861128"/>
              <a:gd name="connsiteY4" fmla="*/ 547542 h 547542"/>
              <a:gd name="connsiteX0" fmla="*/ 73835 w 4930995"/>
              <a:gd name="connsiteY0" fmla="*/ 547542 h 547542"/>
              <a:gd name="connsiteX1" fmla="*/ 36 w 4930995"/>
              <a:gd name="connsiteY1" fmla="*/ 1069 h 547542"/>
              <a:gd name="connsiteX2" fmla="*/ 4930995 w 4930995"/>
              <a:gd name="connsiteY2" fmla="*/ 0 h 547542"/>
              <a:gd name="connsiteX3" fmla="*/ 4819722 w 4930995"/>
              <a:gd name="connsiteY3" fmla="*/ 513703 h 547542"/>
              <a:gd name="connsiteX4" fmla="*/ 73835 w 4930995"/>
              <a:gd name="connsiteY4" fmla="*/ 547542 h 547542"/>
              <a:gd name="connsiteX0" fmla="*/ 0 w 4932714"/>
              <a:gd name="connsiteY0" fmla="*/ 566897 h 566897"/>
              <a:gd name="connsiteX1" fmla="*/ 1755 w 4932714"/>
              <a:gd name="connsiteY1" fmla="*/ 1069 h 566897"/>
              <a:gd name="connsiteX2" fmla="*/ 4932714 w 4932714"/>
              <a:gd name="connsiteY2" fmla="*/ 0 h 566897"/>
              <a:gd name="connsiteX3" fmla="*/ 4821441 w 4932714"/>
              <a:gd name="connsiteY3" fmla="*/ 513703 h 566897"/>
              <a:gd name="connsiteX4" fmla="*/ 0 w 4932714"/>
              <a:gd name="connsiteY4" fmla="*/ 566897 h 566897"/>
              <a:gd name="connsiteX0" fmla="*/ 0 w 5081125"/>
              <a:gd name="connsiteY0" fmla="*/ 1252361 h 1252361"/>
              <a:gd name="connsiteX1" fmla="*/ 1755 w 5081125"/>
              <a:gd name="connsiteY1" fmla="*/ 686533 h 1252361"/>
              <a:gd name="connsiteX2" fmla="*/ 5081125 w 5081125"/>
              <a:gd name="connsiteY2" fmla="*/ 0 h 1252361"/>
              <a:gd name="connsiteX3" fmla="*/ 4821441 w 5081125"/>
              <a:gd name="connsiteY3" fmla="*/ 1199167 h 1252361"/>
              <a:gd name="connsiteX4" fmla="*/ 0 w 5081125"/>
              <a:gd name="connsiteY4" fmla="*/ 1252361 h 1252361"/>
              <a:gd name="connsiteX0" fmla="*/ 0 w 5088834"/>
              <a:gd name="connsiteY0" fmla="*/ 1245448 h 1245448"/>
              <a:gd name="connsiteX1" fmla="*/ 1755 w 5088834"/>
              <a:gd name="connsiteY1" fmla="*/ 679620 h 1245448"/>
              <a:gd name="connsiteX2" fmla="*/ 5088834 w 5088834"/>
              <a:gd name="connsiteY2" fmla="*/ 0 h 1245448"/>
              <a:gd name="connsiteX3" fmla="*/ 4821441 w 5088834"/>
              <a:gd name="connsiteY3" fmla="*/ 1192254 h 1245448"/>
              <a:gd name="connsiteX4" fmla="*/ 0 w 5088834"/>
              <a:gd name="connsiteY4" fmla="*/ 1245448 h 1245448"/>
              <a:gd name="connsiteX0" fmla="*/ 36861 w 5125695"/>
              <a:gd name="connsiteY0" fmla="*/ 1245448 h 1245448"/>
              <a:gd name="connsiteX1" fmla="*/ 68 w 5125695"/>
              <a:gd name="connsiteY1" fmla="*/ 2220 h 1245448"/>
              <a:gd name="connsiteX2" fmla="*/ 5125695 w 5125695"/>
              <a:gd name="connsiteY2" fmla="*/ 0 h 1245448"/>
              <a:gd name="connsiteX3" fmla="*/ 4858302 w 5125695"/>
              <a:gd name="connsiteY3" fmla="*/ 1192254 h 1245448"/>
              <a:gd name="connsiteX4" fmla="*/ 36861 w 5125695"/>
              <a:gd name="connsiteY4" fmla="*/ 1245448 h 1245448"/>
              <a:gd name="connsiteX0" fmla="*/ 0 w 5129310"/>
              <a:gd name="connsiteY0" fmla="*/ 1094242 h 1192254"/>
              <a:gd name="connsiteX1" fmla="*/ 3683 w 5129310"/>
              <a:gd name="connsiteY1" fmla="*/ 2220 h 1192254"/>
              <a:gd name="connsiteX2" fmla="*/ 5129310 w 5129310"/>
              <a:gd name="connsiteY2" fmla="*/ 0 h 1192254"/>
              <a:gd name="connsiteX3" fmla="*/ 4861917 w 5129310"/>
              <a:gd name="connsiteY3" fmla="*/ 1192254 h 1192254"/>
              <a:gd name="connsiteX4" fmla="*/ 0 w 5129310"/>
              <a:gd name="connsiteY4" fmla="*/ 1094242 h 1192254"/>
              <a:gd name="connsiteX0" fmla="*/ 0 w 5129310"/>
              <a:gd name="connsiteY0" fmla="*/ 1094242 h 1094242"/>
              <a:gd name="connsiteX1" fmla="*/ 3683 w 5129310"/>
              <a:gd name="connsiteY1" fmla="*/ 2220 h 1094242"/>
              <a:gd name="connsiteX2" fmla="*/ 5129310 w 5129310"/>
              <a:gd name="connsiteY2" fmla="*/ 0 h 1094242"/>
              <a:gd name="connsiteX3" fmla="*/ 4892274 w 5129310"/>
              <a:gd name="connsiteY3" fmla="*/ 1047097 h 1094242"/>
              <a:gd name="connsiteX4" fmla="*/ 0 w 5129310"/>
              <a:gd name="connsiteY4" fmla="*/ 1094242 h 109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9310" h="1094242">
                <a:moveTo>
                  <a:pt x="0" y="1094242"/>
                </a:moveTo>
                <a:cubicBezTo>
                  <a:pt x="1961" y="912084"/>
                  <a:pt x="1722" y="184378"/>
                  <a:pt x="3683" y="2220"/>
                </a:cubicBezTo>
                <a:lnTo>
                  <a:pt x="5129310" y="0"/>
                </a:lnTo>
                <a:lnTo>
                  <a:pt x="4892274" y="1047097"/>
                </a:lnTo>
                <a:lnTo>
                  <a:pt x="0" y="1094242"/>
                </a:lnTo>
                <a:close/>
              </a:path>
            </a:pathLst>
          </a:custGeom>
          <a:solidFill>
            <a:srgbClr val="4D535C"/>
          </a:solidFill>
          <a:ln>
            <a:solidFill>
              <a:srgbClr val="4D535C"/>
            </a:solidFill>
          </a:ln>
          <a:effectLst>
            <a:outerShdw blurRad="33655" dist="10287" dir="19140000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arallelogramm 15"/>
          <p:cNvSpPr/>
          <p:nvPr userDrawn="1"/>
        </p:nvSpPr>
        <p:spPr>
          <a:xfrm>
            <a:off x="-28282" y="5845599"/>
            <a:ext cx="7990238" cy="1063231"/>
          </a:xfrm>
          <a:custGeom>
            <a:avLst/>
            <a:gdLst>
              <a:gd name="connsiteX0" fmla="*/ 0 w 4938611"/>
              <a:gd name="connsiteY0" fmla="*/ 501650 h 501650"/>
              <a:gd name="connsiteX1" fmla="*/ 125413 w 4938611"/>
              <a:gd name="connsiteY1" fmla="*/ 0 h 501650"/>
              <a:gd name="connsiteX2" fmla="*/ 4938611 w 4938611"/>
              <a:gd name="connsiteY2" fmla="*/ 0 h 501650"/>
              <a:gd name="connsiteX3" fmla="*/ 4813199 w 4938611"/>
              <a:gd name="connsiteY3" fmla="*/ 501650 h 501650"/>
              <a:gd name="connsiteX4" fmla="*/ 0 w 4938611"/>
              <a:gd name="connsiteY4" fmla="*/ 501650 h 501650"/>
              <a:gd name="connsiteX0" fmla="*/ 76292 w 4813198"/>
              <a:gd name="connsiteY0" fmla="*/ 524062 h 524062"/>
              <a:gd name="connsiteX1" fmla="*/ 0 w 4813198"/>
              <a:gd name="connsiteY1" fmla="*/ 0 h 524062"/>
              <a:gd name="connsiteX2" fmla="*/ 4813198 w 4813198"/>
              <a:gd name="connsiteY2" fmla="*/ 0 h 524062"/>
              <a:gd name="connsiteX3" fmla="*/ 4687786 w 4813198"/>
              <a:gd name="connsiteY3" fmla="*/ 501650 h 524062"/>
              <a:gd name="connsiteX4" fmla="*/ 76292 w 4813198"/>
              <a:gd name="connsiteY4" fmla="*/ 524062 h 524062"/>
              <a:gd name="connsiteX0" fmla="*/ 0 w 4736906"/>
              <a:gd name="connsiteY0" fmla="*/ 531532 h 531532"/>
              <a:gd name="connsiteX1" fmla="*/ 28296 w 4736906"/>
              <a:gd name="connsiteY1" fmla="*/ 0 h 531532"/>
              <a:gd name="connsiteX2" fmla="*/ 4736906 w 4736906"/>
              <a:gd name="connsiteY2" fmla="*/ 7470 h 531532"/>
              <a:gd name="connsiteX3" fmla="*/ 4611494 w 4736906"/>
              <a:gd name="connsiteY3" fmla="*/ 509120 h 531532"/>
              <a:gd name="connsiteX4" fmla="*/ 0 w 4736906"/>
              <a:gd name="connsiteY4" fmla="*/ 531532 h 531532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89082 w 4714494"/>
              <a:gd name="connsiteY3" fmla="*/ 509120 h 546473"/>
              <a:gd name="connsiteX4" fmla="*/ 0 w 4714494"/>
              <a:gd name="connsiteY4" fmla="*/ 546473 h 546473"/>
              <a:gd name="connsiteX0" fmla="*/ 0 w 4714494"/>
              <a:gd name="connsiteY0" fmla="*/ 539003 h 539003"/>
              <a:gd name="connsiteX1" fmla="*/ 849863 w 4714494"/>
              <a:gd name="connsiteY1" fmla="*/ 1601 h 539003"/>
              <a:gd name="connsiteX2" fmla="*/ 4714494 w 4714494"/>
              <a:gd name="connsiteY2" fmla="*/ 0 h 539003"/>
              <a:gd name="connsiteX3" fmla="*/ 4589082 w 4714494"/>
              <a:gd name="connsiteY3" fmla="*/ 501650 h 539003"/>
              <a:gd name="connsiteX4" fmla="*/ 0 w 4714494"/>
              <a:gd name="connsiteY4" fmla="*/ 539003 h 539003"/>
              <a:gd name="connsiteX0" fmla="*/ 0 w 4429441"/>
              <a:gd name="connsiteY0" fmla="*/ 539003 h 539003"/>
              <a:gd name="connsiteX1" fmla="*/ 564810 w 4429441"/>
              <a:gd name="connsiteY1" fmla="*/ 1601 h 539003"/>
              <a:gd name="connsiteX2" fmla="*/ 4429441 w 4429441"/>
              <a:gd name="connsiteY2" fmla="*/ 0 h 539003"/>
              <a:gd name="connsiteX3" fmla="*/ 4304029 w 4429441"/>
              <a:gd name="connsiteY3" fmla="*/ 501650 h 539003"/>
              <a:gd name="connsiteX4" fmla="*/ 0 w 4429441"/>
              <a:gd name="connsiteY4" fmla="*/ 539003 h 539003"/>
              <a:gd name="connsiteX0" fmla="*/ 38895 w 4468336"/>
              <a:gd name="connsiteY0" fmla="*/ 539003 h 539003"/>
              <a:gd name="connsiteX1" fmla="*/ 65 w 4468336"/>
              <a:gd name="connsiteY1" fmla="*/ 1601 h 539003"/>
              <a:gd name="connsiteX2" fmla="*/ 4468336 w 4468336"/>
              <a:gd name="connsiteY2" fmla="*/ 0 h 539003"/>
              <a:gd name="connsiteX3" fmla="*/ 4342924 w 4468336"/>
              <a:gd name="connsiteY3" fmla="*/ 501650 h 539003"/>
              <a:gd name="connsiteX4" fmla="*/ 38895 w 4468336"/>
              <a:gd name="connsiteY4" fmla="*/ 539003 h 539003"/>
              <a:gd name="connsiteX0" fmla="*/ 268986 w 4698427"/>
              <a:gd name="connsiteY0" fmla="*/ 539003 h 539003"/>
              <a:gd name="connsiteX1" fmla="*/ 10 w 4698427"/>
              <a:gd name="connsiteY1" fmla="*/ 1601 h 539003"/>
              <a:gd name="connsiteX2" fmla="*/ 4698427 w 4698427"/>
              <a:gd name="connsiteY2" fmla="*/ 0 h 539003"/>
              <a:gd name="connsiteX3" fmla="*/ 4573015 w 4698427"/>
              <a:gd name="connsiteY3" fmla="*/ 501650 h 539003"/>
              <a:gd name="connsiteX4" fmla="*/ 268986 w 4698427"/>
              <a:gd name="connsiteY4" fmla="*/ 539003 h 539003"/>
              <a:gd name="connsiteX0" fmla="*/ 0 w 4714822"/>
              <a:gd name="connsiteY0" fmla="*/ 539003 h 539003"/>
              <a:gd name="connsiteX1" fmla="*/ 16405 w 4714822"/>
              <a:gd name="connsiteY1" fmla="*/ 1601 h 539003"/>
              <a:gd name="connsiteX2" fmla="*/ 4714822 w 4714822"/>
              <a:gd name="connsiteY2" fmla="*/ 0 h 539003"/>
              <a:gd name="connsiteX3" fmla="*/ 4589410 w 4714822"/>
              <a:gd name="connsiteY3" fmla="*/ 501650 h 539003"/>
              <a:gd name="connsiteX4" fmla="*/ 0 w 4714822"/>
              <a:gd name="connsiteY4" fmla="*/ 539003 h 539003"/>
              <a:gd name="connsiteX0" fmla="*/ 25423 w 4740245"/>
              <a:gd name="connsiteY0" fmla="*/ 545869 h 545869"/>
              <a:gd name="connsiteX1" fmla="*/ 94 w 4740245"/>
              <a:gd name="connsiteY1" fmla="*/ 0 h 545869"/>
              <a:gd name="connsiteX2" fmla="*/ 4740245 w 4740245"/>
              <a:gd name="connsiteY2" fmla="*/ 6866 h 545869"/>
              <a:gd name="connsiteX3" fmla="*/ 4614833 w 4740245"/>
              <a:gd name="connsiteY3" fmla="*/ 508516 h 545869"/>
              <a:gd name="connsiteX4" fmla="*/ 25423 w 4740245"/>
              <a:gd name="connsiteY4" fmla="*/ 545869 h 545869"/>
              <a:gd name="connsiteX0" fmla="*/ 0 w 4746122"/>
              <a:gd name="connsiteY0" fmla="*/ 537403 h 537403"/>
              <a:gd name="connsiteX1" fmla="*/ 5971 w 4746122"/>
              <a:gd name="connsiteY1" fmla="*/ 0 h 537403"/>
              <a:gd name="connsiteX2" fmla="*/ 4746122 w 4746122"/>
              <a:gd name="connsiteY2" fmla="*/ 6866 h 537403"/>
              <a:gd name="connsiteX3" fmla="*/ 4620710 w 4746122"/>
              <a:gd name="connsiteY3" fmla="*/ 508516 h 537403"/>
              <a:gd name="connsiteX4" fmla="*/ 0 w 4746122"/>
              <a:gd name="connsiteY4" fmla="*/ 537403 h 537403"/>
              <a:gd name="connsiteX0" fmla="*/ 0 w 4906970"/>
              <a:gd name="connsiteY0" fmla="*/ 1179648 h 1179648"/>
              <a:gd name="connsiteX1" fmla="*/ 5971 w 4906970"/>
              <a:gd name="connsiteY1" fmla="*/ 642245 h 1179648"/>
              <a:gd name="connsiteX2" fmla="*/ 4906970 w 4906970"/>
              <a:gd name="connsiteY2" fmla="*/ 0 h 1179648"/>
              <a:gd name="connsiteX3" fmla="*/ 4620710 w 4906970"/>
              <a:gd name="connsiteY3" fmla="*/ 1150761 h 1179648"/>
              <a:gd name="connsiteX4" fmla="*/ 0 w 4906970"/>
              <a:gd name="connsiteY4" fmla="*/ 1179648 h 1179648"/>
              <a:gd name="connsiteX0" fmla="*/ 15902 w 4922872"/>
              <a:gd name="connsiteY0" fmla="*/ 1179648 h 1179648"/>
              <a:gd name="connsiteX1" fmla="*/ 137 w 4922872"/>
              <a:gd name="connsiteY1" fmla="*/ 7245 h 1179648"/>
              <a:gd name="connsiteX2" fmla="*/ 4922872 w 4922872"/>
              <a:gd name="connsiteY2" fmla="*/ 0 h 1179648"/>
              <a:gd name="connsiteX3" fmla="*/ 4636612 w 4922872"/>
              <a:gd name="connsiteY3" fmla="*/ 1150761 h 1179648"/>
              <a:gd name="connsiteX4" fmla="*/ 15902 w 4922872"/>
              <a:gd name="connsiteY4" fmla="*/ 1179648 h 1179648"/>
              <a:gd name="connsiteX0" fmla="*/ 32145 w 4922813"/>
              <a:gd name="connsiteY0" fmla="*/ 809231 h 1150761"/>
              <a:gd name="connsiteX1" fmla="*/ 78 w 4922813"/>
              <a:gd name="connsiteY1" fmla="*/ 7245 h 1150761"/>
              <a:gd name="connsiteX2" fmla="*/ 4922813 w 4922813"/>
              <a:gd name="connsiteY2" fmla="*/ 0 h 1150761"/>
              <a:gd name="connsiteX3" fmla="*/ 4636553 w 4922813"/>
              <a:gd name="connsiteY3" fmla="*/ 1150761 h 1150761"/>
              <a:gd name="connsiteX4" fmla="*/ 32145 w 4922813"/>
              <a:gd name="connsiteY4" fmla="*/ 809231 h 1150761"/>
              <a:gd name="connsiteX0" fmla="*/ 3090 w 4923101"/>
              <a:gd name="connsiteY0" fmla="*/ 1063231 h 1150761"/>
              <a:gd name="connsiteX1" fmla="*/ 366 w 4923101"/>
              <a:gd name="connsiteY1" fmla="*/ 7245 h 1150761"/>
              <a:gd name="connsiteX2" fmla="*/ 4923101 w 4923101"/>
              <a:gd name="connsiteY2" fmla="*/ 0 h 1150761"/>
              <a:gd name="connsiteX3" fmla="*/ 4636841 w 4923101"/>
              <a:gd name="connsiteY3" fmla="*/ 1150761 h 1150761"/>
              <a:gd name="connsiteX4" fmla="*/ 3090 w 4923101"/>
              <a:gd name="connsiteY4" fmla="*/ 1063231 h 1150761"/>
              <a:gd name="connsiteX0" fmla="*/ 3090 w 4923101"/>
              <a:gd name="connsiteY0" fmla="*/ 1063231 h 1063231"/>
              <a:gd name="connsiteX1" fmla="*/ 366 w 4923101"/>
              <a:gd name="connsiteY1" fmla="*/ 7245 h 1063231"/>
              <a:gd name="connsiteX2" fmla="*/ 4923101 w 4923101"/>
              <a:gd name="connsiteY2" fmla="*/ 0 h 1063231"/>
              <a:gd name="connsiteX3" fmla="*/ 4666185 w 4923101"/>
              <a:gd name="connsiteY3" fmla="*/ 1034344 h 1063231"/>
              <a:gd name="connsiteX4" fmla="*/ 3090 w 4923101"/>
              <a:gd name="connsiteY4" fmla="*/ 1063231 h 106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101" h="1063231">
                <a:moveTo>
                  <a:pt x="3090" y="1063231"/>
                </a:moveTo>
                <a:cubicBezTo>
                  <a:pt x="5051" y="881073"/>
                  <a:pt x="-1595" y="189403"/>
                  <a:pt x="366" y="7245"/>
                </a:cubicBezTo>
                <a:lnTo>
                  <a:pt x="4923101" y="0"/>
                </a:lnTo>
                <a:lnTo>
                  <a:pt x="4666185" y="1034344"/>
                </a:lnTo>
                <a:lnTo>
                  <a:pt x="3090" y="1063231"/>
                </a:lnTo>
                <a:close/>
              </a:path>
            </a:pathLst>
          </a:custGeom>
          <a:solidFill>
            <a:schemeClr val="tx2"/>
          </a:solidFill>
          <a:effectLst>
            <a:outerShdw blurRad="33655" dist="10287" dir="19140000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de-DE" err="1"/>
              <a:t>GdF</a:t>
            </a:r>
            <a:r>
              <a:rPr lang="de-DE"/>
              <a:t> – Gewerkschaft der Flugsicherung e. V. / Fachbereich XXX / Max Mustermann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91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s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457200" y="223200"/>
            <a:ext cx="6273801" cy="810212"/>
          </a:xfrm>
          <a:prstGeom prst="rect">
            <a:avLst/>
          </a:prstGeom>
        </p:spPr>
        <p:txBody>
          <a:bodyPr vert="horz" lIns="10800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cap="all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Fachbereich XXXX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2781" y="1602000"/>
            <a:ext cx="3820195" cy="99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cap="all">
                <a:solidFill>
                  <a:srgbClr val="4D53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VERANSTALTUNGSNAME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56598" y="1602000"/>
            <a:ext cx="3820194" cy="997200"/>
          </a:xfrm>
        </p:spPr>
        <p:txBody>
          <a:bodyPr tIns="187200" anchor="t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Datum und Ort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472781" y="2743957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5"/>
          </p:nvPr>
        </p:nvSpPr>
        <p:spPr>
          <a:xfrm>
            <a:off x="1802349" y="2743957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6"/>
          </p:nvPr>
        </p:nvSpPr>
        <p:spPr>
          <a:xfrm>
            <a:off x="4461485" y="2743957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2" name="Bildplatzhalter 2"/>
          <p:cNvSpPr>
            <a:spLocks noGrp="1"/>
          </p:cNvSpPr>
          <p:nvPr>
            <p:ph type="pic" idx="17"/>
          </p:nvPr>
        </p:nvSpPr>
        <p:spPr>
          <a:xfrm>
            <a:off x="3131917" y="2743957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3" name="Bildplatzhalter 2"/>
          <p:cNvSpPr>
            <a:spLocks noGrp="1"/>
          </p:cNvSpPr>
          <p:nvPr>
            <p:ph type="pic" idx="18"/>
          </p:nvPr>
        </p:nvSpPr>
        <p:spPr>
          <a:xfrm>
            <a:off x="5791053" y="2743957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2781" y="3958459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idx="20"/>
          </p:nvPr>
        </p:nvSpPr>
        <p:spPr>
          <a:xfrm>
            <a:off x="7120620" y="2743957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idx="27"/>
          </p:nvPr>
        </p:nvSpPr>
        <p:spPr>
          <a:xfrm>
            <a:off x="472781" y="4642142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idx="28"/>
          </p:nvPr>
        </p:nvSpPr>
        <p:spPr>
          <a:xfrm>
            <a:off x="1802349" y="4642142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8" name="Bildplatzhalter 2"/>
          <p:cNvSpPr>
            <a:spLocks noGrp="1"/>
          </p:cNvSpPr>
          <p:nvPr>
            <p:ph type="pic" idx="29"/>
          </p:nvPr>
        </p:nvSpPr>
        <p:spPr>
          <a:xfrm>
            <a:off x="4461485" y="4642142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9" name="Bildplatzhalter 2"/>
          <p:cNvSpPr>
            <a:spLocks noGrp="1"/>
          </p:cNvSpPr>
          <p:nvPr>
            <p:ph type="pic" idx="30"/>
          </p:nvPr>
        </p:nvSpPr>
        <p:spPr>
          <a:xfrm>
            <a:off x="3131917" y="4642142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20" name="Bildplatzhalter 2"/>
          <p:cNvSpPr>
            <a:spLocks noGrp="1"/>
          </p:cNvSpPr>
          <p:nvPr>
            <p:ph type="pic" idx="31"/>
          </p:nvPr>
        </p:nvSpPr>
        <p:spPr>
          <a:xfrm>
            <a:off x="5791053" y="4642142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21" name="Bildplatzhalter 2"/>
          <p:cNvSpPr>
            <a:spLocks noGrp="1"/>
          </p:cNvSpPr>
          <p:nvPr>
            <p:ph type="pic" idx="33"/>
          </p:nvPr>
        </p:nvSpPr>
        <p:spPr>
          <a:xfrm>
            <a:off x="7120620" y="4642142"/>
            <a:ext cx="1156172" cy="115617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72781" y="4291146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802349" y="3958459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802349" y="4291146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2D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131917" y="3958459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43" hasCustomPrompt="1"/>
          </p:nvPr>
        </p:nvSpPr>
        <p:spPr>
          <a:xfrm>
            <a:off x="3131917" y="4291146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2D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461485" y="3958459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461485" y="4291146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791053" y="3958459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791053" y="4291146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48" hasCustomPrompt="1"/>
          </p:nvPr>
        </p:nvSpPr>
        <p:spPr>
          <a:xfrm>
            <a:off x="7120620" y="3958459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49" hasCustomPrompt="1"/>
          </p:nvPr>
        </p:nvSpPr>
        <p:spPr>
          <a:xfrm>
            <a:off x="7120620" y="4291146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72781" y="5865715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51" hasCustomPrompt="1"/>
          </p:nvPr>
        </p:nvSpPr>
        <p:spPr>
          <a:xfrm>
            <a:off x="472781" y="6198402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802349" y="5865715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53" hasCustomPrompt="1"/>
          </p:nvPr>
        </p:nvSpPr>
        <p:spPr>
          <a:xfrm>
            <a:off x="1802349" y="6198402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54" hasCustomPrompt="1"/>
          </p:nvPr>
        </p:nvSpPr>
        <p:spPr>
          <a:xfrm>
            <a:off x="3131917" y="5865715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55" hasCustomPrompt="1"/>
          </p:nvPr>
        </p:nvSpPr>
        <p:spPr>
          <a:xfrm>
            <a:off x="3131917" y="6198402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461485" y="5865715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7" hasCustomPrompt="1"/>
          </p:nvPr>
        </p:nvSpPr>
        <p:spPr>
          <a:xfrm>
            <a:off x="4461485" y="6198402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8" hasCustomPrompt="1"/>
          </p:nvPr>
        </p:nvSpPr>
        <p:spPr>
          <a:xfrm>
            <a:off x="5791053" y="5865715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791053" y="6198402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120620" y="5865715"/>
            <a:ext cx="1156172" cy="3185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1" i="0">
                <a:solidFill>
                  <a:srgbClr val="4D533B"/>
                </a:solidFill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44" name="Textplatzhalter 7"/>
          <p:cNvSpPr>
            <a:spLocks noGrp="1"/>
          </p:cNvSpPr>
          <p:nvPr>
            <p:ph type="body" sz="quarter" idx="61" hasCustomPrompt="1"/>
          </p:nvPr>
        </p:nvSpPr>
        <p:spPr>
          <a:xfrm>
            <a:off x="7120620" y="6198402"/>
            <a:ext cx="1156172" cy="21759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800" b="0" i="0">
                <a:solidFill>
                  <a:srgbClr val="FFA800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101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2781" y="1602000"/>
            <a:ext cx="8290221" cy="99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rgbClr val="4D53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2782" y="2736000"/>
            <a:ext cx="8290220" cy="3287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258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überschrift mit 2 Tex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2781" y="1602000"/>
            <a:ext cx="8307682" cy="99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rgbClr val="4D53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2782" y="2736000"/>
            <a:ext cx="4032000" cy="318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748067" y="2736000"/>
            <a:ext cx="4032000" cy="318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97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72782" y="1602000"/>
            <a:ext cx="8290220" cy="4519400"/>
          </a:xfrm>
        </p:spPr>
        <p:txBody>
          <a:bodyPr/>
          <a:lstStyle>
            <a:lvl1pPr>
              <a:defRPr b="1">
                <a:solidFill>
                  <a:srgbClr val="4D535C"/>
                </a:solidFill>
              </a:defRPr>
            </a:lvl1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/>
              <a:t>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6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72782" y="2736001"/>
            <a:ext cx="4038600" cy="33912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724403" y="2736000"/>
            <a:ext cx="4038600" cy="33912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2782" y="1602000"/>
            <a:ext cx="8298156" cy="9969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4D535C"/>
                </a:solidFill>
              </a:defRPr>
            </a:lvl1pPr>
          </a:lstStyle>
          <a:p>
            <a:pPr lvl="0"/>
            <a:r>
              <a:rPr lang="de-DE"/>
              <a:t>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254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301066" y="1602001"/>
            <a:ext cx="4469871" cy="43924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80573" y="1602001"/>
            <a:ext cx="3566494" cy="4373898"/>
          </a:xfrm>
        </p:spPr>
        <p:txBody>
          <a:bodyPr tIns="54000">
            <a:normAutofit/>
          </a:bodyPr>
          <a:lstStyle>
            <a:lvl1pPr marL="0" indent="0">
              <a:buNone/>
              <a:defRPr sz="2000">
                <a:solidFill>
                  <a:srgbClr val="4D535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76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m 15"/>
          <p:cNvSpPr/>
          <p:nvPr userDrawn="1"/>
        </p:nvSpPr>
        <p:spPr>
          <a:xfrm>
            <a:off x="9854" y="6552378"/>
            <a:ext cx="7738663" cy="344795"/>
          </a:xfrm>
          <a:custGeom>
            <a:avLst/>
            <a:gdLst>
              <a:gd name="connsiteX0" fmla="*/ 0 w 4938611"/>
              <a:gd name="connsiteY0" fmla="*/ 501650 h 501650"/>
              <a:gd name="connsiteX1" fmla="*/ 125413 w 4938611"/>
              <a:gd name="connsiteY1" fmla="*/ 0 h 501650"/>
              <a:gd name="connsiteX2" fmla="*/ 4938611 w 4938611"/>
              <a:gd name="connsiteY2" fmla="*/ 0 h 501650"/>
              <a:gd name="connsiteX3" fmla="*/ 4813199 w 4938611"/>
              <a:gd name="connsiteY3" fmla="*/ 501650 h 501650"/>
              <a:gd name="connsiteX4" fmla="*/ 0 w 4938611"/>
              <a:gd name="connsiteY4" fmla="*/ 501650 h 501650"/>
              <a:gd name="connsiteX0" fmla="*/ 76292 w 4813198"/>
              <a:gd name="connsiteY0" fmla="*/ 524062 h 524062"/>
              <a:gd name="connsiteX1" fmla="*/ 0 w 4813198"/>
              <a:gd name="connsiteY1" fmla="*/ 0 h 524062"/>
              <a:gd name="connsiteX2" fmla="*/ 4813198 w 4813198"/>
              <a:gd name="connsiteY2" fmla="*/ 0 h 524062"/>
              <a:gd name="connsiteX3" fmla="*/ 4687786 w 4813198"/>
              <a:gd name="connsiteY3" fmla="*/ 501650 h 524062"/>
              <a:gd name="connsiteX4" fmla="*/ 76292 w 4813198"/>
              <a:gd name="connsiteY4" fmla="*/ 524062 h 524062"/>
              <a:gd name="connsiteX0" fmla="*/ 0 w 4736906"/>
              <a:gd name="connsiteY0" fmla="*/ 531532 h 531532"/>
              <a:gd name="connsiteX1" fmla="*/ 28296 w 4736906"/>
              <a:gd name="connsiteY1" fmla="*/ 0 h 531532"/>
              <a:gd name="connsiteX2" fmla="*/ 4736906 w 4736906"/>
              <a:gd name="connsiteY2" fmla="*/ 7470 h 531532"/>
              <a:gd name="connsiteX3" fmla="*/ 4611494 w 4736906"/>
              <a:gd name="connsiteY3" fmla="*/ 509120 h 531532"/>
              <a:gd name="connsiteX4" fmla="*/ 0 w 4736906"/>
              <a:gd name="connsiteY4" fmla="*/ 531532 h 531532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89082 w 4714494"/>
              <a:gd name="connsiteY3" fmla="*/ 509120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603222 w 4714494"/>
              <a:gd name="connsiteY3" fmla="*/ 515459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90473 w 4714494"/>
              <a:gd name="connsiteY3" fmla="*/ 521173 h 546473"/>
              <a:gd name="connsiteX4" fmla="*/ 0 w 4714494"/>
              <a:gd name="connsiteY4" fmla="*/ 546473 h 546473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55414 w 4714494"/>
              <a:gd name="connsiteY3" fmla="*/ 521173 h 546473"/>
              <a:gd name="connsiteX4" fmla="*/ 0 w 4714494"/>
              <a:gd name="connsiteY4" fmla="*/ 546473 h 546473"/>
              <a:gd name="connsiteX0" fmla="*/ 0 w 4666687"/>
              <a:gd name="connsiteY0" fmla="*/ 546473 h 546473"/>
              <a:gd name="connsiteX1" fmla="*/ 5884 w 4666687"/>
              <a:gd name="connsiteY1" fmla="*/ 0 h 546473"/>
              <a:gd name="connsiteX2" fmla="*/ 4666687 w 4666687"/>
              <a:gd name="connsiteY2" fmla="*/ 7470 h 546473"/>
              <a:gd name="connsiteX3" fmla="*/ 4555414 w 4666687"/>
              <a:gd name="connsiteY3" fmla="*/ 521173 h 546473"/>
              <a:gd name="connsiteX4" fmla="*/ 0 w 4666687"/>
              <a:gd name="connsiteY4" fmla="*/ 546473 h 546473"/>
              <a:gd name="connsiteX0" fmla="*/ 194128 w 4860815"/>
              <a:gd name="connsiteY0" fmla="*/ 539003 h 539003"/>
              <a:gd name="connsiteX1" fmla="*/ 14 w 4860815"/>
              <a:gd name="connsiteY1" fmla="*/ 1069 h 539003"/>
              <a:gd name="connsiteX2" fmla="*/ 4860815 w 4860815"/>
              <a:gd name="connsiteY2" fmla="*/ 0 h 539003"/>
              <a:gd name="connsiteX3" fmla="*/ 4749542 w 4860815"/>
              <a:gd name="connsiteY3" fmla="*/ 513703 h 539003"/>
              <a:gd name="connsiteX4" fmla="*/ 194128 w 4860815"/>
              <a:gd name="connsiteY4" fmla="*/ 539003 h 539003"/>
              <a:gd name="connsiteX0" fmla="*/ 3968 w 4861128"/>
              <a:gd name="connsiteY0" fmla="*/ 547542 h 547542"/>
              <a:gd name="connsiteX1" fmla="*/ 327 w 4861128"/>
              <a:gd name="connsiteY1" fmla="*/ 1069 h 547542"/>
              <a:gd name="connsiteX2" fmla="*/ 4861128 w 4861128"/>
              <a:gd name="connsiteY2" fmla="*/ 0 h 547542"/>
              <a:gd name="connsiteX3" fmla="*/ 4749855 w 4861128"/>
              <a:gd name="connsiteY3" fmla="*/ 513703 h 547542"/>
              <a:gd name="connsiteX4" fmla="*/ 3968 w 4861128"/>
              <a:gd name="connsiteY4" fmla="*/ 547542 h 547542"/>
              <a:gd name="connsiteX0" fmla="*/ 73835 w 4930995"/>
              <a:gd name="connsiteY0" fmla="*/ 547542 h 547542"/>
              <a:gd name="connsiteX1" fmla="*/ 36 w 4930995"/>
              <a:gd name="connsiteY1" fmla="*/ 1069 h 547542"/>
              <a:gd name="connsiteX2" fmla="*/ 4930995 w 4930995"/>
              <a:gd name="connsiteY2" fmla="*/ 0 h 547542"/>
              <a:gd name="connsiteX3" fmla="*/ 4819722 w 4930995"/>
              <a:gd name="connsiteY3" fmla="*/ 513703 h 547542"/>
              <a:gd name="connsiteX4" fmla="*/ 73835 w 4930995"/>
              <a:gd name="connsiteY4" fmla="*/ 547542 h 547542"/>
              <a:gd name="connsiteX0" fmla="*/ 0 w 4932714"/>
              <a:gd name="connsiteY0" fmla="*/ 566897 h 566897"/>
              <a:gd name="connsiteX1" fmla="*/ 1755 w 4932714"/>
              <a:gd name="connsiteY1" fmla="*/ 1069 h 566897"/>
              <a:gd name="connsiteX2" fmla="*/ 4932714 w 4932714"/>
              <a:gd name="connsiteY2" fmla="*/ 0 h 566897"/>
              <a:gd name="connsiteX3" fmla="*/ 4821441 w 4932714"/>
              <a:gd name="connsiteY3" fmla="*/ 513703 h 566897"/>
              <a:gd name="connsiteX4" fmla="*/ 0 w 4932714"/>
              <a:gd name="connsiteY4" fmla="*/ 566897 h 566897"/>
              <a:gd name="connsiteX0" fmla="*/ 0 w 4932714"/>
              <a:gd name="connsiteY0" fmla="*/ 394090 h 515118"/>
              <a:gd name="connsiteX1" fmla="*/ 1755 w 4932714"/>
              <a:gd name="connsiteY1" fmla="*/ 1069 h 515118"/>
              <a:gd name="connsiteX2" fmla="*/ 4932714 w 4932714"/>
              <a:gd name="connsiteY2" fmla="*/ 0 h 515118"/>
              <a:gd name="connsiteX3" fmla="*/ 4821441 w 4932714"/>
              <a:gd name="connsiteY3" fmla="*/ 513703 h 515118"/>
              <a:gd name="connsiteX4" fmla="*/ 0 w 4932714"/>
              <a:gd name="connsiteY4" fmla="*/ 394090 h 515118"/>
              <a:gd name="connsiteX0" fmla="*/ 0 w 4932714"/>
              <a:gd name="connsiteY0" fmla="*/ 394090 h 394090"/>
              <a:gd name="connsiteX1" fmla="*/ 1755 w 4932714"/>
              <a:gd name="connsiteY1" fmla="*/ 1069 h 394090"/>
              <a:gd name="connsiteX2" fmla="*/ 4932714 w 4932714"/>
              <a:gd name="connsiteY2" fmla="*/ 0 h 394090"/>
              <a:gd name="connsiteX3" fmla="*/ 4851798 w 4932714"/>
              <a:gd name="connsiteY3" fmla="*/ 374594 h 394090"/>
              <a:gd name="connsiteX4" fmla="*/ 0 w 4932714"/>
              <a:gd name="connsiteY4" fmla="*/ 394090 h 39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714" h="394090">
                <a:moveTo>
                  <a:pt x="0" y="394090"/>
                </a:moveTo>
                <a:cubicBezTo>
                  <a:pt x="1961" y="211932"/>
                  <a:pt x="-206" y="183227"/>
                  <a:pt x="1755" y="1069"/>
                </a:cubicBezTo>
                <a:lnTo>
                  <a:pt x="4932714" y="0"/>
                </a:lnTo>
                <a:lnTo>
                  <a:pt x="4851798" y="374594"/>
                </a:lnTo>
                <a:lnTo>
                  <a:pt x="0" y="394090"/>
                </a:lnTo>
                <a:close/>
              </a:path>
            </a:pathLst>
          </a:custGeom>
          <a:solidFill>
            <a:srgbClr val="4D535C"/>
          </a:solidFill>
          <a:ln>
            <a:solidFill>
              <a:srgbClr val="4D535C"/>
            </a:solidFill>
          </a:ln>
          <a:effectLst>
            <a:outerShdw blurRad="33655" dist="10287" dir="19140000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arallelogramm 15"/>
          <p:cNvSpPr/>
          <p:nvPr userDrawn="1"/>
        </p:nvSpPr>
        <p:spPr>
          <a:xfrm>
            <a:off x="-2101" y="6487845"/>
            <a:ext cx="7703000" cy="398308"/>
          </a:xfrm>
          <a:custGeom>
            <a:avLst/>
            <a:gdLst>
              <a:gd name="connsiteX0" fmla="*/ 0 w 4938611"/>
              <a:gd name="connsiteY0" fmla="*/ 501650 h 501650"/>
              <a:gd name="connsiteX1" fmla="*/ 125413 w 4938611"/>
              <a:gd name="connsiteY1" fmla="*/ 0 h 501650"/>
              <a:gd name="connsiteX2" fmla="*/ 4938611 w 4938611"/>
              <a:gd name="connsiteY2" fmla="*/ 0 h 501650"/>
              <a:gd name="connsiteX3" fmla="*/ 4813199 w 4938611"/>
              <a:gd name="connsiteY3" fmla="*/ 501650 h 501650"/>
              <a:gd name="connsiteX4" fmla="*/ 0 w 4938611"/>
              <a:gd name="connsiteY4" fmla="*/ 501650 h 501650"/>
              <a:gd name="connsiteX0" fmla="*/ 76292 w 4813198"/>
              <a:gd name="connsiteY0" fmla="*/ 524062 h 524062"/>
              <a:gd name="connsiteX1" fmla="*/ 0 w 4813198"/>
              <a:gd name="connsiteY1" fmla="*/ 0 h 524062"/>
              <a:gd name="connsiteX2" fmla="*/ 4813198 w 4813198"/>
              <a:gd name="connsiteY2" fmla="*/ 0 h 524062"/>
              <a:gd name="connsiteX3" fmla="*/ 4687786 w 4813198"/>
              <a:gd name="connsiteY3" fmla="*/ 501650 h 524062"/>
              <a:gd name="connsiteX4" fmla="*/ 76292 w 4813198"/>
              <a:gd name="connsiteY4" fmla="*/ 524062 h 524062"/>
              <a:gd name="connsiteX0" fmla="*/ 0 w 4736906"/>
              <a:gd name="connsiteY0" fmla="*/ 531532 h 531532"/>
              <a:gd name="connsiteX1" fmla="*/ 28296 w 4736906"/>
              <a:gd name="connsiteY1" fmla="*/ 0 h 531532"/>
              <a:gd name="connsiteX2" fmla="*/ 4736906 w 4736906"/>
              <a:gd name="connsiteY2" fmla="*/ 7470 h 531532"/>
              <a:gd name="connsiteX3" fmla="*/ 4611494 w 4736906"/>
              <a:gd name="connsiteY3" fmla="*/ 509120 h 531532"/>
              <a:gd name="connsiteX4" fmla="*/ 0 w 4736906"/>
              <a:gd name="connsiteY4" fmla="*/ 531532 h 531532"/>
              <a:gd name="connsiteX0" fmla="*/ 0 w 4714494"/>
              <a:gd name="connsiteY0" fmla="*/ 546473 h 546473"/>
              <a:gd name="connsiteX1" fmla="*/ 5884 w 4714494"/>
              <a:gd name="connsiteY1" fmla="*/ 0 h 546473"/>
              <a:gd name="connsiteX2" fmla="*/ 4714494 w 4714494"/>
              <a:gd name="connsiteY2" fmla="*/ 7470 h 546473"/>
              <a:gd name="connsiteX3" fmla="*/ 4589082 w 4714494"/>
              <a:gd name="connsiteY3" fmla="*/ 509120 h 546473"/>
              <a:gd name="connsiteX4" fmla="*/ 0 w 4714494"/>
              <a:gd name="connsiteY4" fmla="*/ 546473 h 546473"/>
              <a:gd name="connsiteX0" fmla="*/ 0 w 4714494"/>
              <a:gd name="connsiteY0" fmla="*/ 539003 h 539003"/>
              <a:gd name="connsiteX1" fmla="*/ 849863 w 4714494"/>
              <a:gd name="connsiteY1" fmla="*/ 1601 h 539003"/>
              <a:gd name="connsiteX2" fmla="*/ 4714494 w 4714494"/>
              <a:gd name="connsiteY2" fmla="*/ 0 h 539003"/>
              <a:gd name="connsiteX3" fmla="*/ 4589082 w 4714494"/>
              <a:gd name="connsiteY3" fmla="*/ 501650 h 539003"/>
              <a:gd name="connsiteX4" fmla="*/ 0 w 4714494"/>
              <a:gd name="connsiteY4" fmla="*/ 539003 h 539003"/>
              <a:gd name="connsiteX0" fmla="*/ 0 w 4429441"/>
              <a:gd name="connsiteY0" fmla="*/ 539003 h 539003"/>
              <a:gd name="connsiteX1" fmla="*/ 564810 w 4429441"/>
              <a:gd name="connsiteY1" fmla="*/ 1601 h 539003"/>
              <a:gd name="connsiteX2" fmla="*/ 4429441 w 4429441"/>
              <a:gd name="connsiteY2" fmla="*/ 0 h 539003"/>
              <a:gd name="connsiteX3" fmla="*/ 4304029 w 4429441"/>
              <a:gd name="connsiteY3" fmla="*/ 501650 h 539003"/>
              <a:gd name="connsiteX4" fmla="*/ 0 w 4429441"/>
              <a:gd name="connsiteY4" fmla="*/ 539003 h 539003"/>
              <a:gd name="connsiteX0" fmla="*/ 38895 w 4468336"/>
              <a:gd name="connsiteY0" fmla="*/ 539003 h 539003"/>
              <a:gd name="connsiteX1" fmla="*/ 65 w 4468336"/>
              <a:gd name="connsiteY1" fmla="*/ 1601 h 539003"/>
              <a:gd name="connsiteX2" fmla="*/ 4468336 w 4468336"/>
              <a:gd name="connsiteY2" fmla="*/ 0 h 539003"/>
              <a:gd name="connsiteX3" fmla="*/ 4342924 w 4468336"/>
              <a:gd name="connsiteY3" fmla="*/ 501650 h 539003"/>
              <a:gd name="connsiteX4" fmla="*/ 38895 w 4468336"/>
              <a:gd name="connsiteY4" fmla="*/ 539003 h 539003"/>
              <a:gd name="connsiteX0" fmla="*/ 268986 w 4698427"/>
              <a:gd name="connsiteY0" fmla="*/ 539003 h 539003"/>
              <a:gd name="connsiteX1" fmla="*/ 10 w 4698427"/>
              <a:gd name="connsiteY1" fmla="*/ 1601 h 539003"/>
              <a:gd name="connsiteX2" fmla="*/ 4698427 w 4698427"/>
              <a:gd name="connsiteY2" fmla="*/ 0 h 539003"/>
              <a:gd name="connsiteX3" fmla="*/ 4573015 w 4698427"/>
              <a:gd name="connsiteY3" fmla="*/ 501650 h 539003"/>
              <a:gd name="connsiteX4" fmla="*/ 268986 w 4698427"/>
              <a:gd name="connsiteY4" fmla="*/ 539003 h 539003"/>
              <a:gd name="connsiteX0" fmla="*/ 0 w 4714822"/>
              <a:gd name="connsiteY0" fmla="*/ 539003 h 539003"/>
              <a:gd name="connsiteX1" fmla="*/ 16405 w 4714822"/>
              <a:gd name="connsiteY1" fmla="*/ 1601 h 539003"/>
              <a:gd name="connsiteX2" fmla="*/ 4714822 w 4714822"/>
              <a:gd name="connsiteY2" fmla="*/ 0 h 539003"/>
              <a:gd name="connsiteX3" fmla="*/ 4589410 w 4714822"/>
              <a:gd name="connsiteY3" fmla="*/ 501650 h 539003"/>
              <a:gd name="connsiteX4" fmla="*/ 0 w 4714822"/>
              <a:gd name="connsiteY4" fmla="*/ 539003 h 539003"/>
              <a:gd name="connsiteX0" fmla="*/ 25423 w 4740245"/>
              <a:gd name="connsiteY0" fmla="*/ 545869 h 545869"/>
              <a:gd name="connsiteX1" fmla="*/ 94 w 4740245"/>
              <a:gd name="connsiteY1" fmla="*/ 0 h 545869"/>
              <a:gd name="connsiteX2" fmla="*/ 4740245 w 4740245"/>
              <a:gd name="connsiteY2" fmla="*/ 6866 h 545869"/>
              <a:gd name="connsiteX3" fmla="*/ 4614833 w 4740245"/>
              <a:gd name="connsiteY3" fmla="*/ 508516 h 545869"/>
              <a:gd name="connsiteX4" fmla="*/ 25423 w 4740245"/>
              <a:gd name="connsiteY4" fmla="*/ 545869 h 545869"/>
              <a:gd name="connsiteX0" fmla="*/ 0 w 4746122"/>
              <a:gd name="connsiteY0" fmla="*/ 537403 h 537403"/>
              <a:gd name="connsiteX1" fmla="*/ 5971 w 4746122"/>
              <a:gd name="connsiteY1" fmla="*/ 0 h 537403"/>
              <a:gd name="connsiteX2" fmla="*/ 4746122 w 4746122"/>
              <a:gd name="connsiteY2" fmla="*/ 6866 h 537403"/>
              <a:gd name="connsiteX3" fmla="*/ 4620710 w 4746122"/>
              <a:gd name="connsiteY3" fmla="*/ 508516 h 537403"/>
              <a:gd name="connsiteX4" fmla="*/ 0 w 4746122"/>
              <a:gd name="connsiteY4" fmla="*/ 537403 h 537403"/>
              <a:gd name="connsiteX0" fmla="*/ 0 w 4746122"/>
              <a:gd name="connsiteY0" fmla="*/ 537403 h 537403"/>
              <a:gd name="connsiteX1" fmla="*/ 5971 w 4746122"/>
              <a:gd name="connsiteY1" fmla="*/ 0 h 537403"/>
              <a:gd name="connsiteX2" fmla="*/ 4746122 w 4746122"/>
              <a:gd name="connsiteY2" fmla="*/ 6866 h 537403"/>
              <a:gd name="connsiteX3" fmla="*/ 4654246 w 4746122"/>
              <a:gd name="connsiteY3" fmla="*/ 381516 h 537403"/>
              <a:gd name="connsiteX4" fmla="*/ 0 w 4746122"/>
              <a:gd name="connsiteY4" fmla="*/ 537403 h 537403"/>
              <a:gd name="connsiteX0" fmla="*/ 0 w 4746122"/>
              <a:gd name="connsiteY0" fmla="*/ 398308 h 398308"/>
              <a:gd name="connsiteX1" fmla="*/ 5971 w 4746122"/>
              <a:gd name="connsiteY1" fmla="*/ 0 h 398308"/>
              <a:gd name="connsiteX2" fmla="*/ 4746122 w 4746122"/>
              <a:gd name="connsiteY2" fmla="*/ 6866 h 398308"/>
              <a:gd name="connsiteX3" fmla="*/ 4654246 w 4746122"/>
              <a:gd name="connsiteY3" fmla="*/ 381516 h 398308"/>
              <a:gd name="connsiteX4" fmla="*/ 0 w 4746122"/>
              <a:gd name="connsiteY4" fmla="*/ 398308 h 3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6122" h="398308">
                <a:moveTo>
                  <a:pt x="0" y="398308"/>
                </a:moveTo>
                <a:cubicBezTo>
                  <a:pt x="1961" y="216150"/>
                  <a:pt x="4010" y="182158"/>
                  <a:pt x="5971" y="0"/>
                </a:cubicBezTo>
                <a:lnTo>
                  <a:pt x="4746122" y="6866"/>
                </a:lnTo>
                <a:lnTo>
                  <a:pt x="4654246" y="381516"/>
                </a:lnTo>
                <a:lnTo>
                  <a:pt x="0" y="398308"/>
                </a:lnTo>
                <a:close/>
              </a:path>
            </a:pathLst>
          </a:custGeom>
          <a:solidFill>
            <a:schemeClr val="tx2"/>
          </a:solidFill>
          <a:effectLst>
            <a:outerShdw blurRad="33655" dist="10287" dir="19140000" rotWithShape="0">
              <a:srgbClr val="000000">
                <a:alpha val="2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" y="470764"/>
            <a:ext cx="9106785" cy="149958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6273801" cy="810212"/>
          </a:xfrm>
          <a:prstGeom prst="rect">
            <a:avLst/>
          </a:prstGeom>
        </p:spPr>
        <p:txBody>
          <a:bodyPr vert="horz" lIns="108000" tIns="0" rIns="0" bIns="0" rtlCol="0" anchor="b" anchorCtr="0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137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1791" y="6520374"/>
            <a:ext cx="6646217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© </a:t>
            </a:r>
            <a:r>
              <a:rPr lang="de-DE" err="1"/>
              <a:t>GdF</a:t>
            </a:r>
            <a:r>
              <a:rPr lang="de-DE"/>
              <a:t> – Gewerkschaft der Flugsicherung e. V. / Fachbereich XXX / Max Mustermann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32168" y="6520374"/>
            <a:ext cx="809659" cy="30175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15D1FC1D-1100-5A4D-B2D5-3AB2916C7C6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Bild 11" descr="GdF_Logo_4c_Vekto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1" y="224838"/>
            <a:ext cx="1189578" cy="7747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9459" y="6518223"/>
            <a:ext cx="8023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i="0" kern="1200" cap="all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FFA82D"/>
        </a:buClr>
        <a:buSzPct val="109000"/>
        <a:buFontTx/>
        <a:buNone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1pPr>
      <a:lvl2pPr marL="539750" indent="-273050" algn="l" defTabSz="457200" rtl="0" eaLnBrk="1" latinLnBrk="0" hangingPunct="1">
        <a:spcBef>
          <a:spcPct val="20000"/>
        </a:spcBef>
        <a:buClr>
          <a:srgbClr val="FFA82D"/>
        </a:buClr>
        <a:buSzPct val="103000"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984250" indent="-1778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346200" indent="-177800" algn="l" defTabSz="457200" rtl="0" eaLnBrk="1" latinLnBrk="0" hangingPunct="1">
        <a:spcBef>
          <a:spcPct val="20000"/>
        </a:spcBef>
        <a:buClr>
          <a:srgbClr val="4D533B"/>
        </a:buClr>
        <a:buSzPct val="100000"/>
        <a:buFont typeface="Symbol" charset="2"/>
        <a:buChar char="-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797050" indent="-184150" algn="l" defTabSz="457200" rtl="0" eaLnBrk="1" latinLnBrk="0" hangingPunct="1">
        <a:spcBef>
          <a:spcPct val="20000"/>
        </a:spcBef>
        <a:buClr>
          <a:srgbClr val="4D533B"/>
        </a:buClr>
        <a:buSzPct val="100000"/>
        <a:buFont typeface="Symbol" charset="2"/>
        <a:buChar char="-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at.whatsapp.com/HH7HakQHizFFSRIIJOU1O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</a:t>
            </a:r>
            <a:r>
              <a:rPr lang="de-DE" err="1"/>
              <a:t>GdF</a:t>
            </a:r>
            <a:r>
              <a:rPr lang="de-DE"/>
              <a:t> – Gewerkschaft der Flugsicherung e. V. / Fachbereich FSTD / A. Vöcking.    Thomas Schuster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B16D8C92-B88A-1191-CA85-E7178034E02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800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cap="all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Single European Sky (SES)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AD6062-F0B1-BEB8-34BC-63FEFFA3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340654"/>
            <a:ext cx="6595848" cy="38073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16E21AE-173B-05E6-64DC-851B2D14968F}"/>
              </a:ext>
            </a:extLst>
          </p:cNvPr>
          <p:cNvSpPr txBox="1"/>
          <p:nvPr/>
        </p:nvSpPr>
        <p:spPr>
          <a:xfrm>
            <a:off x="0" y="51480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/>
              <a:t>Single European Sky – </a:t>
            </a:r>
            <a:r>
              <a:rPr lang="de-DE" sz="2800" err="1"/>
              <a:t>overview</a:t>
            </a:r>
            <a:r>
              <a:rPr lang="de-DE" sz="2800"/>
              <a:t> and </a:t>
            </a:r>
            <a:r>
              <a:rPr lang="de-DE" sz="2800" err="1"/>
              <a:t>networking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78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A3CEF-06D5-8882-B879-E02C79F34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7A854C51-B298-32EA-02BE-C10DFDC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200"/>
            <a:ext cx="6575553" cy="810212"/>
          </a:xfrm>
        </p:spPr>
        <p:txBody>
          <a:bodyPr/>
          <a:lstStyle/>
          <a:p>
            <a:r>
              <a:rPr lang="de-DE"/>
              <a:t>Technology and </a:t>
            </a:r>
            <a:r>
              <a:rPr lang="de-DE" err="1"/>
              <a:t>airspace</a:t>
            </a:r>
            <a:r>
              <a:rPr lang="de-DE"/>
              <a:t> </a:t>
            </a:r>
            <a:r>
              <a:rPr lang="de-DE" err="1"/>
              <a:t>blocks</a:t>
            </a:r>
            <a:endParaRPr lang="en-US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0F2C93-8127-8EE9-7B85-8564B961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630EC7-EC77-E130-8440-1F2806A7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2E0A0C-36BE-E541-BF11-F51F08483B3A}"/>
              </a:ext>
            </a:extLst>
          </p:cNvPr>
          <p:cNvSpPr txBox="1">
            <a:spLocks/>
          </p:cNvSpPr>
          <p:nvPr/>
        </p:nvSpPr>
        <p:spPr>
          <a:xfrm>
            <a:off x="338328" y="1313848"/>
            <a:ext cx="8183880" cy="50592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"/>
              </a:spcBef>
            </a:pPr>
            <a:r>
              <a:rPr lang="de-DE" sz="2400">
                <a:latin typeface="+mn-lt"/>
                <a:ea typeface="+mn-lt"/>
                <a:cs typeface="+mn-lt"/>
              </a:rPr>
              <a:t>SESAR </a:t>
            </a:r>
            <a:r>
              <a:rPr lang="de-DE" sz="2400">
                <a:latin typeface="Calibri"/>
                <a:ea typeface="+mn-lt"/>
                <a:cs typeface="Calibri"/>
              </a:rPr>
              <a:t>(Single European Sky ATM Research Programme)</a:t>
            </a:r>
            <a:endParaRPr lang="de-DE" sz="240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err="1">
                <a:latin typeface="+mn-lt"/>
                <a:ea typeface="+mn-lt"/>
                <a:cs typeface="+mn-lt"/>
              </a:rPr>
              <a:t>Objectives</a:t>
            </a:r>
            <a:r>
              <a:rPr lang="de-DE" sz="1800">
                <a:latin typeface="+mn-lt"/>
                <a:ea typeface="+mn-lt"/>
                <a:cs typeface="+mn-lt"/>
              </a:rPr>
              <a:t>: </a:t>
            </a:r>
            <a:endParaRPr lang="de-DE"/>
          </a:p>
          <a:p>
            <a:pPr>
              <a:spcBef>
                <a:spcPts val="20"/>
              </a:spcBef>
            </a:pPr>
            <a:r>
              <a:rPr lang="de-DE" sz="1800" b="0" err="1">
                <a:latin typeface="Calibri"/>
                <a:ea typeface="+mn-lt"/>
              </a:rPr>
              <a:t>Improving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the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safety</a:t>
            </a:r>
            <a:r>
              <a:rPr lang="de-DE" sz="1800" b="0">
                <a:latin typeface="Calibri"/>
                <a:ea typeface="+mn-lt"/>
              </a:rPr>
              <a:t> and </a:t>
            </a:r>
            <a:r>
              <a:rPr lang="de-DE" sz="1800" b="0" err="1">
                <a:latin typeface="Calibri"/>
                <a:ea typeface="+mn-lt"/>
              </a:rPr>
              <a:t>efficiency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of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air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traffic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by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developing</a:t>
            </a:r>
            <a:r>
              <a:rPr lang="de-DE" sz="1800" b="0">
                <a:latin typeface="Calibri"/>
                <a:ea typeface="+mn-lt"/>
              </a:rPr>
              <a:t> and </a:t>
            </a:r>
            <a:r>
              <a:rPr lang="de-DE" sz="1800" b="0" err="1">
                <a:latin typeface="Calibri"/>
                <a:ea typeface="+mn-lt"/>
              </a:rPr>
              <a:t>introducing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new</a:t>
            </a:r>
            <a:r>
              <a:rPr lang="de-DE" sz="1800" b="0">
                <a:latin typeface="Calibri"/>
                <a:ea typeface="+mn-lt"/>
              </a:rPr>
              <a:t> </a:t>
            </a:r>
            <a:r>
              <a:rPr lang="de-DE" sz="1800" b="0" err="1">
                <a:latin typeface="Calibri"/>
                <a:ea typeface="+mn-lt"/>
              </a:rPr>
              <a:t>technologies</a:t>
            </a:r>
            <a:r>
              <a:rPr lang="de-DE" sz="1800" b="0">
                <a:latin typeface="Calibri"/>
                <a:ea typeface="+mn-lt"/>
              </a:rPr>
              <a:t> and </a:t>
            </a:r>
            <a:r>
              <a:rPr lang="de-DE" sz="1800" b="0" err="1">
                <a:latin typeface="Calibri"/>
                <a:ea typeface="+mn-lt"/>
              </a:rPr>
              <a:t>processes</a:t>
            </a:r>
            <a:endParaRPr lang="de-DE" sz="1800" b="0" err="1">
              <a:latin typeface="Calibri"/>
              <a:ea typeface="Calibri"/>
            </a:endParaRP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Development </a:t>
            </a:r>
            <a:r>
              <a:rPr lang="de-DE" sz="1800" b="0" err="1">
                <a:latin typeface="+mn-lt"/>
                <a:ea typeface="+mn-lt"/>
                <a:cs typeface="+mn-lt"/>
              </a:rPr>
              <a:t>of</a:t>
            </a:r>
            <a:r>
              <a:rPr lang="de-DE" sz="1800" b="0">
                <a:latin typeface="+mn-lt"/>
                <a:ea typeface="+mn-lt"/>
                <a:cs typeface="+mn-lt"/>
              </a:rPr>
              <a:t> a </a:t>
            </a:r>
            <a:r>
              <a:rPr lang="de-DE" sz="1800" b="0" err="1">
                <a:latin typeface="+mn-lt"/>
                <a:ea typeface="+mn-lt"/>
                <a:cs typeface="+mn-lt"/>
              </a:rPr>
              <a:t>state</a:t>
            </a:r>
            <a:r>
              <a:rPr lang="de-DE" sz="1800" b="0">
                <a:latin typeface="+mn-lt"/>
                <a:ea typeface="+mn-lt"/>
                <a:cs typeface="+mn-lt"/>
              </a:rPr>
              <a:t>-</a:t>
            </a:r>
            <a:r>
              <a:rPr lang="de-DE" sz="1800" b="0" err="1">
                <a:latin typeface="+mn-lt"/>
                <a:ea typeface="+mn-lt"/>
                <a:cs typeface="+mn-lt"/>
              </a:rPr>
              <a:t>of</a:t>
            </a:r>
            <a:r>
              <a:rPr lang="de-DE" sz="1800" b="0">
                <a:latin typeface="+mn-lt"/>
                <a:ea typeface="+mn-lt"/>
                <a:cs typeface="+mn-lt"/>
              </a:rPr>
              <a:t>-</a:t>
            </a:r>
            <a:r>
              <a:rPr lang="de-DE" sz="1800" b="0" err="1">
                <a:latin typeface="+mn-lt"/>
                <a:ea typeface="+mn-lt"/>
                <a:cs typeface="+mn-lt"/>
              </a:rPr>
              <a:t>the</a:t>
            </a:r>
            <a:r>
              <a:rPr lang="de-DE" sz="1800" b="0">
                <a:latin typeface="+mn-lt"/>
                <a:ea typeface="+mn-lt"/>
                <a:cs typeface="+mn-lt"/>
              </a:rPr>
              <a:t>-art ATM </a:t>
            </a:r>
            <a:r>
              <a:rPr lang="de-DE" sz="1800" b="0" err="1">
                <a:latin typeface="+mn-lt"/>
                <a:ea typeface="+mn-lt"/>
                <a:cs typeface="+mn-lt"/>
              </a:rPr>
              <a:t>system</a:t>
            </a:r>
            <a:r>
              <a:rPr lang="de-DE" sz="1800" b="0">
                <a:latin typeface="+mn-lt"/>
                <a:ea typeface="+mn-lt"/>
                <a:cs typeface="+mn-lt"/>
              </a:rPr>
              <a:t> </a:t>
            </a:r>
            <a:r>
              <a:rPr lang="de-DE" sz="1800" b="0" err="1">
                <a:latin typeface="+mn-lt"/>
                <a:ea typeface="+mn-lt"/>
                <a:cs typeface="+mn-lt"/>
              </a:rPr>
              <a:t>for</a:t>
            </a:r>
            <a:r>
              <a:rPr lang="de-DE" sz="1800" b="0">
                <a:latin typeface="+mn-lt"/>
                <a:ea typeface="+mn-lt"/>
                <a:cs typeface="+mn-lt"/>
              </a:rPr>
              <a:t> all </a:t>
            </a:r>
            <a:r>
              <a:rPr lang="de-DE" sz="1800" b="0" err="1">
                <a:latin typeface="+mn-lt"/>
                <a:ea typeface="+mn-lt"/>
                <a:cs typeface="+mn-lt"/>
              </a:rPr>
              <a:t>shareholders</a:t>
            </a: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err="1">
                <a:latin typeface="+mn-lt"/>
                <a:ea typeface="+mn-lt"/>
                <a:cs typeface="+mn-lt"/>
              </a:rPr>
              <a:t>Three</a:t>
            </a:r>
            <a:r>
              <a:rPr lang="de-DE" sz="1800">
                <a:latin typeface="+mn-lt"/>
                <a:ea typeface="+mn-lt"/>
                <a:cs typeface="+mn-lt"/>
              </a:rPr>
              <a:t> </a:t>
            </a:r>
            <a:r>
              <a:rPr lang="de-DE" sz="1800" err="1">
                <a:latin typeface="+mn-lt"/>
                <a:ea typeface="+mn-lt"/>
                <a:cs typeface="+mn-lt"/>
              </a:rPr>
              <a:t>phases</a:t>
            </a:r>
            <a:r>
              <a:rPr lang="de-DE" sz="1800">
                <a:latin typeface="+mn-lt"/>
                <a:ea typeface="+mn-lt"/>
                <a:cs typeface="+mn-lt"/>
              </a:rPr>
              <a:t>:</a:t>
            </a: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Definition: Needs </a:t>
            </a:r>
            <a:r>
              <a:rPr lang="de-DE" sz="1800" b="0" err="1">
                <a:latin typeface="+mn-lt"/>
                <a:ea typeface="+mn-lt"/>
                <a:cs typeface="+mn-lt"/>
              </a:rPr>
              <a:t>assessment</a:t>
            </a: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Development: </a:t>
            </a:r>
            <a:r>
              <a:rPr lang="de-DE" sz="1800" b="0" err="1">
                <a:latin typeface="+mn-lt"/>
                <a:ea typeface="+mn-lt"/>
                <a:cs typeface="+mn-lt"/>
              </a:rPr>
              <a:t>Prototypes</a:t>
            </a:r>
            <a:r>
              <a:rPr lang="de-DE" sz="1800" b="0">
                <a:latin typeface="+mn-lt"/>
                <a:ea typeface="+mn-lt"/>
                <a:cs typeface="+mn-lt"/>
              </a:rPr>
              <a:t> &amp; </a:t>
            </a:r>
            <a:r>
              <a:rPr lang="de-DE" sz="1800" b="0" err="1">
                <a:latin typeface="+mn-lt"/>
                <a:ea typeface="+mn-lt"/>
                <a:cs typeface="+mn-lt"/>
              </a:rPr>
              <a:t>technologies</a:t>
            </a: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b="0" err="1">
                <a:latin typeface="+mn-lt"/>
                <a:ea typeface="+mn-lt"/>
                <a:cs typeface="+mn-lt"/>
              </a:rPr>
              <a:t>Deployment</a:t>
            </a:r>
            <a:r>
              <a:rPr lang="de-DE" sz="1800" b="0">
                <a:latin typeface="+mn-lt"/>
                <a:ea typeface="+mn-lt"/>
                <a:cs typeface="+mn-lt"/>
              </a:rPr>
              <a:t>: Implementation in </a:t>
            </a:r>
            <a:r>
              <a:rPr lang="de-DE" sz="1800" b="0" err="1">
                <a:latin typeface="+mn-lt"/>
                <a:ea typeface="+mn-lt"/>
                <a:cs typeface="+mn-lt"/>
              </a:rPr>
              <a:t>practice</a:t>
            </a: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err="1">
                <a:latin typeface="+mn-lt"/>
                <a:ea typeface="+mn-lt"/>
                <a:cs typeface="+mn-lt"/>
              </a:rPr>
              <a:t>Examples</a:t>
            </a:r>
            <a:r>
              <a:rPr lang="de-DE" sz="1800">
                <a:latin typeface="+mn-lt"/>
                <a:ea typeface="+mn-lt"/>
                <a:cs typeface="+mn-lt"/>
              </a:rPr>
              <a:t>:</a:t>
            </a: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SWIM (System Wide Information Management)</a:t>
            </a:r>
          </a:p>
          <a:p>
            <a:pPr>
              <a:spcBef>
                <a:spcPts val="20"/>
              </a:spcBef>
            </a:pPr>
            <a:r>
              <a:rPr lang="de-DE" sz="1800" b="0" err="1">
                <a:latin typeface="+mn-lt"/>
                <a:ea typeface="+mn-lt"/>
                <a:cs typeface="+mn-lt"/>
              </a:rPr>
              <a:t>iTEC</a:t>
            </a: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COOPANS</a:t>
            </a: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Virtual </a:t>
            </a:r>
            <a:r>
              <a:rPr lang="de-DE" sz="1800" b="0" err="1">
                <a:latin typeface="+mn-lt"/>
                <a:ea typeface="+mn-lt"/>
                <a:cs typeface="+mn-lt"/>
              </a:rPr>
              <a:t>center</a:t>
            </a:r>
            <a:r>
              <a:rPr lang="de-DE" sz="1800" b="0">
                <a:latin typeface="+mn-lt"/>
                <a:ea typeface="+mn-lt"/>
                <a:cs typeface="+mn-lt"/>
              </a:rPr>
              <a:t> </a:t>
            </a:r>
            <a:r>
              <a:rPr lang="de-DE" sz="1800" b="0" err="1">
                <a:latin typeface="+mn-lt"/>
                <a:ea typeface="+mn-lt"/>
                <a:cs typeface="+mn-lt"/>
              </a:rPr>
              <a:t>concepts</a:t>
            </a:r>
            <a:endParaRPr lang="de-DE" sz="1800" b="0">
              <a:latin typeface="+mn-lt"/>
              <a:ea typeface="+mn-lt"/>
              <a:cs typeface="+mn-lt"/>
            </a:endParaRPr>
          </a:p>
          <a:p>
            <a:pPr>
              <a:spcBef>
                <a:spcPts val="20"/>
              </a:spcBef>
            </a:pPr>
            <a:r>
              <a:rPr lang="de-DE" sz="1800" b="0">
                <a:latin typeface="+mn-lt"/>
                <a:ea typeface="+mn-lt"/>
                <a:cs typeface="+mn-lt"/>
              </a:rPr>
              <a:t>Automation &amp; AI in </a:t>
            </a:r>
            <a:r>
              <a:rPr lang="de-DE" sz="1800" b="0" err="1">
                <a:latin typeface="+mn-lt"/>
                <a:ea typeface="+mn-lt"/>
                <a:cs typeface="+mn-lt"/>
              </a:rPr>
              <a:t>air</a:t>
            </a:r>
            <a:r>
              <a:rPr lang="de-DE" sz="1800" b="0">
                <a:latin typeface="+mn-lt"/>
                <a:ea typeface="+mn-lt"/>
                <a:cs typeface="+mn-lt"/>
              </a:rPr>
              <a:t> </a:t>
            </a:r>
            <a:r>
              <a:rPr lang="de-DE" sz="1800" b="0" err="1">
                <a:latin typeface="+mn-lt"/>
                <a:ea typeface="+mn-lt"/>
                <a:cs typeface="+mn-lt"/>
              </a:rPr>
              <a:t>traffic</a:t>
            </a:r>
            <a:r>
              <a:rPr lang="de-DE" sz="1800" b="0">
                <a:latin typeface="+mn-lt"/>
                <a:ea typeface="+mn-lt"/>
                <a:cs typeface="+mn-lt"/>
              </a:rPr>
              <a:t> </a:t>
            </a:r>
            <a:r>
              <a:rPr lang="de-DE" sz="1800" b="0" err="1">
                <a:latin typeface="+mn-lt"/>
                <a:ea typeface="+mn-lt"/>
                <a:cs typeface="+mn-lt"/>
              </a:rPr>
              <a:t>management</a:t>
            </a:r>
            <a:endParaRPr lang="de-DE" sz="1800" b="0">
              <a:latin typeface="+mn-lt"/>
              <a:ea typeface="+mn-lt"/>
              <a:cs typeface="+mn-lt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9AE13154-B06F-12A9-F991-29B640AFA7CC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117752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36891-37FF-6ABB-A031-21397B9B2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36A89952-EF8E-99B3-1DCE-8928EFE1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200"/>
            <a:ext cx="6621273" cy="810212"/>
          </a:xfrm>
        </p:spPr>
        <p:txBody>
          <a:bodyPr/>
          <a:lstStyle/>
          <a:p>
            <a:r>
              <a:rPr lang="de-DE"/>
              <a:t>Technology and </a:t>
            </a:r>
            <a:r>
              <a:rPr lang="de-DE" err="1"/>
              <a:t>airspace</a:t>
            </a:r>
            <a:r>
              <a:rPr lang="de-DE"/>
              <a:t> </a:t>
            </a:r>
            <a:r>
              <a:rPr lang="de-DE" err="1"/>
              <a:t>blocks</a:t>
            </a:r>
            <a:endParaRPr lang="en-US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ED992D-B971-2802-33CD-FE4E1770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87077F-34F4-80B1-43C0-58263979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71628A-CA21-AE02-C24E-3F7FC62D1CA7}"/>
              </a:ext>
            </a:extLst>
          </p:cNvPr>
          <p:cNvSpPr txBox="1">
            <a:spLocks/>
          </p:cNvSpPr>
          <p:nvPr/>
        </p:nvSpPr>
        <p:spPr>
          <a:xfrm>
            <a:off x="457200" y="1405288"/>
            <a:ext cx="8183880" cy="48397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err="1">
                <a:latin typeface="Calibri"/>
                <a:ea typeface="Calibri"/>
              </a:rPr>
              <a:t>Importance</a:t>
            </a:r>
            <a:r>
              <a:rPr lang="de-DE" sz="2400">
                <a:latin typeface="Calibri"/>
                <a:ea typeface="Calibri"/>
              </a:rPr>
              <a:t> </a:t>
            </a:r>
            <a:r>
              <a:rPr lang="de-DE" sz="2400" err="1">
                <a:latin typeface="Calibri"/>
                <a:ea typeface="Calibri"/>
              </a:rPr>
              <a:t>of</a:t>
            </a:r>
            <a:r>
              <a:rPr lang="de-DE" sz="2400">
                <a:latin typeface="Calibri"/>
                <a:ea typeface="Calibri"/>
              </a:rPr>
              <a:t> SES/SESAR </a:t>
            </a:r>
            <a:r>
              <a:rPr lang="de-DE" sz="2400" err="1">
                <a:latin typeface="Calibri"/>
                <a:ea typeface="Calibri"/>
              </a:rPr>
              <a:t>for</a:t>
            </a:r>
            <a:r>
              <a:rPr lang="de-DE" sz="2400">
                <a:latin typeface="Calibri"/>
                <a:ea typeface="Calibri"/>
              </a:rPr>
              <a:t> ATSEP</a:t>
            </a:r>
            <a:endParaRPr lang="en-US" sz="2400">
              <a:latin typeface="Calibri"/>
              <a:ea typeface="Calibri"/>
            </a:endParaRPr>
          </a:p>
          <a:p>
            <a:endParaRPr lang="de-DE" sz="1800" b="0">
              <a:latin typeface="Calibri"/>
              <a:ea typeface="Calibri"/>
            </a:endParaRPr>
          </a:p>
          <a:p>
            <a:r>
              <a:rPr lang="de-DE" sz="1800">
                <a:latin typeface="Calibri"/>
                <a:ea typeface="Calibri"/>
              </a:rPr>
              <a:t>Technological </a:t>
            </a:r>
            <a:r>
              <a:rPr lang="de-DE" sz="1800" err="1">
                <a:latin typeface="Calibri"/>
                <a:ea typeface="Calibri"/>
              </a:rPr>
              <a:t>change</a:t>
            </a:r>
            <a:r>
              <a:rPr lang="de-DE" sz="1800">
                <a:latin typeface="Calibri"/>
                <a:ea typeface="Calibri"/>
              </a:rPr>
              <a:t>:</a:t>
            </a:r>
            <a:endParaRPr lang="de-DE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new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systems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require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new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skills</a:t>
            </a:r>
            <a:endParaRPr lang="de-DE">
              <a:latin typeface="Calibri"/>
              <a:ea typeface="Calibri"/>
            </a:endParaRPr>
          </a:p>
          <a:p>
            <a:r>
              <a:rPr lang="de-DE" sz="1800" b="0">
                <a:latin typeface="Calibri"/>
                <a:ea typeface="Calibri"/>
              </a:rPr>
              <a:t>e.g. IP-</a:t>
            </a:r>
            <a:r>
              <a:rPr lang="de-DE" sz="1800" b="0" err="1">
                <a:latin typeface="Calibri"/>
                <a:ea typeface="Calibri"/>
              </a:rPr>
              <a:t>based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communication</a:t>
            </a:r>
            <a:r>
              <a:rPr lang="de-DE" sz="1800" b="0">
                <a:latin typeface="Calibri"/>
                <a:ea typeface="Calibri"/>
              </a:rPr>
              <a:t>, </a:t>
            </a:r>
            <a:r>
              <a:rPr lang="de-DE" sz="1800" b="0" err="1">
                <a:latin typeface="Calibri"/>
                <a:ea typeface="Calibri"/>
              </a:rPr>
              <a:t>cyber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security</a:t>
            </a:r>
            <a:r>
              <a:rPr lang="de-DE" sz="1800" b="0">
                <a:latin typeface="Calibri"/>
                <a:ea typeface="Calibri"/>
              </a:rPr>
              <a:t>, remote </a:t>
            </a:r>
            <a:r>
              <a:rPr lang="de-DE" sz="1800" b="0" err="1">
                <a:latin typeface="Calibri"/>
                <a:ea typeface="Calibri"/>
              </a:rPr>
              <a:t>towers</a:t>
            </a:r>
            <a:endParaRPr lang="de-DE">
              <a:latin typeface="Calibri"/>
              <a:ea typeface="Calibri"/>
            </a:endParaRPr>
          </a:p>
          <a:p>
            <a:endParaRPr lang="de-DE" sz="1800" b="0">
              <a:latin typeface="Calibri"/>
              <a:ea typeface="Calibri"/>
            </a:endParaRPr>
          </a:p>
          <a:p>
            <a:r>
              <a:rPr lang="de-DE" sz="1800" err="1">
                <a:latin typeface="Calibri"/>
                <a:ea typeface="Calibri"/>
              </a:rPr>
              <a:t>Increased</a:t>
            </a:r>
            <a:r>
              <a:rPr lang="de-DE" sz="1800">
                <a:latin typeface="Calibri"/>
                <a:ea typeface="Calibri"/>
              </a:rPr>
              <a:t> </a:t>
            </a:r>
            <a:r>
              <a:rPr lang="de-DE" sz="1800" err="1">
                <a:latin typeface="Calibri"/>
                <a:ea typeface="Calibri"/>
              </a:rPr>
              <a:t>complexity</a:t>
            </a:r>
            <a:r>
              <a:rPr lang="de-DE" sz="1800">
                <a:latin typeface="Calibri"/>
                <a:ea typeface="Calibri"/>
              </a:rPr>
              <a:t>:</a:t>
            </a:r>
            <a:endParaRPr lang="de-DE">
              <a:latin typeface="Calibri"/>
              <a:ea typeface="Calibri"/>
            </a:endParaRPr>
          </a:p>
          <a:p>
            <a:r>
              <a:rPr lang="de-DE" sz="1800" b="0">
                <a:latin typeface="Calibri"/>
                <a:ea typeface="Calibri"/>
              </a:rPr>
              <a:t>Integration </a:t>
            </a:r>
            <a:r>
              <a:rPr lang="de-DE" sz="1800" b="0" err="1">
                <a:latin typeface="Calibri"/>
                <a:ea typeface="Calibri"/>
              </a:rPr>
              <a:t>of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heterogeneous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systems</a:t>
            </a:r>
            <a:r>
              <a:rPr lang="de-DE" sz="1800" b="0">
                <a:latin typeface="Calibri"/>
                <a:ea typeface="Calibri"/>
              </a:rPr>
              <a:t> (</a:t>
            </a:r>
            <a:r>
              <a:rPr lang="de-DE" sz="1800" b="0" err="1">
                <a:latin typeface="Calibri"/>
                <a:ea typeface="Calibri"/>
              </a:rPr>
              <a:t>legacy</a:t>
            </a:r>
            <a:r>
              <a:rPr lang="de-DE" sz="1800" b="0">
                <a:latin typeface="Calibri"/>
                <a:ea typeface="Calibri"/>
              </a:rPr>
              <a:t> &amp; modern)</a:t>
            </a:r>
            <a:endParaRPr lang="de-DE">
              <a:latin typeface="Calibri"/>
              <a:ea typeface="Calibri"/>
            </a:endParaRPr>
          </a:p>
          <a:p>
            <a:r>
              <a:rPr lang="de-DE" sz="1800" b="0">
                <a:latin typeface="Calibri"/>
                <a:ea typeface="Calibri"/>
              </a:rPr>
              <a:t>More </a:t>
            </a:r>
            <a:r>
              <a:rPr lang="de-DE" sz="1800" b="0" err="1">
                <a:latin typeface="Calibri"/>
                <a:ea typeface="Calibri"/>
              </a:rPr>
              <a:t>interoperability</a:t>
            </a:r>
            <a:r>
              <a:rPr lang="de-DE" sz="1800" b="0">
                <a:latin typeface="Calibri"/>
                <a:ea typeface="Calibri"/>
              </a:rPr>
              <a:t> &amp; </a:t>
            </a:r>
            <a:r>
              <a:rPr lang="de-DE" sz="1800" b="0" err="1">
                <a:latin typeface="Calibri"/>
                <a:ea typeface="Calibri"/>
              </a:rPr>
              <a:t>networking</a:t>
            </a:r>
            <a:r>
              <a:rPr lang="de-DE" sz="1800" b="0">
                <a:latin typeface="Calibri"/>
                <a:ea typeface="Calibri"/>
              </a:rPr>
              <a:t> (SWIM, </a:t>
            </a:r>
            <a:r>
              <a:rPr lang="de-DE" sz="1800" b="0" err="1">
                <a:latin typeface="Calibri"/>
                <a:ea typeface="Calibri"/>
              </a:rPr>
              <a:t>DataLink</a:t>
            </a:r>
            <a:r>
              <a:rPr lang="de-DE" sz="1800" b="0">
                <a:latin typeface="Calibri"/>
                <a:ea typeface="Calibri"/>
              </a:rPr>
              <a:t> etc.)</a:t>
            </a:r>
            <a:endParaRPr lang="de-DE">
              <a:latin typeface="Calibri"/>
              <a:ea typeface="Calibri"/>
            </a:endParaRPr>
          </a:p>
          <a:p>
            <a:endParaRPr lang="de-DE" sz="1800" b="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Continuous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training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necessary</a:t>
            </a:r>
            <a:endParaRPr lang="de-DE">
              <a:latin typeface="Calibri"/>
              <a:ea typeface="Calibri"/>
            </a:endParaRPr>
          </a:p>
          <a:p>
            <a:endParaRPr lang="de-DE">
              <a:latin typeface="Calibri"/>
              <a:ea typeface="Calibri"/>
            </a:endParaRPr>
          </a:p>
          <a:p>
            <a:r>
              <a:rPr lang="de-DE" sz="1800" b="0">
                <a:latin typeface="Calibri"/>
                <a:ea typeface="Calibri"/>
              </a:rPr>
              <a:t>ICAO </a:t>
            </a:r>
            <a:r>
              <a:rPr lang="de-DE" sz="1800" b="0" err="1">
                <a:latin typeface="Calibri"/>
                <a:ea typeface="Calibri"/>
              </a:rPr>
              <a:t>requirements</a:t>
            </a:r>
            <a:r>
              <a:rPr lang="de-DE" sz="1800" b="0">
                <a:latin typeface="Calibri"/>
                <a:ea typeface="Calibri"/>
              </a:rPr>
              <a:t>, EU </a:t>
            </a:r>
            <a:r>
              <a:rPr lang="de-DE" sz="1800" b="0" err="1">
                <a:latin typeface="Calibri"/>
                <a:ea typeface="Calibri"/>
              </a:rPr>
              <a:t>regulations</a:t>
            </a:r>
            <a:r>
              <a:rPr lang="de-DE" sz="1800" b="0">
                <a:latin typeface="Calibri"/>
                <a:ea typeface="Calibri"/>
              </a:rPr>
              <a:t>, EASA </a:t>
            </a:r>
            <a:r>
              <a:rPr lang="de-DE" sz="1800" b="0" err="1">
                <a:latin typeface="Calibri"/>
                <a:ea typeface="Calibri"/>
              </a:rPr>
              <a:t>guidelines</a:t>
            </a:r>
            <a:r>
              <a:rPr lang="de-DE" sz="1800" b="0">
                <a:latin typeface="Calibri"/>
                <a:ea typeface="Calibri"/>
              </a:rPr>
              <a:t> (e.g. VO (EU) 2017/373)</a:t>
            </a:r>
            <a:endParaRPr lang="de-DE">
              <a:latin typeface="Calibri"/>
              <a:ea typeface="Calibri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670D96F-980F-64D7-C0F4-B7E29FF4912A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76601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17AA-82F4-9885-4F78-A6C289FB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76A9AE3F-2E3A-0D38-F107-A23ADF0E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200"/>
            <a:ext cx="6621273" cy="810212"/>
          </a:xfrm>
        </p:spPr>
        <p:txBody>
          <a:bodyPr/>
          <a:lstStyle/>
          <a:p>
            <a:r>
              <a:rPr lang="de-DE"/>
              <a:t>Technology and </a:t>
            </a:r>
            <a:r>
              <a:rPr lang="de-DE" err="1"/>
              <a:t>airspace</a:t>
            </a:r>
            <a:r>
              <a:rPr lang="de-DE"/>
              <a:t> </a:t>
            </a:r>
            <a:r>
              <a:rPr lang="de-DE" err="1"/>
              <a:t>blocks</a:t>
            </a:r>
            <a:endParaRPr lang="en-US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1195EE-04DD-FE25-3051-09B91E66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BDC435-5CED-B1FD-77BB-BC9F6580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59416F-586D-7933-F294-248057EFDF16}"/>
              </a:ext>
            </a:extLst>
          </p:cNvPr>
          <p:cNvSpPr txBox="1">
            <a:spLocks/>
          </p:cNvSpPr>
          <p:nvPr/>
        </p:nvSpPr>
        <p:spPr>
          <a:xfrm>
            <a:off x="457200" y="1405288"/>
            <a:ext cx="8183880" cy="48397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>
                <a:latin typeface="Calibri"/>
                <a:ea typeface="Calibri"/>
              </a:rPr>
              <a:t>Challenges </a:t>
            </a:r>
            <a:r>
              <a:rPr lang="de-DE" sz="2400" err="1">
                <a:latin typeface="Calibri"/>
                <a:ea typeface="Calibri"/>
              </a:rPr>
              <a:t>for</a:t>
            </a:r>
            <a:r>
              <a:rPr lang="de-DE" sz="2400">
                <a:latin typeface="Calibri"/>
                <a:ea typeface="Calibri"/>
              </a:rPr>
              <a:t> ATSEP</a:t>
            </a:r>
            <a:endParaRPr lang="en-US">
              <a:latin typeface="Calibri"/>
              <a:ea typeface="Calibri"/>
            </a:endParaRPr>
          </a:p>
          <a:p>
            <a:endParaRPr lang="de-DE" sz="1800" b="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Dealing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with</a:t>
            </a:r>
            <a:r>
              <a:rPr lang="de-DE" sz="1800" b="0">
                <a:latin typeface="Calibri"/>
                <a:ea typeface="Calibri"/>
              </a:rPr>
              <a:t> high </a:t>
            </a:r>
            <a:r>
              <a:rPr lang="de-DE" sz="1800" b="0" err="1">
                <a:latin typeface="Calibri"/>
                <a:ea typeface="Calibri"/>
              </a:rPr>
              <a:t>system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availability</a:t>
            </a:r>
            <a:r>
              <a:rPr lang="de-DE" sz="1800" b="0">
                <a:latin typeface="Calibri"/>
                <a:ea typeface="Calibri"/>
              </a:rPr>
              <a:t> &amp; </a:t>
            </a:r>
            <a:r>
              <a:rPr lang="de-DE" sz="1800" b="0" err="1">
                <a:latin typeface="Calibri"/>
                <a:ea typeface="Calibri"/>
              </a:rPr>
              <a:t>safety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relevance</a:t>
            </a:r>
            <a:endParaRPr lang="de-DE" sz="180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Changing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roles</a:t>
            </a:r>
            <a:r>
              <a:rPr lang="de-DE" sz="1800" b="0">
                <a:latin typeface="Calibri"/>
                <a:ea typeface="Calibri"/>
              </a:rPr>
              <a:t>: </a:t>
            </a:r>
            <a:r>
              <a:rPr lang="de-DE" sz="1800" b="0" err="1">
                <a:latin typeface="Calibri"/>
                <a:ea typeface="Calibri"/>
              </a:rPr>
              <a:t>from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reactive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technician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to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proactive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system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integrator</a:t>
            </a:r>
            <a:endParaRPr lang="de-DE" sz="180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Coordination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with</a:t>
            </a:r>
            <a:r>
              <a:rPr lang="de-DE" sz="1800" b="0">
                <a:latin typeface="Calibri"/>
                <a:ea typeface="Calibri"/>
              </a:rPr>
              <a:t> international </a:t>
            </a:r>
            <a:r>
              <a:rPr lang="de-DE" sz="1800" b="0" err="1">
                <a:latin typeface="Calibri"/>
                <a:ea typeface="Calibri"/>
              </a:rPr>
              <a:t>partners</a:t>
            </a:r>
            <a:r>
              <a:rPr lang="de-DE" sz="1800" b="0">
                <a:latin typeface="Calibri"/>
                <a:ea typeface="Calibri"/>
              </a:rPr>
              <a:t> (</a:t>
            </a:r>
            <a:r>
              <a:rPr lang="de-DE" sz="1800" b="0" err="1">
                <a:latin typeface="Calibri"/>
                <a:ea typeface="Calibri"/>
              </a:rPr>
              <a:t>single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airspace</a:t>
            </a:r>
            <a:r>
              <a:rPr lang="de-DE" sz="1800" b="0">
                <a:latin typeface="Calibri"/>
                <a:ea typeface="Calibri"/>
              </a:rPr>
              <a:t>)</a:t>
            </a:r>
            <a:endParaRPr lang="de-DE" sz="180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Participation</a:t>
            </a:r>
            <a:r>
              <a:rPr lang="de-DE" sz="1800" b="0">
                <a:latin typeface="Calibri"/>
                <a:ea typeface="Calibri"/>
              </a:rPr>
              <a:t> in </a:t>
            </a:r>
            <a:r>
              <a:rPr lang="de-DE" sz="1800" b="0" err="1">
                <a:latin typeface="Calibri"/>
                <a:ea typeface="Calibri"/>
              </a:rPr>
              <a:t>implementation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processes</a:t>
            </a:r>
            <a:r>
              <a:rPr lang="de-DE" sz="1800" b="0">
                <a:latin typeface="Calibri"/>
                <a:ea typeface="Calibri"/>
              </a:rPr>
              <a:t> (SESAR </a:t>
            </a:r>
            <a:r>
              <a:rPr lang="de-DE" sz="1800" b="0" err="1">
                <a:latin typeface="Calibri"/>
                <a:ea typeface="Calibri"/>
              </a:rPr>
              <a:t>Deployment</a:t>
            </a:r>
            <a:r>
              <a:rPr lang="de-DE" sz="1800" b="0">
                <a:latin typeface="Calibri"/>
                <a:ea typeface="Calibri"/>
              </a:rPr>
              <a:t> Manager)</a:t>
            </a:r>
            <a:endParaRPr lang="de-DE" sz="1800">
              <a:latin typeface="Calibri"/>
              <a:ea typeface="Calibri"/>
            </a:endParaRPr>
          </a:p>
          <a:p>
            <a:endParaRPr lang="de-DE" sz="1800">
              <a:latin typeface="Calibri"/>
              <a:ea typeface="Calibri"/>
            </a:endParaRPr>
          </a:p>
          <a:p>
            <a:r>
              <a:rPr lang="de-DE" sz="2400" err="1">
                <a:latin typeface="Calibri"/>
                <a:ea typeface="Calibri"/>
              </a:rPr>
              <a:t>Opportunities</a:t>
            </a:r>
            <a:r>
              <a:rPr lang="de-DE" sz="2400">
                <a:latin typeface="Calibri"/>
                <a:ea typeface="Calibri"/>
              </a:rPr>
              <a:t> </a:t>
            </a:r>
            <a:r>
              <a:rPr lang="de-DE" sz="2400" err="1">
                <a:latin typeface="Calibri"/>
                <a:ea typeface="Calibri"/>
              </a:rPr>
              <a:t>for</a:t>
            </a:r>
            <a:r>
              <a:rPr lang="de-DE" sz="2400">
                <a:latin typeface="Calibri"/>
                <a:ea typeface="Calibri"/>
              </a:rPr>
              <a:t> ATSEP</a:t>
            </a:r>
          </a:p>
          <a:p>
            <a:endParaRPr lang="de-DE" sz="1800" b="0">
              <a:latin typeface="Calibri"/>
              <a:ea typeface="Calibri"/>
            </a:endParaRPr>
          </a:p>
          <a:p>
            <a:r>
              <a:rPr lang="de-DE" sz="1800" b="0">
                <a:latin typeface="Calibri"/>
                <a:ea typeface="Calibri"/>
              </a:rPr>
              <a:t>Expansion </a:t>
            </a:r>
            <a:r>
              <a:rPr lang="de-DE" sz="1800" b="0" err="1">
                <a:latin typeface="Calibri"/>
                <a:ea typeface="Calibri"/>
              </a:rPr>
              <a:t>of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technical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expertise</a:t>
            </a:r>
            <a:r>
              <a:rPr lang="de-DE" sz="1800" b="0">
                <a:latin typeface="Calibri"/>
                <a:ea typeface="Calibri"/>
              </a:rPr>
              <a:t> &amp; </a:t>
            </a:r>
            <a:r>
              <a:rPr lang="de-DE" sz="1800" b="0" err="1">
                <a:latin typeface="Calibri"/>
                <a:ea typeface="Calibri"/>
              </a:rPr>
              <a:t>specialist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knowledge</a:t>
            </a:r>
            <a:endParaRPr lang="de-DE" sz="180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Participation</a:t>
            </a:r>
            <a:r>
              <a:rPr lang="de-DE" sz="1800" b="0">
                <a:latin typeface="Calibri"/>
                <a:ea typeface="Calibri"/>
              </a:rPr>
              <a:t> in international </a:t>
            </a:r>
            <a:r>
              <a:rPr lang="de-DE" sz="1800" b="0" err="1">
                <a:latin typeface="Calibri"/>
                <a:ea typeface="Calibri"/>
              </a:rPr>
              <a:t>high-tech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innovation</a:t>
            </a:r>
            <a:endParaRPr lang="de-DE" sz="1800">
              <a:latin typeface="Calibri"/>
              <a:ea typeface="Calibri"/>
            </a:endParaRPr>
          </a:p>
          <a:p>
            <a:r>
              <a:rPr lang="de-DE" sz="1800" b="0" err="1">
                <a:latin typeface="Calibri"/>
                <a:ea typeface="Calibri"/>
              </a:rPr>
              <a:t>Helping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to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shape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the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future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of</a:t>
            </a:r>
            <a:r>
              <a:rPr lang="de-DE" sz="1800" b="0">
                <a:latin typeface="Calibri"/>
                <a:ea typeface="Calibri"/>
              </a:rPr>
              <a:t> ATM</a:t>
            </a:r>
            <a:endParaRPr lang="de-DE" sz="1800">
              <a:latin typeface="Calibri"/>
              <a:ea typeface="Calibri"/>
            </a:endParaRPr>
          </a:p>
          <a:p>
            <a:r>
              <a:rPr lang="de-DE" sz="1800" b="0">
                <a:latin typeface="Calibri"/>
                <a:ea typeface="Calibri"/>
              </a:rPr>
              <a:t>Professional </a:t>
            </a:r>
            <a:r>
              <a:rPr lang="de-DE" sz="1800" b="0" err="1">
                <a:latin typeface="Calibri"/>
                <a:ea typeface="Calibri"/>
              </a:rPr>
              <a:t>development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through</a:t>
            </a:r>
            <a:r>
              <a:rPr lang="de-DE" sz="1800" b="0">
                <a:latin typeface="Calibri"/>
                <a:ea typeface="Calibri"/>
              </a:rPr>
              <a:t> </a:t>
            </a:r>
            <a:r>
              <a:rPr lang="de-DE" sz="1800" b="0" err="1">
                <a:latin typeface="Calibri"/>
                <a:ea typeface="Calibri"/>
              </a:rPr>
              <a:t>specialization</a:t>
            </a:r>
            <a:endParaRPr lang="de-DE" sz="1800" err="1">
              <a:latin typeface="Calibri"/>
              <a:ea typeface="Calibri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808FAD9-7F7A-6946-E2C3-7F2E95BD55C6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408653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EA42-4D98-94D8-83A4-302999296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E2EFB8D6-95FC-F01C-DC43-3F7F05AC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200"/>
            <a:ext cx="6621273" cy="810212"/>
          </a:xfrm>
        </p:spPr>
        <p:txBody>
          <a:bodyPr/>
          <a:lstStyle/>
          <a:p>
            <a:r>
              <a:rPr lang="de-DE" err="1"/>
              <a:t>conclusion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821DC3-BEA5-1C1B-087F-32F71AD2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A3825E-98B6-8D96-D0EC-74C89740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69EF2-B687-B25E-FE24-3E85C1B9F77E}"/>
              </a:ext>
            </a:extLst>
          </p:cNvPr>
          <p:cNvSpPr txBox="1">
            <a:spLocks/>
          </p:cNvSpPr>
          <p:nvPr/>
        </p:nvSpPr>
        <p:spPr>
          <a:xfrm>
            <a:off x="457200" y="1405288"/>
            <a:ext cx="8183880" cy="48397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SES and SESAR </a:t>
            </a:r>
            <a:r>
              <a:rPr lang="de-DE" b="0" err="1">
                <a:latin typeface="Calibri"/>
                <a:ea typeface="Calibri"/>
                <a:cs typeface="Calibri"/>
              </a:rPr>
              <a:t>are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central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pillars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of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future</a:t>
            </a:r>
            <a:r>
              <a:rPr lang="de-DE" b="0">
                <a:latin typeface="Calibri"/>
                <a:ea typeface="Calibri"/>
                <a:cs typeface="Calibri"/>
              </a:rPr>
              <a:t> European ATC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ATSEPs </a:t>
            </a:r>
            <a:r>
              <a:rPr lang="de-DE" b="0" err="1">
                <a:latin typeface="Calibri"/>
                <a:ea typeface="Calibri"/>
                <a:cs typeface="Calibri"/>
              </a:rPr>
              <a:t>play</a:t>
            </a:r>
            <a:r>
              <a:rPr lang="de-DE" b="0">
                <a:latin typeface="Calibri"/>
                <a:ea typeface="Calibri"/>
                <a:cs typeface="Calibri"/>
              </a:rPr>
              <a:t> a </a:t>
            </a:r>
            <a:r>
              <a:rPr lang="de-DE" b="0" err="1">
                <a:latin typeface="Calibri"/>
                <a:ea typeface="Calibri"/>
                <a:cs typeface="Calibri"/>
              </a:rPr>
              <a:t>key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role</a:t>
            </a:r>
            <a:r>
              <a:rPr lang="de-DE" b="0">
                <a:latin typeface="Calibri"/>
                <a:ea typeface="Calibri"/>
                <a:cs typeface="Calibri"/>
              </a:rPr>
              <a:t> in </a:t>
            </a:r>
            <a:r>
              <a:rPr lang="de-DE" b="0" err="1">
                <a:latin typeface="Calibri"/>
                <a:ea typeface="Calibri"/>
                <a:cs typeface="Calibri"/>
              </a:rPr>
              <a:t>implementing</a:t>
            </a:r>
            <a:r>
              <a:rPr lang="de-DE" b="0">
                <a:latin typeface="Calibri"/>
                <a:ea typeface="Calibri"/>
                <a:cs typeface="Calibri"/>
              </a:rPr>
              <a:t> safe, </a:t>
            </a:r>
            <a:r>
              <a:rPr lang="de-DE" b="0" err="1">
                <a:latin typeface="Calibri"/>
                <a:ea typeface="Calibri"/>
                <a:cs typeface="Calibri"/>
              </a:rPr>
              <a:t>efficient</a:t>
            </a:r>
            <a:r>
              <a:rPr lang="de-DE" b="0">
                <a:latin typeface="Calibri"/>
                <a:ea typeface="Calibri"/>
                <a:cs typeface="Calibri"/>
              </a:rPr>
              <a:t> and modern </a:t>
            </a:r>
            <a:r>
              <a:rPr lang="de-DE" b="0" err="1">
                <a:latin typeface="Calibri"/>
                <a:ea typeface="Calibri"/>
                <a:cs typeface="Calibri"/>
              </a:rPr>
              <a:t>systems</a:t>
            </a:r>
            <a:endParaRPr lang="de-DE" b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Training, </a:t>
            </a:r>
            <a:r>
              <a:rPr lang="de-DE" b="0" err="1">
                <a:latin typeface="Calibri"/>
                <a:ea typeface="Calibri"/>
                <a:cs typeface="Calibri"/>
              </a:rPr>
              <a:t>networking</a:t>
            </a:r>
            <a:r>
              <a:rPr lang="de-DE" b="0">
                <a:latin typeface="Calibri"/>
                <a:ea typeface="Calibri"/>
                <a:cs typeface="Calibri"/>
              </a:rPr>
              <a:t> and </a:t>
            </a:r>
            <a:r>
              <a:rPr lang="de-DE" b="0" err="1">
                <a:latin typeface="Calibri"/>
                <a:ea typeface="Calibri"/>
                <a:cs typeface="Calibri"/>
              </a:rPr>
              <a:t>commitment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are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crucial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for</a:t>
            </a:r>
            <a:r>
              <a:rPr lang="de-DE" b="0">
                <a:latin typeface="Calibri"/>
                <a:ea typeface="Calibri"/>
                <a:cs typeface="Calibri"/>
              </a:rPr>
              <a:t> a </a:t>
            </a:r>
            <a:r>
              <a:rPr lang="de-DE" b="0" err="1">
                <a:latin typeface="Calibri"/>
                <a:ea typeface="Calibri"/>
                <a:cs typeface="Calibri"/>
              </a:rPr>
              <a:t>successful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future</a:t>
            </a:r>
            <a:r>
              <a:rPr lang="de-DE" b="0">
                <a:latin typeface="Calibri"/>
                <a:ea typeface="Calibri"/>
                <a:cs typeface="Calibri"/>
              </a:rPr>
              <a:t> in a </a:t>
            </a:r>
            <a:r>
              <a:rPr lang="de-DE" b="0" err="1">
                <a:latin typeface="Calibri"/>
                <a:ea typeface="Calibri"/>
                <a:cs typeface="Calibri"/>
              </a:rPr>
              <a:t>changing</a:t>
            </a:r>
            <a:r>
              <a:rPr lang="de-DE" b="0">
                <a:latin typeface="Calibri"/>
                <a:ea typeface="Calibri"/>
                <a:cs typeface="Calibri"/>
              </a:rPr>
              <a:t> ATM </a:t>
            </a:r>
            <a:r>
              <a:rPr lang="de-DE" b="0" err="1">
                <a:latin typeface="Calibri"/>
                <a:ea typeface="Calibri"/>
                <a:cs typeface="Calibri"/>
              </a:rPr>
              <a:t>environment</a:t>
            </a:r>
            <a:endParaRPr lang="de-DE" b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EASA </a:t>
            </a:r>
            <a:r>
              <a:rPr lang="de-DE" b="0" err="1">
                <a:latin typeface="Calibri"/>
                <a:ea typeface="Calibri"/>
                <a:cs typeface="Calibri"/>
              </a:rPr>
              <a:t>rulemaking</a:t>
            </a:r>
            <a:r>
              <a:rPr lang="de-DE" b="0">
                <a:latin typeface="Calibri"/>
                <a:ea typeface="Calibri"/>
                <a:cs typeface="Calibri"/>
              </a:rPr>
              <a:t> </a:t>
            </a:r>
            <a:r>
              <a:rPr lang="de-DE" b="0" err="1">
                <a:latin typeface="Calibri"/>
                <a:ea typeface="Calibri"/>
                <a:cs typeface="Calibri"/>
              </a:rPr>
              <a:t>is</a:t>
            </a:r>
            <a:r>
              <a:rPr lang="de-DE" b="0">
                <a:latin typeface="Calibri"/>
                <a:ea typeface="Calibri"/>
                <a:cs typeface="Calibri"/>
              </a:rPr>
              <a:t> in </a:t>
            </a:r>
            <a:r>
              <a:rPr lang="de-DE" b="0" err="1">
                <a:latin typeface="Calibri"/>
                <a:ea typeface="Calibri"/>
                <a:cs typeface="Calibri"/>
              </a:rPr>
              <a:t>progress</a:t>
            </a:r>
            <a:r>
              <a:rPr lang="de-DE" b="0">
                <a:latin typeface="Calibri"/>
                <a:ea typeface="Calibri"/>
                <a:cs typeface="Calibri"/>
              </a:rPr>
              <a:t> (e.g. Regulation VO (EU) 2017/373)</a:t>
            </a: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SES not </a:t>
            </a:r>
            <a:r>
              <a:rPr lang="de-DE" b="0" err="1">
                <a:latin typeface="Calibri"/>
                <a:ea typeface="Calibri"/>
                <a:cs typeface="Calibri"/>
              </a:rPr>
              <a:t>yet</a:t>
            </a:r>
            <a:r>
              <a:rPr lang="de-DE" b="0">
                <a:latin typeface="Calibri"/>
                <a:ea typeface="Calibri"/>
                <a:cs typeface="Calibri"/>
              </a:rPr>
              <a:t> fully </a:t>
            </a:r>
            <a:r>
              <a:rPr lang="de-DE" b="0" err="1">
                <a:latin typeface="Calibri"/>
                <a:ea typeface="Calibri"/>
                <a:cs typeface="Calibri"/>
              </a:rPr>
              <a:t>implemented</a:t>
            </a:r>
            <a:endParaRPr lang="de-DE" b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"/>
              <a:buChar char="•"/>
            </a:pPr>
            <a:r>
              <a:rPr lang="de-DE" b="0" err="1">
                <a:ea typeface="Calibri"/>
              </a:rPr>
              <a:t>progress</a:t>
            </a:r>
            <a:r>
              <a:rPr lang="de-DE" b="0">
                <a:ea typeface="Calibri"/>
              </a:rPr>
              <a:t> in </a:t>
            </a:r>
            <a:r>
              <a:rPr lang="de-DE" b="0" err="1">
                <a:ea typeface="Calibri"/>
              </a:rPr>
              <a:t>the</a:t>
            </a:r>
            <a:r>
              <a:rPr lang="de-DE" b="0">
                <a:ea typeface="Calibri"/>
              </a:rPr>
              <a:t> </a:t>
            </a:r>
            <a:r>
              <a:rPr lang="de-DE" b="0" err="1">
                <a:ea typeface="Calibri"/>
              </a:rPr>
              <a:t>various</a:t>
            </a:r>
            <a:r>
              <a:rPr lang="de-DE" b="0">
                <a:ea typeface="Calibri"/>
              </a:rPr>
              <a:t> FABs </a:t>
            </a:r>
            <a:r>
              <a:rPr lang="de-DE" b="0" err="1">
                <a:ea typeface="Calibri"/>
              </a:rPr>
              <a:t>is</a:t>
            </a:r>
            <a:r>
              <a:rPr lang="de-DE" b="0">
                <a:ea typeface="Calibri"/>
              </a:rPr>
              <a:t> </a:t>
            </a:r>
            <a:r>
              <a:rPr lang="de-DE" b="0" err="1">
                <a:ea typeface="Calibri"/>
              </a:rPr>
              <a:t>very</a:t>
            </a:r>
            <a:r>
              <a:rPr lang="de-DE" b="0">
                <a:ea typeface="Calibri"/>
              </a:rPr>
              <a:t> different</a:t>
            </a:r>
            <a:endParaRPr lang="de-DE" b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,Sans-Serif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Strong </a:t>
            </a:r>
            <a:r>
              <a:rPr lang="de-DE" b="0" err="1">
                <a:latin typeface="Calibri"/>
                <a:ea typeface="Calibri"/>
                <a:cs typeface="Calibri"/>
              </a:rPr>
              <a:t>coordination</a:t>
            </a:r>
            <a:r>
              <a:rPr lang="de-DE" b="0">
                <a:latin typeface="Calibri"/>
                <a:ea typeface="Calibri"/>
                <a:cs typeface="Calibri"/>
              </a:rPr>
              <a:t> via EUROCONTROL and European </a:t>
            </a:r>
            <a:r>
              <a:rPr lang="de-DE" b="0" err="1">
                <a:latin typeface="Calibri"/>
                <a:ea typeface="Calibri"/>
                <a:cs typeface="Calibri"/>
              </a:rPr>
              <a:t>Commisssion</a:t>
            </a:r>
            <a:endParaRPr lang="de-DE" b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,Sans-Serif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Political </a:t>
            </a:r>
            <a:r>
              <a:rPr lang="de-DE" b="0" err="1">
                <a:latin typeface="Calibri"/>
                <a:ea typeface="Calibri"/>
                <a:cs typeface="Calibri"/>
              </a:rPr>
              <a:t>hurdles</a:t>
            </a:r>
            <a:r>
              <a:rPr lang="de-DE" b="0">
                <a:latin typeface="Calibri"/>
                <a:ea typeface="Calibri"/>
                <a:cs typeface="Calibri"/>
              </a:rPr>
              <a:t> due </a:t>
            </a:r>
            <a:r>
              <a:rPr lang="de-DE" b="0" err="1">
                <a:latin typeface="Calibri"/>
                <a:ea typeface="Calibri"/>
                <a:cs typeface="Calibri"/>
              </a:rPr>
              <a:t>to</a:t>
            </a:r>
            <a:r>
              <a:rPr lang="de-DE" b="0">
                <a:latin typeface="Calibri"/>
                <a:ea typeface="Calibri"/>
                <a:cs typeface="Calibri"/>
              </a:rPr>
              <a:t> national </a:t>
            </a:r>
            <a:r>
              <a:rPr lang="de-DE" b="0" err="1">
                <a:latin typeface="Calibri"/>
                <a:ea typeface="Calibri"/>
                <a:cs typeface="Calibri"/>
              </a:rPr>
              <a:t>sovereignty</a:t>
            </a:r>
            <a:endParaRPr lang="de-DE" b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20"/>
              </a:spcBef>
              <a:buFont typeface="Arial,Sans-Serif"/>
              <a:buChar char="•"/>
            </a:pPr>
            <a:r>
              <a:rPr lang="de-DE" b="0">
                <a:latin typeface="Calibri"/>
                <a:ea typeface="Calibri"/>
                <a:cs typeface="Calibri"/>
              </a:rPr>
              <a:t>The </a:t>
            </a:r>
            <a:r>
              <a:rPr lang="de-DE" b="0" err="1">
                <a:latin typeface="Calibri"/>
                <a:ea typeface="Calibri"/>
                <a:cs typeface="Calibri"/>
              </a:rPr>
              <a:t>goal</a:t>
            </a:r>
            <a:r>
              <a:rPr lang="de-DE" b="0">
                <a:latin typeface="Calibri"/>
                <a:ea typeface="Calibri"/>
                <a:cs typeface="Calibri"/>
              </a:rPr>
              <a:t>: an </a:t>
            </a:r>
            <a:r>
              <a:rPr lang="de-DE" b="0" err="1">
                <a:latin typeface="Calibri"/>
                <a:ea typeface="Calibri"/>
                <a:cs typeface="Calibri"/>
              </a:rPr>
              <a:t>efficient</a:t>
            </a:r>
            <a:r>
              <a:rPr lang="de-DE" b="0">
                <a:latin typeface="Calibri"/>
                <a:ea typeface="Calibri"/>
                <a:cs typeface="Calibri"/>
              </a:rPr>
              <a:t> and safe European </a:t>
            </a:r>
            <a:r>
              <a:rPr lang="de-DE" b="0" err="1">
                <a:latin typeface="Calibri"/>
                <a:ea typeface="Calibri"/>
                <a:cs typeface="Calibri"/>
              </a:rPr>
              <a:t>sky</a:t>
            </a:r>
            <a:endParaRPr lang="de-DE">
              <a:latin typeface="Calibri"/>
              <a:ea typeface="Calibri"/>
            </a:endParaRPr>
          </a:p>
          <a:p>
            <a:pPr>
              <a:lnSpc>
                <a:spcPct val="150000"/>
              </a:lnSpc>
            </a:pPr>
            <a:endParaRPr lang="de-DE">
              <a:latin typeface="Calibri"/>
              <a:ea typeface="Calibri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6A9C21A-6B96-AE41-5F0F-59EF8B483A2B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43007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F5A82-7517-771A-3D1F-68886CC22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932A26E7-88B1-E280-A09E-C38D23A8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10F45D-50E2-4B22-055F-6A2F0C16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A888DC-5630-21D7-C478-F89B17BB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6D3B3409-1422-8466-D579-5992479DDEEF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8810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© </a:t>
            </a:r>
            <a:r>
              <a:rPr lang="de-DE" dirty="0" err="1"/>
              <a:t>GdF</a:t>
            </a:r>
            <a:r>
              <a:rPr lang="de-DE" dirty="0"/>
              <a:t> – Gewerkschaft der Flugsicherung e. V. / Fachbereich FSTD / A. Vöcking.    Thomas Schuster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64C406-5182-2423-120F-E16135B2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37" y="1668797"/>
            <a:ext cx="6820326" cy="45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5805FC0-779A-5BA8-D0CB-5C584042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4" y="4733454"/>
            <a:ext cx="1722569" cy="1722569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ATSEP Community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C399BE9-EEF8-B67E-DA49-D36EB05E0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27" y="1368134"/>
            <a:ext cx="2982073" cy="3688776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D5775BA8-998C-23BA-F172-724C1B5BC1A7}"/>
              </a:ext>
            </a:extLst>
          </p:cNvPr>
          <p:cNvSpPr txBox="1"/>
          <p:nvPr/>
        </p:nvSpPr>
        <p:spPr>
          <a:xfrm>
            <a:off x="2084293" y="5287979"/>
            <a:ext cx="7059707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sz="1650" dirty="0"/>
              <a:t>Join one or multiple groups inside the community via the QR code or link </a:t>
            </a:r>
            <a:r>
              <a:rPr lang="en-GB" sz="1650" dirty="0">
                <a:hlinkClick r:id="rId4"/>
              </a:rPr>
              <a:t>https://chat.whatsapp.com/HH7HakQHizFFSRIIJOU1O7</a:t>
            </a:r>
            <a:r>
              <a:rPr lang="en-GB" sz="1650" dirty="0"/>
              <a:t> </a:t>
            </a:r>
          </a:p>
          <a:p>
            <a:pPr lvl="0"/>
            <a:endParaRPr lang="en-GB" sz="1650" dirty="0"/>
          </a:p>
          <a:p>
            <a:pPr lvl="0"/>
            <a:r>
              <a:rPr lang="en-GB" sz="1650" dirty="0"/>
              <a:t>Please share inside your ANSP to connect to CNS &amp; ATM ATSEP worldwide!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A87F9CA7-221D-A467-AAA3-DF3202659DDD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8810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© </a:t>
            </a:r>
            <a:r>
              <a:rPr lang="de-DE" dirty="0" err="1"/>
              <a:t>GdF</a:t>
            </a:r>
            <a:r>
              <a:rPr lang="de-DE" dirty="0"/>
              <a:t> – Gewerkschaft der Flugsicherung e. V. / Fachbereich FSTD / A. Vöcking.    Thomas Schuster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4102746-12EF-A9FA-1B3E-B3154C695C0F}"/>
              </a:ext>
            </a:extLst>
          </p:cNvPr>
          <p:cNvSpPr txBox="1"/>
          <p:nvPr/>
        </p:nvSpPr>
        <p:spPr>
          <a:xfrm>
            <a:off x="331023" y="1411029"/>
            <a:ext cx="58309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500" b="1" u="sng" dirty="0">
                <a:solidFill>
                  <a:schemeClr val="accent1"/>
                </a:solidFill>
              </a:rPr>
              <a:t>Welcome to the WhatsApp community to connect ATSEP professionals:</a:t>
            </a:r>
          </a:p>
          <a:p>
            <a:pPr lvl="0"/>
            <a:endParaRPr lang="en-GB" sz="1300" dirty="0"/>
          </a:p>
          <a:p>
            <a:pPr lvl="0"/>
            <a:r>
              <a:rPr lang="en-GB" sz="1400" i="1" dirty="0"/>
              <a:t>Rules of conduct: </a:t>
            </a:r>
          </a:p>
          <a:p>
            <a:pPr lvl="0"/>
            <a:r>
              <a:rPr lang="en-GB" sz="1400" dirty="0"/>
              <a:t>This community is by and for ATSEP to coordinate on CNS/ATM related topics.</a:t>
            </a:r>
          </a:p>
          <a:p>
            <a:pPr lvl="0"/>
            <a:r>
              <a:rPr lang="en-GB" sz="1400" dirty="0"/>
              <a:t>This group was established by the "Lessons Learned" working group from IFATSEA (Eurogroup). </a:t>
            </a:r>
          </a:p>
          <a:p>
            <a:pPr lvl="0"/>
            <a:r>
              <a:rPr lang="en-GB" sz="1400" dirty="0"/>
              <a:t>Best practices: </a:t>
            </a:r>
          </a:p>
          <a:p>
            <a:pPr lvl="0"/>
            <a:r>
              <a:rPr lang="en-GB" sz="1400" dirty="0"/>
              <a:t>🛫 Be </a:t>
            </a:r>
            <a:r>
              <a:rPr lang="en-GB" sz="1400" dirty="0">
                <a:solidFill>
                  <a:srgbClr val="FF0000"/>
                </a:solidFill>
              </a:rPr>
              <a:t>efficient</a:t>
            </a:r>
            <a:r>
              <a:rPr lang="en-GB" sz="1400" dirty="0"/>
              <a:t> with your communication (better 1x large message, than 2x small ones) </a:t>
            </a:r>
          </a:p>
          <a:p>
            <a:pPr lvl="0"/>
            <a:r>
              <a:rPr lang="en-GB" sz="1400" dirty="0"/>
              <a:t>🛫 Use </a:t>
            </a:r>
            <a:r>
              <a:rPr lang="en-GB" sz="1400" dirty="0">
                <a:solidFill>
                  <a:srgbClr val="FF0000"/>
                </a:solidFill>
              </a:rPr>
              <a:t>emojis to react </a:t>
            </a:r>
            <a:r>
              <a:rPr lang="en-GB" sz="1400" dirty="0"/>
              <a:t>on messages </a:t>
            </a:r>
            <a:r>
              <a:rPr lang="en-GB" sz="1400" dirty="0">
                <a:solidFill>
                  <a:srgbClr val="FF0000"/>
                </a:solidFill>
              </a:rPr>
              <a:t>instead of empty replies </a:t>
            </a:r>
          </a:p>
          <a:p>
            <a:pPr lvl="0"/>
            <a:r>
              <a:rPr lang="en-GB" sz="1400" dirty="0"/>
              <a:t>🛫 </a:t>
            </a:r>
            <a:r>
              <a:rPr lang="en-GB" sz="1400" dirty="0">
                <a:solidFill>
                  <a:srgbClr val="FF0000"/>
                </a:solidFill>
              </a:rPr>
              <a:t>Respect</a:t>
            </a:r>
            <a:r>
              <a:rPr lang="en-GB" sz="1400" dirty="0"/>
              <a:t> the topics of the different groups when posting messages </a:t>
            </a:r>
          </a:p>
          <a:p>
            <a:pPr lvl="0"/>
            <a:r>
              <a:rPr lang="en-GB" sz="1400" dirty="0"/>
              <a:t>🛫 Use "</a:t>
            </a:r>
            <a:r>
              <a:rPr lang="en-GB" sz="1400" dirty="0">
                <a:solidFill>
                  <a:srgbClr val="FF0000"/>
                </a:solidFill>
              </a:rPr>
              <a:t>Other</a:t>
            </a:r>
            <a:r>
              <a:rPr lang="en-GB" sz="1400" dirty="0"/>
              <a:t>" when none of the listed groups match your subject </a:t>
            </a:r>
          </a:p>
          <a:p>
            <a:r>
              <a:rPr lang="en-GB" sz="1400" dirty="0"/>
              <a:t>🛫 Please use this forum </a:t>
            </a:r>
            <a:r>
              <a:rPr lang="en-GB" sz="1400" dirty="0">
                <a:solidFill>
                  <a:srgbClr val="FF0000"/>
                </a:solidFill>
              </a:rPr>
              <a:t>only</a:t>
            </a:r>
            <a:r>
              <a:rPr lang="en-GB" sz="1400" dirty="0"/>
              <a:t> for </a:t>
            </a:r>
            <a:r>
              <a:rPr lang="en-GB" sz="1400" dirty="0">
                <a:solidFill>
                  <a:srgbClr val="FF0000"/>
                </a:solidFill>
              </a:rPr>
              <a:t>professional</a:t>
            </a:r>
            <a:r>
              <a:rPr lang="en-GB" sz="1400" dirty="0"/>
              <a:t> and </a:t>
            </a:r>
            <a:r>
              <a:rPr lang="en-GB" sz="1400" dirty="0">
                <a:solidFill>
                  <a:srgbClr val="FF0000"/>
                </a:solidFill>
              </a:rPr>
              <a:t>ATSEP related </a:t>
            </a:r>
            <a:r>
              <a:rPr lang="en-GB" sz="1400" dirty="0"/>
              <a:t>questions/communications.</a:t>
            </a:r>
          </a:p>
          <a:p>
            <a:pPr lvl="0"/>
            <a:r>
              <a:rPr lang="en-GB" sz="1400" dirty="0"/>
              <a:t>🛫 This forum is </a:t>
            </a:r>
            <a:r>
              <a:rPr lang="en-GB" sz="1400" dirty="0">
                <a:solidFill>
                  <a:srgbClr val="FF0000"/>
                </a:solidFill>
              </a:rPr>
              <a:t>only for ATSEP </a:t>
            </a:r>
            <a:r>
              <a:rPr lang="en-GB" sz="1400" dirty="0"/>
              <a:t>that are employed by ANSP and are part of IFATSEA</a:t>
            </a:r>
          </a:p>
        </p:txBody>
      </p:sp>
    </p:spTree>
    <p:extLst>
      <p:ext uri="{BB962C8B-B14F-4D97-AF65-F5344CB8AC3E}">
        <p14:creationId xmlns:p14="http://schemas.microsoft.com/office/powerpoint/2010/main" val="245017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ATSEP Community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GdF – Gewerkschaft der Flugsicherung e. V. / Fachbereich XXX / Max Mustermann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Grafik 5" descr="Ein Bild, das Text, Screenshot, Frucht enthält.&#10;&#10;KI-generierte Inhalte können fehlerhaft sein.">
            <a:extLst>
              <a:ext uri="{FF2B5EF4-FFF2-40B4-BE49-F238E27FC236}">
                <a16:creationId xmlns:a16="http://schemas.microsoft.com/office/drawing/2014/main" id="{2100E2E3-6EE3-007D-EC8F-DAB27813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82" y="1388498"/>
            <a:ext cx="4719427" cy="50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B86A-086F-6517-C78C-3F2B06EE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AR (Single European Sky ATM Research) Logo PNG Vector (SVG) Free ...">
            <a:extLst>
              <a:ext uri="{FF2B5EF4-FFF2-40B4-BE49-F238E27FC236}">
                <a16:creationId xmlns:a16="http://schemas.microsoft.com/office/drawing/2014/main" id="{D4EEEAC0-F904-2789-FC60-06EEFDC2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24" y="3218688"/>
            <a:ext cx="2212848" cy="2212848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37560CD9-9F8F-51A6-0A4C-BD23DEB5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7D04C8-6DAE-22BD-BDA0-6D67ED18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C79AE3-790D-4FD5-13F6-C4C0F98F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93D8D1-A269-402B-513E-8BC5D70B5019}"/>
              </a:ext>
            </a:extLst>
          </p:cNvPr>
          <p:cNvSpPr txBox="1"/>
          <p:nvPr/>
        </p:nvSpPr>
        <p:spPr>
          <a:xfrm>
            <a:off x="745452" y="1396336"/>
            <a:ext cx="7491222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400" b="1" dirty="0" err="1">
                <a:ea typeface="+mn-lt"/>
                <a:cs typeface="+mn-lt"/>
              </a:rPr>
              <a:t>What</a:t>
            </a:r>
            <a:r>
              <a:rPr lang="de-DE" sz="2400" b="1" dirty="0">
                <a:ea typeface="+mn-lt"/>
                <a:cs typeface="+mn-lt"/>
              </a:rPr>
              <a:t> </a:t>
            </a:r>
            <a:r>
              <a:rPr lang="de-DE" sz="2400" b="1" dirty="0" err="1">
                <a:ea typeface="+mn-lt"/>
                <a:cs typeface="+mn-lt"/>
              </a:rPr>
              <a:t>is</a:t>
            </a:r>
            <a:r>
              <a:rPr lang="de-DE" sz="2400" b="1" dirty="0">
                <a:ea typeface="+mn-lt"/>
                <a:cs typeface="+mn-lt"/>
              </a:rPr>
              <a:t> SES?</a:t>
            </a:r>
            <a:endParaRPr lang="en-US" b="1" dirty="0">
              <a:ea typeface="Calibri"/>
              <a:cs typeface="Calibri"/>
            </a:endParaRPr>
          </a:p>
          <a:p>
            <a:endParaRPr lang="de-DE" dirty="0"/>
          </a:p>
          <a:p>
            <a:r>
              <a:rPr lang="de-DE" dirty="0">
                <a:ea typeface="+mn-lt"/>
                <a:cs typeface="+mn-lt"/>
              </a:rPr>
              <a:t>EU initiative </a:t>
            </a:r>
            <a:r>
              <a:rPr lang="de-DE" dirty="0" err="1">
                <a:ea typeface="+mn-lt"/>
                <a:cs typeface="+mn-lt"/>
              </a:rPr>
              <a:t>to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reform</a:t>
            </a:r>
            <a:r>
              <a:rPr lang="de-DE" dirty="0">
                <a:ea typeface="+mn-lt"/>
                <a:cs typeface="+mn-lt"/>
              </a:rPr>
              <a:t> European </a:t>
            </a:r>
            <a:r>
              <a:rPr lang="de-DE" dirty="0" err="1">
                <a:ea typeface="+mn-lt"/>
                <a:cs typeface="+mn-lt"/>
              </a:rPr>
              <a:t>airspace</a:t>
            </a:r>
            <a:endParaRPr lang="de-DE" dirty="0">
              <a:ea typeface="Calibri"/>
              <a:cs typeface="Calibri"/>
            </a:endParaRPr>
          </a:p>
          <a:p>
            <a:endParaRPr lang="de-DE" dirty="0">
              <a:ea typeface="+mn-lt"/>
              <a:cs typeface="+mn-lt"/>
            </a:endParaRPr>
          </a:p>
          <a:p>
            <a:r>
              <a:rPr lang="de-DE" dirty="0" err="1">
                <a:ea typeface="+mn-lt"/>
                <a:cs typeface="+mn-lt"/>
              </a:rPr>
              <a:t>Objective</a:t>
            </a:r>
            <a:r>
              <a:rPr lang="de-DE" dirty="0">
                <a:ea typeface="+mn-lt"/>
                <a:cs typeface="+mn-lt"/>
              </a:rPr>
              <a:t>: </a:t>
            </a:r>
            <a:r>
              <a:rPr lang="de-DE" dirty="0" err="1">
                <a:ea typeface="+mn-lt"/>
                <a:cs typeface="+mn-lt"/>
              </a:rPr>
              <a:t>standardization</a:t>
            </a:r>
            <a:r>
              <a:rPr lang="de-DE" dirty="0">
                <a:ea typeface="+mn-lt"/>
                <a:cs typeface="+mn-lt"/>
              </a:rPr>
              <a:t>, </a:t>
            </a:r>
            <a:r>
              <a:rPr lang="de-DE" dirty="0" err="1">
                <a:ea typeface="+mn-lt"/>
                <a:cs typeface="+mn-lt"/>
              </a:rPr>
              <a:t>safety</a:t>
            </a:r>
            <a:r>
              <a:rPr lang="de-DE" dirty="0">
                <a:ea typeface="+mn-lt"/>
                <a:cs typeface="+mn-lt"/>
              </a:rPr>
              <a:t>, </a:t>
            </a:r>
            <a:r>
              <a:rPr lang="de-DE" dirty="0" err="1">
                <a:ea typeface="+mn-lt"/>
                <a:cs typeface="+mn-lt"/>
              </a:rPr>
              <a:t>efficiency</a:t>
            </a:r>
            <a:r>
              <a:rPr lang="de-DE" dirty="0">
                <a:ea typeface="+mn-lt"/>
                <a:cs typeface="+mn-lt"/>
              </a:rPr>
              <a:t> and environmental </a:t>
            </a:r>
            <a:r>
              <a:rPr lang="de-DE" dirty="0" err="1">
                <a:ea typeface="+mn-lt"/>
                <a:cs typeface="+mn-lt"/>
              </a:rPr>
              <a:t>friendliness</a:t>
            </a:r>
            <a:r>
              <a:rPr lang="de-DE" dirty="0">
                <a:ea typeface="+mn-lt"/>
                <a:cs typeface="+mn-lt"/>
              </a:rPr>
              <a:t> in </a:t>
            </a:r>
            <a:r>
              <a:rPr lang="de-DE" dirty="0" err="1">
                <a:ea typeface="+mn-lt"/>
                <a:cs typeface="+mn-lt"/>
              </a:rPr>
              <a:t>air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traffic</a:t>
            </a:r>
            <a:endParaRPr lang="de-DE" dirty="0">
              <a:ea typeface="Calibri"/>
              <a:cs typeface="Calibri"/>
            </a:endParaRPr>
          </a:p>
          <a:p>
            <a:endParaRPr lang="de-DE" dirty="0"/>
          </a:p>
          <a:p>
            <a:endParaRPr lang="de-DE" dirty="0">
              <a:ea typeface="+mn-lt"/>
              <a:cs typeface="+mn-lt"/>
            </a:endParaRPr>
          </a:p>
          <a:p>
            <a:endParaRPr lang="de-DE" dirty="0">
              <a:ea typeface="+mn-lt"/>
              <a:cs typeface="+mn-lt"/>
            </a:endParaRPr>
          </a:p>
          <a:p>
            <a:r>
              <a:rPr lang="de-DE" sz="2400" b="1" dirty="0" err="1">
                <a:ea typeface="+mn-lt"/>
                <a:cs typeface="+mn-lt"/>
              </a:rPr>
              <a:t>What</a:t>
            </a:r>
            <a:r>
              <a:rPr lang="de-DE" sz="2400" b="1" dirty="0">
                <a:ea typeface="+mn-lt"/>
                <a:cs typeface="+mn-lt"/>
              </a:rPr>
              <a:t> </a:t>
            </a:r>
            <a:r>
              <a:rPr lang="de-DE" sz="2400" b="1" dirty="0" err="1">
                <a:ea typeface="+mn-lt"/>
                <a:cs typeface="+mn-lt"/>
              </a:rPr>
              <a:t>is</a:t>
            </a:r>
            <a:r>
              <a:rPr lang="de-DE" sz="2400" b="1" dirty="0">
                <a:ea typeface="+mn-lt"/>
                <a:cs typeface="+mn-lt"/>
              </a:rPr>
              <a:t> SESAR?</a:t>
            </a:r>
            <a:endParaRPr lang="de-DE" sz="2400" b="1" dirty="0">
              <a:ea typeface="Calibri"/>
              <a:cs typeface="Calibri"/>
            </a:endParaRPr>
          </a:p>
          <a:p>
            <a:endParaRPr lang="de-DE" dirty="0"/>
          </a:p>
          <a:p>
            <a:r>
              <a:rPr lang="de-DE" dirty="0">
                <a:ea typeface="+mn-lt"/>
                <a:cs typeface="+mn-lt"/>
              </a:rPr>
              <a:t>Technological </a:t>
            </a:r>
            <a:r>
              <a:rPr lang="de-DE" dirty="0" err="1">
                <a:ea typeface="+mn-lt"/>
                <a:cs typeface="+mn-lt"/>
              </a:rPr>
              <a:t>pillar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of</a:t>
            </a:r>
            <a:r>
              <a:rPr lang="de-DE" dirty="0">
                <a:ea typeface="+mn-lt"/>
                <a:cs typeface="+mn-lt"/>
              </a:rPr>
              <a:t> SES</a:t>
            </a:r>
            <a:endParaRPr lang="de-DE" dirty="0">
              <a:ea typeface="Calibri"/>
              <a:cs typeface="Calibri"/>
            </a:endParaRPr>
          </a:p>
          <a:p>
            <a:endParaRPr lang="de-DE" dirty="0">
              <a:ea typeface="+mn-lt"/>
              <a:cs typeface="+mn-lt"/>
            </a:endParaRPr>
          </a:p>
          <a:p>
            <a:r>
              <a:rPr lang="de-DE" dirty="0" err="1">
                <a:ea typeface="+mn-lt"/>
                <a:cs typeface="+mn-lt"/>
              </a:rPr>
              <a:t>Objective</a:t>
            </a:r>
            <a:r>
              <a:rPr lang="de-DE" dirty="0">
                <a:ea typeface="+mn-lt"/>
                <a:cs typeface="+mn-lt"/>
              </a:rPr>
              <a:t>: Research, </a:t>
            </a:r>
            <a:r>
              <a:rPr lang="de-DE" dirty="0" err="1">
                <a:ea typeface="+mn-lt"/>
                <a:cs typeface="+mn-lt"/>
              </a:rPr>
              <a:t>development</a:t>
            </a:r>
            <a:r>
              <a:rPr lang="de-DE" dirty="0">
                <a:ea typeface="+mn-lt"/>
                <a:cs typeface="+mn-lt"/>
              </a:rPr>
              <a:t> and </a:t>
            </a:r>
            <a:r>
              <a:rPr lang="de-DE" dirty="0" err="1">
                <a:ea typeface="+mn-lt"/>
                <a:cs typeface="+mn-lt"/>
              </a:rPr>
              <a:t>implementation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of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new</a:t>
            </a:r>
            <a:r>
              <a:rPr lang="de-DE" dirty="0">
                <a:ea typeface="+mn-lt"/>
                <a:cs typeface="+mn-lt"/>
              </a:rPr>
              <a:t> ATM </a:t>
            </a:r>
            <a:r>
              <a:rPr lang="de-DE" dirty="0" err="1">
                <a:ea typeface="+mn-lt"/>
                <a:cs typeface="+mn-lt"/>
              </a:rPr>
              <a:t>technologies</a:t>
            </a:r>
            <a:endParaRPr lang="de-DE" dirty="0">
              <a:ea typeface="Calibri"/>
              <a:cs typeface="Calibri"/>
            </a:endParaRPr>
          </a:p>
          <a:p>
            <a:endParaRPr lang="de-DE" dirty="0">
              <a:ea typeface="Calibri"/>
              <a:cs typeface="Calibri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DAFEE86-EE27-C255-4153-1E59DFAE677A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30426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05136-BCE4-509A-383B-CC9D326B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1B3AC505-43EC-7A95-88B3-EDA7F2B8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D36C8C-E02C-ADEB-07F5-1222A4E8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4D99FD-6CF1-9906-D1CE-D52E57BE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1C713B-4425-584E-409E-94CA3FBC5B45}"/>
              </a:ext>
            </a:extLst>
          </p:cNvPr>
          <p:cNvSpPr txBox="1"/>
          <p:nvPr/>
        </p:nvSpPr>
        <p:spPr>
          <a:xfrm>
            <a:off x="745452" y="1926688"/>
            <a:ext cx="6000750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err="1"/>
              <a:t>Aena</a:t>
            </a:r>
            <a:r>
              <a:rPr lang="de-DE"/>
              <a:t> – Spain</a:t>
            </a:r>
            <a:endParaRPr lang="en-US"/>
          </a:p>
          <a:p>
            <a:r>
              <a:rPr lang="de-DE"/>
              <a:t>ANA LUX – Luxembourg
ANS CR – Czech </a:t>
            </a:r>
            <a:r>
              <a:rPr lang="de-DE" err="1"/>
              <a:t>Republic</a:t>
            </a:r>
            <a:r>
              <a:rPr lang="de-DE"/>
              <a:t>
Austro Control – Austria
</a:t>
            </a:r>
            <a:r>
              <a:rPr lang="de-DE" err="1"/>
              <a:t>Avinor</a:t>
            </a:r>
            <a:r>
              <a:rPr lang="de-DE"/>
              <a:t> – </a:t>
            </a:r>
            <a:r>
              <a:rPr lang="de-DE" err="1"/>
              <a:t>Norway</a:t>
            </a:r>
            <a:r>
              <a:rPr lang="de-DE"/>
              <a:t>
</a:t>
            </a:r>
            <a:r>
              <a:rPr lang="de-DE" err="1"/>
              <a:t>Belgocontrol</a:t>
            </a:r>
            <a:r>
              <a:rPr lang="de-DE"/>
              <a:t> – </a:t>
            </a:r>
            <a:r>
              <a:rPr lang="de-DE" err="1"/>
              <a:t>Belgium</a:t>
            </a:r>
            <a:r>
              <a:rPr lang="de-DE"/>
              <a:t>
BULATSA – </a:t>
            </a:r>
            <a:r>
              <a:rPr lang="de-DE" err="1"/>
              <a:t>Bulgaria</a:t>
            </a:r>
            <a:r>
              <a:rPr lang="de-DE"/>
              <a:t>
DCAC Cyprus – Zypern
DFS – Germany
DSNA – France
EANS – Estonia</a:t>
            </a:r>
            <a:endParaRPr lang="de-DE">
              <a:ea typeface="Calibri"/>
              <a:cs typeface="Calibri"/>
            </a:endParaRPr>
          </a:p>
          <a:p>
            <a:r>
              <a:rPr lang="de-DE"/>
              <a:t>ENAV – </a:t>
            </a:r>
            <a:r>
              <a:rPr lang="de-DE" err="1"/>
              <a:t>Italy</a:t>
            </a:r>
            <a:endParaRPr lang="de-DE">
              <a:ea typeface="Calibri"/>
              <a:cs typeface="Calibri"/>
            </a:endParaRPr>
          </a:p>
          <a:p>
            <a:r>
              <a:rPr lang="de-DE" err="1"/>
              <a:t>Finavia</a:t>
            </a:r>
            <a:r>
              <a:rPr lang="de-DE"/>
              <a:t> – </a:t>
            </a:r>
            <a:r>
              <a:rPr lang="de-DE" err="1"/>
              <a:t>Finland</a:t>
            </a:r>
            <a:endParaRPr lang="de-DE">
              <a:ea typeface="Calibri"/>
              <a:cs typeface="Calibri"/>
            </a:endParaRPr>
          </a:p>
          <a:p>
            <a:r>
              <a:rPr lang="de-DE"/>
              <a:t>HCAA – </a:t>
            </a:r>
            <a:r>
              <a:rPr lang="de-DE" err="1"/>
              <a:t>Greece</a:t>
            </a:r>
            <a:endParaRPr lang="de-DE">
              <a:ea typeface="Calibri"/>
              <a:cs typeface="Calibri"/>
            </a:endParaRPr>
          </a:p>
          <a:p>
            <a:r>
              <a:rPr lang="de-DE" err="1"/>
              <a:t>HungaroControl</a:t>
            </a:r>
            <a:r>
              <a:rPr lang="de-DE"/>
              <a:t> – </a:t>
            </a:r>
            <a:r>
              <a:rPr lang="de-DE" err="1"/>
              <a:t>Hungary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963E40-49AD-369D-99C5-D15912640AFF}"/>
              </a:ext>
            </a:extLst>
          </p:cNvPr>
          <p:cNvSpPr txBox="1"/>
          <p:nvPr/>
        </p:nvSpPr>
        <p:spPr>
          <a:xfrm>
            <a:off x="3728671" y="1899077"/>
            <a:ext cx="5415329" cy="424731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/>
              <a:t>AA – </a:t>
            </a:r>
            <a:r>
              <a:rPr lang="de-DE" err="1"/>
              <a:t>Ireland</a:t>
            </a:r>
            <a:r>
              <a:rPr lang="de-DE"/>
              <a:t>
LFV – </a:t>
            </a:r>
            <a:r>
              <a:rPr lang="de-DE" err="1"/>
              <a:t>Sweden</a:t>
            </a:r>
            <a:r>
              <a:rPr lang="de-DE"/>
              <a:t>
LGS – </a:t>
            </a:r>
            <a:r>
              <a:rPr lang="de-DE" err="1"/>
              <a:t>Latvia</a:t>
            </a:r>
            <a:r>
              <a:rPr lang="de-DE"/>
              <a:t>
LPS – </a:t>
            </a:r>
            <a:r>
              <a:rPr lang="de-DE" err="1"/>
              <a:t>Slovakia</a:t>
            </a:r>
            <a:r>
              <a:rPr lang="de-DE"/>
              <a:t>
LVNL – </a:t>
            </a:r>
            <a:r>
              <a:rPr lang="de-DE" err="1"/>
              <a:t>Netherlands</a:t>
            </a:r>
            <a:r>
              <a:rPr lang="de-DE"/>
              <a:t>
MATS – Malta
MUAC – Maastricht Upper Area Control (multinational)
NATS (Continental) – United Kingdom
NAV Portugal (FIR Lisboa) – Portugal
NAVIAIR – </a:t>
            </a:r>
            <a:r>
              <a:rPr lang="de-DE" err="1"/>
              <a:t>Denmark</a:t>
            </a:r>
            <a:r>
              <a:rPr lang="de-DE"/>
              <a:t>
Oro </a:t>
            </a:r>
            <a:r>
              <a:rPr lang="de-DE" err="1"/>
              <a:t>Navigacija</a:t>
            </a:r>
            <a:r>
              <a:rPr lang="de-DE"/>
              <a:t> – Lithuania
PANSA – </a:t>
            </a:r>
            <a:r>
              <a:rPr lang="de-DE" err="1"/>
              <a:t>Poland</a:t>
            </a:r>
            <a:r>
              <a:rPr lang="de-DE"/>
              <a:t>
ROMATSA – Romania
Skyguide – </a:t>
            </a:r>
            <a:r>
              <a:rPr lang="de-DE" err="1"/>
              <a:t>Switzerland</a:t>
            </a:r>
            <a:r>
              <a:rPr lang="de-DE"/>
              <a:t>
Slovenia Control – Slowenien</a:t>
            </a:r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320AFF-00BE-8807-A49A-991FFAEBD982}"/>
              </a:ext>
            </a:extLst>
          </p:cNvPr>
          <p:cNvSpPr txBox="1"/>
          <p:nvPr/>
        </p:nvSpPr>
        <p:spPr>
          <a:xfrm>
            <a:off x="745452" y="1344004"/>
            <a:ext cx="807253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None/>
            </a:pPr>
            <a:r>
              <a:rPr lang="de-DE" sz="2400" b="1"/>
              <a:t>The </a:t>
            </a:r>
            <a:r>
              <a:rPr lang="de-DE" sz="2400" b="1" err="1"/>
              <a:t>following</a:t>
            </a:r>
            <a:r>
              <a:rPr lang="de-DE" sz="2400" b="1"/>
              <a:t> ANSPs </a:t>
            </a:r>
            <a:r>
              <a:rPr lang="de-DE" sz="2400" b="1" err="1"/>
              <a:t>are</a:t>
            </a:r>
            <a:r>
              <a:rPr lang="de-DE" sz="2400" b="1"/>
              <a:t> </a:t>
            </a:r>
            <a:r>
              <a:rPr lang="de-DE" sz="2400" b="1" err="1"/>
              <a:t>part</a:t>
            </a:r>
            <a:r>
              <a:rPr lang="de-DE" sz="2400" b="1"/>
              <a:t> </a:t>
            </a:r>
            <a:r>
              <a:rPr lang="de-DE" sz="2400" b="1" err="1"/>
              <a:t>of</a:t>
            </a:r>
            <a:r>
              <a:rPr lang="de-DE" sz="2400" b="1"/>
              <a:t> </a:t>
            </a:r>
            <a:r>
              <a:rPr lang="de-DE" sz="2400" b="1" err="1"/>
              <a:t>the</a:t>
            </a:r>
            <a:r>
              <a:rPr lang="de-DE" sz="2400" b="1"/>
              <a:t> SES </a:t>
            </a:r>
            <a:r>
              <a:rPr lang="de-DE" sz="2400" b="1" err="1"/>
              <a:t>performance</a:t>
            </a:r>
            <a:r>
              <a:rPr lang="de-DE" sz="2400" b="1"/>
              <a:t> </a:t>
            </a:r>
            <a:r>
              <a:rPr lang="de-DE" sz="2400" b="1" err="1"/>
              <a:t>scheme</a:t>
            </a:r>
            <a:r>
              <a:rPr lang="de-DE" sz="2400" b="1"/>
              <a:t>:</a:t>
            </a:r>
            <a:endParaRPr lang="de-DE" sz="2400" b="1">
              <a:ea typeface="Calibri"/>
              <a:cs typeface="Calibri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925F2F4-4643-4C11-93D9-C7B77FD14E96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869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8D62E-AD10-2576-72FB-EE0E46244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053C06-F53D-383E-D965-96F129CD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07F5F-26E4-7665-5D10-F16D0B03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4BC889-0784-D6F3-284B-BEF0824D24CD}"/>
              </a:ext>
            </a:extLst>
          </p:cNvPr>
          <p:cNvSpPr txBox="1"/>
          <p:nvPr/>
        </p:nvSpPr>
        <p:spPr>
          <a:xfrm>
            <a:off x="340454" y="1493840"/>
            <a:ext cx="868611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de-DE" sz="2400" b="1" dirty="0" err="1"/>
              <a:t>Functional</a:t>
            </a:r>
            <a:r>
              <a:rPr lang="de-DE" sz="2400" b="1" dirty="0"/>
              <a:t> </a:t>
            </a:r>
            <a:r>
              <a:rPr lang="de-DE" sz="2400" b="1" dirty="0" err="1"/>
              <a:t>Airspace</a:t>
            </a:r>
            <a:r>
              <a:rPr lang="de-DE" sz="2400" b="1" dirty="0"/>
              <a:t> Blocks (FABs)</a:t>
            </a:r>
            <a:endParaRPr lang="en-US" sz="2400" dirty="0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de-DE" b="1" dirty="0"/>
          </a:p>
          <a:p>
            <a:r>
              <a:rPr lang="de-DE" dirty="0" err="1">
                <a:ea typeface="+mn-lt"/>
                <a:cs typeface="+mn-lt"/>
              </a:rPr>
              <a:t>Objective</a:t>
            </a:r>
            <a:r>
              <a:rPr lang="de-DE" dirty="0">
                <a:ea typeface="+mn-lt"/>
                <a:cs typeface="+mn-lt"/>
              </a:rPr>
              <a:t>:</a:t>
            </a:r>
          </a:p>
          <a:p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>
                <a:ea typeface="+mn-lt"/>
                <a:cs typeface="+mn-lt"/>
              </a:rPr>
              <a:t>Unbundling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airspace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from</a:t>
            </a:r>
            <a:r>
              <a:rPr lang="de-DE" dirty="0">
                <a:ea typeface="+mn-lt"/>
                <a:cs typeface="+mn-lt"/>
              </a:rPr>
              <a:t> national </a:t>
            </a:r>
            <a:r>
              <a:rPr lang="de-DE" dirty="0" err="1">
                <a:ea typeface="+mn-lt"/>
                <a:cs typeface="+mn-lt"/>
              </a:rPr>
              <a:t>borders</a:t>
            </a:r>
            <a:r>
              <a:rPr lang="de-DE" dirty="0">
                <a:ea typeface="+mn-lt"/>
                <a:cs typeface="+mn-lt"/>
              </a:rPr>
              <a:t> and </a:t>
            </a:r>
            <a:r>
              <a:rPr lang="de-DE" dirty="0" err="1">
                <a:ea typeface="+mn-lt"/>
                <a:cs typeface="+mn-lt"/>
              </a:rPr>
              <a:t>organise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airspace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according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to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traffic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flows</a:t>
            </a:r>
            <a:endParaRPr lang="de-DE" dirty="0">
              <a:ea typeface="Calibri"/>
              <a:cs typeface="Calibri"/>
            </a:endParaRPr>
          </a:p>
          <a:p>
            <a:endParaRPr lang="de-DE" dirty="0"/>
          </a:p>
          <a:p>
            <a:r>
              <a:rPr lang="de-DE" dirty="0" err="1">
                <a:ea typeface="+mn-lt"/>
                <a:cs typeface="+mn-lt"/>
              </a:rPr>
              <a:t>Increased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efficiency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through</a:t>
            </a:r>
            <a:r>
              <a:rPr lang="de-DE" dirty="0">
                <a:ea typeface="+mn-lt"/>
                <a:cs typeface="+mn-lt"/>
              </a:rPr>
              <a:t>: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de-D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>
                <a:ea typeface="+mn-lt"/>
                <a:cs typeface="+mn-lt"/>
              </a:rPr>
              <a:t>Fewer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delays</a:t>
            </a:r>
            <a:endParaRPr lang="de-D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Shorter </a:t>
            </a:r>
            <a:r>
              <a:rPr lang="de-DE" dirty="0" err="1">
                <a:ea typeface="+mn-lt"/>
                <a:cs typeface="+mn-lt"/>
              </a:rPr>
              <a:t>flight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routes</a:t>
            </a:r>
            <a:endParaRPr lang="de-D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Lower </a:t>
            </a:r>
            <a:r>
              <a:rPr lang="de-DE" dirty="0" err="1">
                <a:ea typeface="+mn-lt"/>
                <a:cs typeface="+mn-lt"/>
              </a:rPr>
              <a:t>fuel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consumption</a:t>
            </a:r>
            <a:endParaRPr lang="de-D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>
                <a:ea typeface="+mn-lt"/>
                <a:cs typeface="+mn-lt"/>
              </a:rPr>
              <a:t>Increased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safety</a:t>
            </a:r>
            <a:r>
              <a:rPr lang="de-DE" dirty="0">
                <a:ea typeface="+mn-lt"/>
                <a:cs typeface="+mn-lt"/>
              </a:rPr>
              <a:t> and </a:t>
            </a:r>
            <a:r>
              <a:rPr lang="de-DE" dirty="0" err="1">
                <a:ea typeface="+mn-lt"/>
                <a:cs typeface="+mn-lt"/>
              </a:rPr>
              <a:t>capacity</a:t>
            </a:r>
            <a:endParaRPr lang="de-DE" dirty="0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de-DE" b="1" dirty="0"/>
          </a:p>
          <a:p>
            <a:endParaRPr lang="de-DE" dirty="0">
              <a:ea typeface="Calibri"/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8D1535B-80C1-7462-1C0B-3BE4E80BE39D}"/>
              </a:ext>
            </a:extLst>
          </p:cNvPr>
          <p:cNvSpPr txBox="1">
            <a:spLocks/>
          </p:cNvSpPr>
          <p:nvPr/>
        </p:nvSpPr>
        <p:spPr>
          <a:xfrm>
            <a:off x="609600" y="251459"/>
            <a:ext cx="6273801" cy="810212"/>
          </a:xfrm>
          <a:prstGeom prst="rect">
            <a:avLst/>
          </a:prstGeom>
        </p:spPr>
        <p:txBody>
          <a:bodyPr vert="horz" lIns="10800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cap="all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Single European Sky (SES)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30FF02F9-8FC4-DEFF-DDD6-20FEA691BF4B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8810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16783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0921CDC-EB5E-40DE-F829-DA0C71DB447E}"/>
              </a:ext>
            </a:extLst>
          </p:cNvPr>
          <p:cNvSpPr txBox="1"/>
          <p:nvPr/>
        </p:nvSpPr>
        <p:spPr>
          <a:xfrm>
            <a:off x="322166" y="1713296"/>
            <a:ext cx="8686117" cy="37888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/>
              <a:t>FABEC </a:t>
            </a:r>
            <a:r>
              <a:rPr lang="de-DE"/>
              <a:t>– </a:t>
            </a:r>
            <a:r>
              <a:rPr lang="de-DE" err="1"/>
              <a:t>Belgium</a:t>
            </a:r>
            <a:r>
              <a:rPr lang="de-DE"/>
              <a:t>, Germany, France, Luxembourg, </a:t>
            </a:r>
            <a:r>
              <a:rPr lang="de-DE" err="1"/>
              <a:t>Netherlands</a:t>
            </a:r>
            <a:r>
              <a:rPr lang="de-DE"/>
              <a:t>, </a:t>
            </a:r>
            <a:r>
              <a:rPr lang="de-DE" err="1"/>
              <a:t>Switzerland</a:t>
            </a:r>
            <a:r>
              <a:rPr lang="de-DE" b="1"/>
              <a:t>
FAB CE </a:t>
            </a:r>
            <a:r>
              <a:rPr lang="de-DE"/>
              <a:t>– Austria, Slovenia, Czech </a:t>
            </a:r>
            <a:r>
              <a:rPr lang="de-DE" err="1"/>
              <a:t>Republic</a:t>
            </a:r>
            <a:r>
              <a:rPr lang="de-DE"/>
              <a:t>, </a:t>
            </a:r>
            <a:r>
              <a:rPr lang="de-DE" err="1"/>
              <a:t>Slovakia</a:t>
            </a:r>
            <a:r>
              <a:rPr lang="de-DE"/>
              <a:t>, </a:t>
            </a:r>
            <a:r>
              <a:rPr lang="de-DE" err="1"/>
              <a:t>Hungary</a:t>
            </a:r>
            <a:r>
              <a:rPr lang="de-DE"/>
              <a:t>, </a:t>
            </a:r>
            <a:r>
              <a:rPr lang="de-DE" err="1"/>
              <a:t>Croatia</a:t>
            </a:r>
            <a:r>
              <a:rPr lang="de-DE"/>
              <a:t>, </a:t>
            </a:r>
            <a:r>
              <a:rPr lang="de-DE" err="1"/>
              <a:t>Bosnia-Herzegovina</a:t>
            </a:r>
            <a:r>
              <a:rPr lang="de-DE" b="1"/>
              <a:t>
UK-</a:t>
            </a:r>
            <a:r>
              <a:rPr lang="de-DE" b="1" err="1"/>
              <a:t>Ireland</a:t>
            </a:r>
            <a:r>
              <a:rPr lang="de-DE" b="1"/>
              <a:t> FAB – </a:t>
            </a:r>
            <a:r>
              <a:rPr lang="de-DE"/>
              <a:t>United Kingdom, </a:t>
            </a:r>
            <a:r>
              <a:rPr lang="de-DE" err="1"/>
              <a:t>Ireland</a:t>
            </a:r>
            <a:r>
              <a:rPr lang="de-DE" b="1"/>
              <a:t>
NEFAB – </a:t>
            </a:r>
            <a:r>
              <a:rPr lang="de-DE" err="1"/>
              <a:t>Norway</a:t>
            </a:r>
            <a:r>
              <a:rPr lang="de-DE"/>
              <a:t>, Estonia, </a:t>
            </a:r>
            <a:r>
              <a:rPr lang="de-DE" err="1"/>
              <a:t>Finland</a:t>
            </a:r>
            <a:r>
              <a:rPr lang="de-DE"/>
              <a:t>, </a:t>
            </a:r>
            <a:r>
              <a:rPr lang="de-DE" err="1"/>
              <a:t>Latvia</a:t>
            </a:r>
            <a:r>
              <a:rPr lang="de-DE"/>
              <a:t>, Iceland</a:t>
            </a:r>
            <a:r>
              <a:rPr lang="de-DE" b="1"/>
              <a:t>
BALTIC FAB </a:t>
            </a:r>
            <a:r>
              <a:rPr lang="de-DE"/>
              <a:t>–</a:t>
            </a:r>
            <a:r>
              <a:rPr lang="de-DE" b="1"/>
              <a:t> </a:t>
            </a:r>
            <a:r>
              <a:rPr lang="de-DE" err="1"/>
              <a:t>Poland</a:t>
            </a:r>
            <a:r>
              <a:rPr lang="de-DE"/>
              <a:t>, Lithuania</a:t>
            </a:r>
            <a:r>
              <a:rPr lang="de-DE" b="1"/>
              <a:t>
DANUBE FAB </a:t>
            </a:r>
            <a:r>
              <a:rPr lang="de-DE"/>
              <a:t>– Romania, </a:t>
            </a:r>
            <a:r>
              <a:rPr lang="de-DE" err="1"/>
              <a:t>Bulgaria</a:t>
            </a:r>
            <a:r>
              <a:rPr lang="de-DE" b="1"/>
              <a:t>
BLUE MED FAB </a:t>
            </a:r>
            <a:r>
              <a:rPr lang="de-DE"/>
              <a:t>– </a:t>
            </a:r>
            <a:r>
              <a:rPr lang="de-DE" err="1"/>
              <a:t>Italy</a:t>
            </a:r>
            <a:r>
              <a:rPr lang="de-DE"/>
              <a:t>, </a:t>
            </a:r>
            <a:r>
              <a:rPr lang="de-DE" err="1"/>
              <a:t>Greece, Cyprus, Malta </a:t>
            </a:r>
            <a:r>
              <a:rPr lang="de-DE"/>
              <a:t>
(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participation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Egypt, </a:t>
            </a:r>
            <a:r>
              <a:rPr lang="de-DE" err="1"/>
              <a:t>Tunisia</a:t>
            </a:r>
            <a:r>
              <a:rPr lang="de-DE"/>
              <a:t>, </a:t>
            </a:r>
            <a:r>
              <a:rPr lang="de-DE" err="1"/>
              <a:t>Albania</a:t>
            </a:r>
            <a:r>
              <a:rPr lang="de-DE"/>
              <a:t>, Jordan)</a:t>
            </a:r>
            <a:r>
              <a:rPr lang="de-DE" b="1"/>
              <a:t>
SW FAB </a:t>
            </a:r>
            <a:r>
              <a:rPr lang="de-DE"/>
              <a:t>– Spain, Portugal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B720ED0-742B-78B7-B542-FF8040B7B582}"/>
              </a:ext>
            </a:extLst>
          </p:cNvPr>
          <p:cNvSpPr txBox="1">
            <a:spLocks/>
          </p:cNvSpPr>
          <p:nvPr/>
        </p:nvSpPr>
        <p:spPr>
          <a:xfrm>
            <a:off x="609600" y="251459"/>
            <a:ext cx="6273801" cy="810212"/>
          </a:xfrm>
          <a:prstGeom prst="rect">
            <a:avLst/>
          </a:prstGeom>
        </p:spPr>
        <p:txBody>
          <a:bodyPr vert="horz" lIns="10800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cap="all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Single European Sky (SES)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11CAC43-931D-CA2D-5B24-C53742BC517F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8810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  <p:pic>
        <p:nvPicPr>
          <p:cNvPr id="4" name="Picture 3" descr="BAF - FABEC">
            <a:extLst>
              <a:ext uri="{FF2B5EF4-FFF2-40B4-BE49-F238E27FC236}">
                <a16:creationId xmlns:a16="http://schemas.microsoft.com/office/drawing/2014/main" id="{89EB76B7-3C51-57C8-6540-93B6DD42C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27" y="5037963"/>
            <a:ext cx="30194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49421-6686-3381-83BE-07C43A52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CA297FB0-2A07-3615-AEFE-2919AF4D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44EF62-9A16-A1C8-AA1B-A02E67AC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D10329-A15B-7C35-0999-BBFE9B0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Picture 2" descr="Functional Airspace Block (FAB) | SKYbrary Aviation Safety">
            <a:extLst>
              <a:ext uri="{FF2B5EF4-FFF2-40B4-BE49-F238E27FC236}">
                <a16:creationId xmlns:a16="http://schemas.microsoft.com/office/drawing/2014/main" id="{004C25CA-3657-8C9F-6B9A-60B6BD6B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53" y="1258249"/>
            <a:ext cx="7194493" cy="51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6C4471F-10A1-B635-5449-AA6F887B8E0F}"/>
              </a:ext>
            </a:extLst>
          </p:cNvPr>
          <p:cNvSpPr txBox="1">
            <a:spLocks/>
          </p:cNvSpPr>
          <p:nvPr/>
        </p:nvSpPr>
        <p:spPr>
          <a:xfrm>
            <a:off x="1291791" y="6520374"/>
            <a:ext cx="6252009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26975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AA94CB-2A14-6293-2B38-2A60800C09E1}"/>
              </a:ext>
            </a:extLst>
          </p:cNvPr>
          <p:cNvSpPr txBox="1">
            <a:spLocks/>
          </p:cNvSpPr>
          <p:nvPr/>
        </p:nvSpPr>
        <p:spPr>
          <a:xfrm>
            <a:off x="454379" y="1488076"/>
            <a:ext cx="7094234" cy="47221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Background </a:t>
            </a:r>
            <a:r>
              <a:rPr lang="de-DE" sz="2400" err="1"/>
              <a:t>of</a:t>
            </a:r>
            <a:r>
              <a:rPr lang="de-DE" sz="2400"/>
              <a:t> SES/SESAR</a:t>
            </a:r>
          </a:p>
          <a:p>
            <a:endParaRPr lang="de-DE" sz="800" b="0"/>
          </a:p>
          <a:p>
            <a:r>
              <a:rPr lang="de-DE" sz="1800"/>
              <a:t>Problem:</a:t>
            </a:r>
            <a:r>
              <a:rPr lang="de-DE" sz="1800" b="0"/>
              <a:t>
</a:t>
            </a:r>
            <a:endParaRPr lang="de-DE" sz="1800"/>
          </a:p>
          <a:p>
            <a:r>
              <a:rPr lang="de-DE" sz="1800" b="0" err="1"/>
              <a:t>Nationally</a:t>
            </a:r>
            <a:r>
              <a:rPr lang="de-DE" sz="1800" b="0"/>
              <a:t> </a:t>
            </a:r>
            <a:r>
              <a:rPr lang="de-DE" sz="1800" b="0" err="1"/>
              <a:t>fragmented</a:t>
            </a:r>
            <a:r>
              <a:rPr lang="de-DE" sz="1800" b="0"/>
              <a:t> </a:t>
            </a:r>
            <a:r>
              <a:rPr lang="de-DE" sz="1800" b="0" err="1"/>
              <a:t>airspace</a:t>
            </a:r>
            <a:r>
              <a:rPr lang="de-DE" sz="1800" b="0"/>
              <a:t> </a:t>
            </a:r>
            <a:r>
              <a:rPr lang="de-DE" sz="1800" b="0" err="1"/>
              <a:t>with</a:t>
            </a:r>
            <a:r>
              <a:rPr lang="de-DE" sz="1800" b="0"/>
              <a:t> </a:t>
            </a:r>
            <a:r>
              <a:rPr lang="de-DE" sz="1800" b="0" err="1"/>
              <a:t>many</a:t>
            </a:r>
            <a:r>
              <a:rPr lang="de-DE" sz="1800" b="0"/>
              <a:t> </a:t>
            </a:r>
            <a:r>
              <a:rPr lang="de-DE" sz="1800" b="0" err="1"/>
              <a:t>control</a:t>
            </a:r>
            <a:r>
              <a:rPr lang="de-DE" sz="1800" b="0"/>
              <a:t> </a:t>
            </a:r>
            <a:r>
              <a:rPr lang="de-DE" sz="1800" b="0" err="1"/>
              <a:t>zones</a:t>
            </a:r>
            <a:r>
              <a:rPr lang="de-DE" sz="1800" b="0"/>
              <a:t>
</a:t>
            </a:r>
          </a:p>
          <a:p>
            <a:r>
              <a:rPr lang="de-DE" sz="1800" b="0"/>
              <a:t>Frequent </a:t>
            </a:r>
            <a:r>
              <a:rPr lang="de-DE" sz="1800" b="0" err="1"/>
              <a:t>handovers</a:t>
            </a:r>
            <a:r>
              <a:rPr lang="de-DE" sz="1800" b="0"/>
              <a:t> </a:t>
            </a:r>
            <a:r>
              <a:rPr lang="de-DE" sz="1800" b="0" err="1"/>
              <a:t>between</a:t>
            </a:r>
            <a:r>
              <a:rPr lang="de-DE" sz="1800" b="0"/>
              <a:t> </a:t>
            </a:r>
            <a:r>
              <a:rPr lang="de-DE" sz="1800" b="0" err="1"/>
              <a:t>air</a:t>
            </a:r>
            <a:r>
              <a:rPr lang="de-DE" sz="1800" b="0"/>
              <a:t> </a:t>
            </a:r>
            <a:r>
              <a:rPr lang="de-DE" sz="1800" b="0" err="1"/>
              <a:t>traffic</a:t>
            </a:r>
            <a:r>
              <a:rPr lang="de-DE" sz="1800" b="0"/>
              <a:t> </a:t>
            </a:r>
            <a:r>
              <a:rPr lang="de-DE" sz="1800" b="0" err="1"/>
              <a:t>control</a:t>
            </a:r>
            <a:r>
              <a:rPr lang="de-DE" sz="1800" b="0"/>
              <a:t> </a:t>
            </a:r>
            <a:r>
              <a:rPr lang="de-DE" sz="1800" b="0" err="1"/>
              <a:t>zones</a:t>
            </a:r>
            <a:endParaRPr lang="de-DE" sz="1800" b="0"/>
          </a:p>
          <a:p>
            <a:r>
              <a:rPr lang="de-DE" sz="1800" b="0"/>
              <a:t>
</a:t>
            </a:r>
            <a:r>
              <a:rPr lang="de-DE" sz="1800" b="0" err="1"/>
              <a:t>Inefficient</a:t>
            </a:r>
            <a:r>
              <a:rPr lang="de-DE" sz="1800" b="0"/>
              <a:t>, </a:t>
            </a:r>
            <a:r>
              <a:rPr lang="de-DE" sz="1800" b="0" err="1"/>
              <a:t>delays</a:t>
            </a:r>
            <a:r>
              <a:rPr lang="de-DE" sz="1800" b="0"/>
              <a:t>, </a:t>
            </a:r>
            <a:r>
              <a:rPr lang="de-DE" sz="1800" b="0" err="1"/>
              <a:t>higher</a:t>
            </a:r>
            <a:r>
              <a:rPr lang="de-DE" sz="1800" b="0"/>
              <a:t> CO₂ </a:t>
            </a:r>
            <a:r>
              <a:rPr lang="de-DE" sz="1800" b="0" err="1"/>
              <a:t>emissions</a:t>
            </a:r>
            <a:endParaRPr lang="de-DE" sz="1800" b="0"/>
          </a:p>
          <a:p>
            <a:r>
              <a:rPr lang="de-DE" sz="1800" b="0"/>
              <a:t>
</a:t>
            </a:r>
            <a:r>
              <a:rPr lang="de-DE" sz="1800"/>
              <a:t>Goal:</a:t>
            </a:r>
            <a:endParaRPr lang="de-DE" sz="1800" b="0"/>
          </a:p>
          <a:p>
            <a:r>
              <a:rPr lang="de-DE" sz="1800" b="0"/>
              <a:t>
Single and </a:t>
            </a:r>
            <a:r>
              <a:rPr lang="de-DE" sz="1800" b="0" err="1"/>
              <a:t>coordinated</a:t>
            </a:r>
            <a:r>
              <a:rPr lang="de-DE" sz="1800" b="0"/>
              <a:t> European </a:t>
            </a:r>
            <a:r>
              <a:rPr lang="de-DE" sz="1800" b="0" err="1"/>
              <a:t>sky</a:t>
            </a:r>
            <a:endParaRPr lang="de-DE" sz="1800" b="0"/>
          </a:p>
          <a:p>
            <a:r>
              <a:rPr lang="de-DE" sz="1800" b="0"/>
              <a:t>
</a:t>
            </a:r>
            <a:r>
              <a:rPr lang="de-DE" sz="1800" b="0" err="1"/>
              <a:t>Efficient</a:t>
            </a:r>
            <a:r>
              <a:rPr lang="de-DE" sz="1800" b="0"/>
              <a:t>, safe, </a:t>
            </a:r>
            <a:r>
              <a:rPr lang="de-DE" sz="1800" b="0" err="1"/>
              <a:t>environment</a:t>
            </a:r>
            <a:r>
              <a:rPr lang="de-DE" sz="1800" b="0"/>
              <a:t> </a:t>
            </a:r>
            <a:r>
              <a:rPr lang="de-DE" sz="1800" b="0" err="1"/>
              <a:t>friendly</a:t>
            </a:r>
            <a:r>
              <a:rPr lang="de-DE" sz="1800" b="0"/>
              <a:t> </a:t>
            </a:r>
            <a:r>
              <a:rPr lang="de-DE" sz="1800" b="0" err="1"/>
              <a:t>air</a:t>
            </a:r>
            <a:r>
              <a:rPr lang="de-DE" sz="1800" b="0"/>
              <a:t> </a:t>
            </a:r>
            <a:r>
              <a:rPr lang="de-DE" sz="1800" b="0" err="1"/>
              <a:t>traffic</a:t>
            </a:r>
            <a:endParaRPr lang="de-DE" sz="1800" b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B0E21CD-C965-8CBD-657C-0E8D9A9EF2CF}"/>
              </a:ext>
            </a:extLst>
          </p:cNvPr>
          <p:cNvSpPr txBox="1">
            <a:spLocks/>
          </p:cNvSpPr>
          <p:nvPr/>
        </p:nvSpPr>
        <p:spPr>
          <a:xfrm>
            <a:off x="1291791" y="6520374"/>
            <a:ext cx="6252009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220897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340E-EEF7-4C74-627D-CA242CEA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B4225DA7-F99E-32BF-AA01-8FF536CD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48DBF1-C647-A7B9-B6E9-6B97A8FE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025A1B-C6F8-C37B-5684-19C7AABD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B3C162-8ACC-A319-EE7B-088EA39BA1A6}"/>
              </a:ext>
            </a:extLst>
          </p:cNvPr>
          <p:cNvSpPr txBox="1">
            <a:spLocks/>
          </p:cNvSpPr>
          <p:nvPr/>
        </p:nvSpPr>
        <p:spPr>
          <a:xfrm>
            <a:off x="457200" y="1639625"/>
            <a:ext cx="8229600" cy="40807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err="1">
                <a:solidFill>
                  <a:srgbClr val="000000"/>
                </a:solidFill>
              </a:rPr>
              <a:t>Objectives</a:t>
            </a:r>
            <a:r>
              <a:rPr lang="de-DE" sz="2400">
                <a:solidFill>
                  <a:srgbClr val="000000"/>
                </a:solidFill>
              </a:rPr>
              <a:t> and </a:t>
            </a:r>
            <a:r>
              <a:rPr lang="de-DE" sz="2400" err="1">
                <a:solidFill>
                  <a:srgbClr val="000000"/>
                </a:solidFill>
              </a:rPr>
              <a:t>measures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err="1">
                <a:solidFill>
                  <a:srgbClr val="000000"/>
                </a:solidFill>
              </a:rPr>
              <a:t>of</a:t>
            </a:r>
            <a:r>
              <a:rPr lang="de-DE" sz="2400">
                <a:solidFill>
                  <a:srgbClr val="000000"/>
                </a:solidFill>
              </a:rPr>
              <a:t> SES</a:t>
            </a:r>
          </a:p>
          <a:p>
            <a:endParaRPr lang="de-DE"/>
          </a:p>
          <a:p>
            <a:r>
              <a:rPr lang="de-DE"/>
              <a:t>Single European Sky </a:t>
            </a:r>
            <a:r>
              <a:rPr lang="de-DE" err="1"/>
              <a:t>by</a:t>
            </a:r>
            <a:r>
              <a:rPr lang="de-DE"/>
              <a:t>:</a:t>
            </a:r>
          </a:p>
          <a:p>
            <a:r>
              <a:rPr lang="de-DE" b="0"/>
              <a:t>
</a:t>
            </a:r>
            <a:r>
              <a:rPr lang="de-DE" b="0" err="1"/>
              <a:t>Transboundary</a:t>
            </a:r>
            <a:r>
              <a:rPr lang="de-DE" b="0"/>
              <a:t> </a:t>
            </a:r>
            <a:r>
              <a:rPr lang="de-DE" b="0" err="1"/>
              <a:t>Airspace</a:t>
            </a:r>
            <a:r>
              <a:rPr lang="de-DE" b="0"/>
              <a:t> Blocks (FABs)</a:t>
            </a:r>
          </a:p>
          <a:p>
            <a:r>
              <a:rPr lang="de-DE" b="0"/>
              <a:t>
Common </a:t>
            </a:r>
            <a:r>
              <a:rPr lang="de-DE" b="0" err="1"/>
              <a:t>technological</a:t>
            </a:r>
            <a:r>
              <a:rPr lang="de-DE" b="0"/>
              <a:t> </a:t>
            </a:r>
            <a:r>
              <a:rPr lang="de-DE" b="0" err="1"/>
              <a:t>standards</a:t>
            </a:r>
            <a:r>
              <a:rPr lang="de-DE" b="0"/>
              <a:t> and </a:t>
            </a:r>
            <a:r>
              <a:rPr lang="de-DE" b="0" err="1"/>
              <a:t>systems</a:t>
            </a:r>
            <a:endParaRPr lang="de-DE" b="0"/>
          </a:p>
          <a:p>
            <a:r>
              <a:rPr lang="de-DE" b="0"/>
              <a:t>
</a:t>
            </a:r>
            <a:r>
              <a:rPr lang="de-DE" b="0" err="1"/>
              <a:t>Coordination</a:t>
            </a:r>
            <a:r>
              <a:rPr lang="de-DE" b="0"/>
              <a:t> </a:t>
            </a:r>
            <a:r>
              <a:rPr lang="de-DE" b="0" err="1"/>
              <a:t>of</a:t>
            </a:r>
            <a:r>
              <a:rPr lang="de-DE" b="0"/>
              <a:t> </a:t>
            </a:r>
            <a:r>
              <a:rPr lang="de-DE" b="0" err="1"/>
              <a:t>civil</a:t>
            </a:r>
            <a:r>
              <a:rPr lang="de-DE" b="0"/>
              <a:t> and </a:t>
            </a:r>
            <a:r>
              <a:rPr lang="de-DE" b="0" err="1"/>
              <a:t>military</a:t>
            </a:r>
            <a:r>
              <a:rPr lang="de-DE" b="0"/>
              <a:t> </a:t>
            </a:r>
            <a:r>
              <a:rPr lang="de-DE" b="0" err="1"/>
              <a:t>use</a:t>
            </a:r>
            <a:endParaRPr lang="de-DE" b="0"/>
          </a:p>
          <a:p>
            <a:r>
              <a:rPr lang="de-DE" b="0"/>
              <a:t>
</a:t>
            </a:r>
            <a:r>
              <a:rPr lang="de-DE" b="0" err="1"/>
              <a:t>Improvement</a:t>
            </a:r>
            <a:r>
              <a:rPr lang="de-DE" b="0"/>
              <a:t> </a:t>
            </a:r>
            <a:r>
              <a:rPr lang="de-DE" b="0" err="1"/>
              <a:t>of</a:t>
            </a:r>
            <a:r>
              <a:rPr lang="de-DE" b="0"/>
              <a:t> </a:t>
            </a:r>
            <a:r>
              <a:rPr lang="de-DE" b="0" err="1"/>
              <a:t>safety</a:t>
            </a:r>
            <a:r>
              <a:rPr lang="de-DE" b="0"/>
              <a:t>, </a:t>
            </a:r>
            <a:r>
              <a:rPr lang="de-DE" b="0" err="1"/>
              <a:t>efficiency</a:t>
            </a:r>
            <a:r>
              <a:rPr lang="de-DE" b="0"/>
              <a:t> and environmental </a:t>
            </a:r>
            <a:r>
              <a:rPr lang="de-DE" b="0" err="1"/>
              <a:t>protection</a:t>
            </a:r>
            <a:endParaRPr lang="de-DE" sz="1800" b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A0D984E-116A-3CCD-2DC7-C363B1873F41}"/>
              </a:ext>
            </a:extLst>
          </p:cNvPr>
          <p:cNvSpPr txBox="1">
            <a:spLocks/>
          </p:cNvSpPr>
          <p:nvPr/>
        </p:nvSpPr>
        <p:spPr>
          <a:xfrm>
            <a:off x="1291792" y="6520374"/>
            <a:ext cx="627607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</p:spTree>
    <p:extLst>
      <p:ext uri="{BB962C8B-B14F-4D97-AF65-F5344CB8AC3E}">
        <p14:creationId xmlns:p14="http://schemas.microsoft.com/office/powerpoint/2010/main" val="93159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A9E8-B171-C078-0A1D-7D10F4D7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94844FED-E75B-BA90-3125-396BCD41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Single European Sky (SES)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69D57B-2E7C-491D-D10F-F6DCC9A8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C19-962D-554B-9486-CAB7D7368CC7}" type="datetime5">
              <a:rPr lang="de-DE" smtClean="0"/>
              <a:pPr/>
              <a:t>25-06-04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E5FEEA-8535-0DEB-CA50-29B64ACF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FC1D-1100-5A4D-B2D5-3AB2916C7C6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735647-1A13-63ED-CFE5-998A1DE70FD3}"/>
              </a:ext>
            </a:extLst>
          </p:cNvPr>
          <p:cNvSpPr txBox="1">
            <a:spLocks/>
          </p:cNvSpPr>
          <p:nvPr/>
        </p:nvSpPr>
        <p:spPr>
          <a:xfrm>
            <a:off x="457200" y="1330693"/>
            <a:ext cx="8183880" cy="49874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9000"/>
              <a:buFontTx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73050" algn="l" defTabSz="457200" rtl="0" eaLnBrk="1" latinLnBrk="0" hangingPunct="1">
              <a:spcBef>
                <a:spcPct val="20000"/>
              </a:spcBef>
              <a:buClr>
                <a:srgbClr val="FFA82D"/>
              </a:buClr>
              <a:buSzPct val="103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46200" indent="-17780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97050" indent="-184150" algn="l" defTabSz="457200" rtl="0" eaLnBrk="1" latinLnBrk="0" hangingPunct="1">
              <a:spcBef>
                <a:spcPct val="20000"/>
              </a:spcBef>
              <a:buClr>
                <a:srgbClr val="4D533B"/>
              </a:buClr>
              <a:buSzPct val="100000"/>
              <a:buFont typeface="Symbol" charset="2"/>
              <a:buChar char="-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EUROCONTROL and </a:t>
            </a:r>
            <a:r>
              <a:rPr lang="de-DE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technical</a:t>
            </a:r>
            <a:r>
              <a:rPr lang="de-DE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networking</a:t>
            </a:r>
            <a:endParaRPr lang="de-DE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de-DE" sz="1800" dirty="0">
              <a:latin typeface="Calibri"/>
              <a:ea typeface="Calibri"/>
            </a:endParaRPr>
          </a:p>
          <a:p>
            <a:r>
              <a:rPr lang="de-DE" dirty="0">
                <a:latin typeface="Calibri"/>
                <a:ea typeface="Calibri"/>
              </a:rPr>
              <a:t>EU-</a:t>
            </a:r>
            <a:r>
              <a:rPr lang="de-DE" dirty="0" err="1">
                <a:latin typeface="Calibri"/>
                <a:ea typeface="Calibri"/>
              </a:rPr>
              <a:t>wide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coordination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through</a:t>
            </a:r>
            <a:r>
              <a:rPr lang="de-DE" dirty="0">
                <a:latin typeface="Calibri"/>
                <a:ea typeface="Calibri"/>
              </a:rPr>
              <a:t>:</a:t>
            </a:r>
          </a:p>
          <a:p>
            <a:r>
              <a:rPr lang="de-DE" dirty="0"/>
              <a:t>
</a:t>
            </a:r>
            <a:endParaRPr lang="de-DE" sz="1800" dirty="0">
              <a:latin typeface="Calibri"/>
              <a:ea typeface="Calibri"/>
            </a:endParaRPr>
          </a:p>
          <a:p>
            <a:endParaRPr lang="de-DE" sz="1800" dirty="0">
              <a:latin typeface="Calibri"/>
              <a:ea typeface="Calibri"/>
            </a:endParaRPr>
          </a:p>
          <a:p>
            <a:endParaRPr lang="de-DE" sz="1800" dirty="0">
              <a:latin typeface="Calibri"/>
              <a:ea typeface="Calibri"/>
            </a:endParaRPr>
          </a:p>
          <a:p>
            <a:r>
              <a:rPr lang="de-DE" sz="1800" dirty="0">
                <a:latin typeface="Calibri"/>
                <a:ea typeface="Calibri"/>
              </a:rPr>
              <a:t>
</a:t>
            </a:r>
            <a:r>
              <a:rPr lang="de-DE" dirty="0">
                <a:latin typeface="Calibri"/>
                <a:ea typeface="Calibri"/>
              </a:rPr>
              <a:t>Network Manager </a:t>
            </a:r>
            <a:r>
              <a:rPr lang="de-DE" dirty="0" err="1">
                <a:latin typeface="Calibri"/>
                <a:ea typeface="Calibri"/>
              </a:rPr>
              <a:t>Operations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Centre</a:t>
            </a:r>
            <a:r>
              <a:rPr lang="de-DE" dirty="0">
                <a:latin typeface="Calibri"/>
                <a:ea typeface="Calibri"/>
              </a:rPr>
              <a:t> in </a:t>
            </a:r>
            <a:r>
              <a:rPr lang="de-DE" dirty="0" err="1">
                <a:latin typeface="Calibri"/>
                <a:ea typeface="Calibri"/>
              </a:rPr>
              <a:t>Brussels</a:t>
            </a:r>
            <a:endParaRPr lang="de-DE" dirty="0">
              <a:latin typeface="Calibri"/>
              <a:ea typeface="Calibri"/>
            </a:endParaRPr>
          </a:p>
          <a:p>
            <a:r>
              <a:rPr lang="de-DE" dirty="0">
                <a:latin typeface="Calibri"/>
                <a:ea typeface="Calibri"/>
              </a:rPr>
              <a:t>
</a:t>
            </a:r>
            <a:r>
              <a:rPr lang="de-DE" dirty="0" err="1">
                <a:latin typeface="Calibri"/>
                <a:ea typeface="Calibri"/>
              </a:rPr>
              <a:t>Coordination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of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flight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schedules</a:t>
            </a:r>
            <a:r>
              <a:rPr lang="de-DE" dirty="0">
                <a:latin typeface="Calibri"/>
                <a:ea typeface="Calibri"/>
              </a:rPr>
              <a:t> and </a:t>
            </a:r>
            <a:r>
              <a:rPr lang="de-DE" dirty="0" err="1">
                <a:latin typeface="Calibri"/>
                <a:ea typeface="Calibri"/>
              </a:rPr>
              <a:t>traffic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flows</a:t>
            </a:r>
            <a:endParaRPr lang="de-DE" dirty="0">
              <a:latin typeface="Calibri"/>
              <a:ea typeface="Calibri"/>
            </a:endParaRPr>
          </a:p>
          <a:p>
            <a:r>
              <a:rPr lang="de-DE" dirty="0">
                <a:latin typeface="Calibri"/>
                <a:ea typeface="Calibri"/>
              </a:rPr>
              <a:t>
Crisis </a:t>
            </a:r>
            <a:r>
              <a:rPr lang="de-DE" dirty="0" err="1">
                <a:latin typeface="Calibri"/>
                <a:ea typeface="Calibri"/>
              </a:rPr>
              <a:t>management</a:t>
            </a:r>
            <a:r>
              <a:rPr lang="de-DE" dirty="0">
                <a:latin typeface="Calibri"/>
                <a:ea typeface="Calibri"/>
              </a:rPr>
              <a:t> and </a:t>
            </a:r>
            <a:r>
              <a:rPr lang="de-DE" dirty="0" err="1">
                <a:latin typeface="Calibri"/>
                <a:ea typeface="Calibri"/>
              </a:rPr>
              <a:t>traffic</a:t>
            </a:r>
            <a:r>
              <a:rPr lang="de-DE" dirty="0">
                <a:latin typeface="Calibri"/>
                <a:ea typeface="Calibri"/>
              </a:rPr>
              <a:t> </a:t>
            </a:r>
            <a:r>
              <a:rPr lang="de-DE" dirty="0" err="1">
                <a:latin typeface="Calibri"/>
                <a:ea typeface="Calibri"/>
              </a:rPr>
              <a:t>optimisation</a:t>
            </a:r>
            <a:endParaRPr lang="de-DE" sz="1800" dirty="0">
              <a:latin typeface="Calibri"/>
              <a:ea typeface="Calibri"/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FB3C5F09-2EC9-87FC-25DF-A4D916CE41A6}"/>
              </a:ext>
            </a:extLst>
          </p:cNvPr>
          <p:cNvSpPr txBox="1">
            <a:spLocks/>
          </p:cNvSpPr>
          <p:nvPr/>
        </p:nvSpPr>
        <p:spPr>
          <a:xfrm>
            <a:off x="1291791" y="6520374"/>
            <a:ext cx="6264041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© GdF – Gewerkschaft der Flugsicherung e. V. / Fachbereich FSTD / A. Vöcking.    Thomas Schuster</a:t>
            </a:r>
          </a:p>
        </p:txBody>
      </p:sp>
      <p:pic>
        <p:nvPicPr>
          <p:cNvPr id="3" name="Picture 2" descr="Eurocontrol Logo and symbol, meaning, history, PNG, brand">
            <a:extLst>
              <a:ext uri="{FF2B5EF4-FFF2-40B4-BE49-F238E27FC236}">
                <a16:creationId xmlns:a16="http://schemas.microsoft.com/office/drawing/2014/main" id="{FD8A51AB-3F02-EB34-53B7-9476B8AB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94" y="2275644"/>
            <a:ext cx="3282696" cy="18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1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GdF NEU!">
      <a:dk1>
        <a:sysClr val="windowText" lastClr="000000"/>
      </a:dk1>
      <a:lt1>
        <a:sysClr val="window" lastClr="FFFFFF"/>
      </a:lt1>
      <a:dk2>
        <a:srgbClr val="FFA800"/>
      </a:dk2>
      <a:lt2>
        <a:srgbClr val="EEECE1"/>
      </a:lt2>
      <a:accent1>
        <a:srgbClr val="FFA800"/>
      </a:accent1>
      <a:accent2>
        <a:srgbClr val="4D535C"/>
      </a:accent2>
      <a:accent3>
        <a:srgbClr val="C0C1BF"/>
      </a:accent3>
      <a:accent4>
        <a:srgbClr val="558AAE"/>
      </a:accent4>
      <a:accent5>
        <a:srgbClr val="274D73"/>
      </a:accent5>
      <a:accent6>
        <a:srgbClr val="FEDD5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CC767BC7F3354B99252AE2A734B782" ma:contentTypeVersion="15" ma:contentTypeDescription="Ein neues Dokument erstellen." ma:contentTypeScope="" ma:versionID="2b85df71e44001503592ebbd9e98bd29">
  <xsd:schema xmlns:xsd="http://www.w3.org/2001/XMLSchema" xmlns:xs="http://www.w3.org/2001/XMLSchema" xmlns:p="http://schemas.microsoft.com/office/2006/metadata/properties" xmlns:ns2="d76fb2a0-43fa-4fde-a15f-6385d3ffa52b" xmlns:ns3="fc3faf86-ffc1-4bf2-be98-114763fe9823" targetNamespace="http://schemas.microsoft.com/office/2006/metadata/properties" ma:root="true" ma:fieldsID="ef447aab6a58d986a0e7d0e15b83b91b" ns2:_="" ns3:_="">
    <xsd:import namespace="d76fb2a0-43fa-4fde-a15f-6385d3ffa52b"/>
    <xsd:import namespace="fc3faf86-ffc1-4bf2-be98-114763fe9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fb2a0-43fa-4fde-a15f-6385d3ffa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ac771c85-4f9a-4405-8212-c8ca5d4a63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faf86-ffc1-4bf2-be98-114763fe9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c6fdb42-880a-46a0-b018-3e1940972af4}" ma:internalName="TaxCatchAll" ma:showField="CatchAllData" ma:web="fc3faf86-ffc1-4bf2-be98-114763fe98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C2179F-41EA-4019-BB1A-0DD6DD85BD45}">
  <ds:schemaRefs>
    <ds:schemaRef ds:uri="d76fb2a0-43fa-4fde-a15f-6385d3ffa52b"/>
    <ds:schemaRef ds:uri="fc3faf86-ffc1-4bf2-be98-114763fe9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BBF5F7-4E70-4F4B-BAAB-083D0964C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Macintosh PowerPoint</Application>
  <PresentationFormat>Bildschirmpräsentation (4:3)</PresentationFormat>
  <Paragraphs>194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Arial,Sans-Serif</vt:lpstr>
      <vt:lpstr>Calibri</vt:lpstr>
      <vt:lpstr>Symbol</vt:lpstr>
      <vt:lpstr>Office-Design</vt:lpstr>
      <vt:lpstr>Single European Sky (SES)</vt:lpstr>
      <vt:lpstr>Single European Sky (SES)</vt:lpstr>
      <vt:lpstr>Single European Sky (SES)</vt:lpstr>
      <vt:lpstr>PowerPoint-Präsentation</vt:lpstr>
      <vt:lpstr>PowerPoint-Präsentation</vt:lpstr>
      <vt:lpstr>Single European Sky (SES)</vt:lpstr>
      <vt:lpstr>Single European Sky (SES)</vt:lpstr>
      <vt:lpstr>Single European Sky (SES)</vt:lpstr>
      <vt:lpstr>Single European Sky (SES)</vt:lpstr>
      <vt:lpstr>Technology and airspace blocks</vt:lpstr>
      <vt:lpstr>Technology and airspace blocks</vt:lpstr>
      <vt:lpstr>Technology and airspace blocks</vt:lpstr>
      <vt:lpstr>conclusion</vt:lpstr>
      <vt:lpstr>Single European Sky (SES)</vt:lpstr>
      <vt:lpstr>ATSEP Community</vt:lpstr>
      <vt:lpstr>ATSEP Community</vt:lpstr>
    </vt:vector>
  </TitlesOfParts>
  <Company>Litho 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Tatjana Frey</dc:creator>
  <cp:lastModifiedBy>André Vöcking</cp:lastModifiedBy>
  <cp:revision>1</cp:revision>
  <cp:lastPrinted>2019-02-14T09:46:32Z</cp:lastPrinted>
  <dcterms:created xsi:type="dcterms:W3CDTF">2018-06-26T08:15:36Z</dcterms:created>
  <dcterms:modified xsi:type="dcterms:W3CDTF">2025-06-05T03:15:00Z</dcterms:modified>
</cp:coreProperties>
</file>